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4167" r:id="rId1"/>
  </p:sldMasterIdLst>
  <p:notesMasterIdLst>
    <p:notesMasterId r:id="rId10"/>
  </p:notesMasterIdLst>
  <p:sldIdLst>
    <p:sldId id="256" r:id="rId2"/>
    <p:sldId id="321" r:id="rId3"/>
    <p:sldId id="289" r:id="rId4"/>
    <p:sldId id="326" r:id="rId5"/>
    <p:sldId id="324" r:id="rId6"/>
    <p:sldId id="316" r:id="rId7"/>
    <p:sldId id="327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  <a:srgbClr val="BA8CD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07" autoAdjust="0"/>
  </p:normalViewPr>
  <p:slideViewPr>
    <p:cSldViewPr snapToGrid="0">
      <p:cViewPr>
        <p:scale>
          <a:sx n="100" d="100"/>
          <a:sy n="100" d="100"/>
        </p:scale>
        <p:origin x="-1104" y="-3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251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3791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7224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5811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700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8803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9947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35811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2875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5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263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79044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2/28/2022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69" r:id="rId2"/>
    <p:sldLayoutId id="2147484170" r:id="rId3"/>
    <p:sldLayoutId id="2147484171" r:id="rId4"/>
    <p:sldLayoutId id="2147484172" r:id="rId5"/>
    <p:sldLayoutId id="2147484173" r:id="rId6"/>
    <p:sldLayoutId id="2147484174" r:id="rId7"/>
    <p:sldLayoutId id="2147484175" r:id="rId8"/>
    <p:sldLayoutId id="2147484176" r:id="rId9"/>
    <p:sldLayoutId id="2147484177" r:id="rId10"/>
    <p:sldLayoutId id="2147484178" r:id="rId11"/>
    <p:sldLayoutId id="2147484179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297524" y="24150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7;p13"/>
          <p:cNvSpPr txBox="1"/>
          <p:nvPr/>
        </p:nvSpPr>
        <p:spPr>
          <a:xfrm>
            <a:off x="2054871" y="1333501"/>
            <a:ext cx="6031854" cy="2444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SESSION           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: 5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  <a:r>
              <a:rPr lang="en-US" altLang="en-I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I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III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           </a:t>
            </a:r>
            <a:r>
              <a:rPr lang="en-US" alt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SCIENCE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: LIVING AND NON LIVING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SUB-TOPIC </a:t>
            </a:r>
            <a:r>
              <a:rPr lang="en-US" alt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GB" alt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: UNSCRAMBLE THE WORDS </a:t>
            </a:r>
          </a:p>
          <a:p>
            <a:pPr lvl="0"/>
            <a:r>
              <a:rPr lang="en-GB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alt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               TICK THE CORRECT ANSWER. 	</a:t>
            </a:r>
            <a:r>
              <a:rPr lang="en-GB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GB" altLang="en-GB" sz="2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25650" y="285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400" b="1" i="0" u="none" strike="noStrike" cap="none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i="0" u="none" strike="noStrike" cap="none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1181100"/>
            <a:ext cx="8191500" cy="31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 to: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solve the short question and answer.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</a:pPr>
            <a:r>
              <a:rPr lang="en-GB" sz="2000" dirty="0" smtClean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</a:pPr>
            <a:endParaRPr lang="en-GB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000" b="1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4834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28449" y="3397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1707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2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RECAPITULATE: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 in the blanks from the given words in the box.</a:t>
            </a:r>
            <a:endParaRPr sz="20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85750" y="1183980"/>
            <a:ext cx="8191500" cy="359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_______  is a natural thing.</a:t>
            </a:r>
            <a:endParaRPr lang="en-GB" sz="200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Non-living things ___________.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Living things  __________.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Non-living things does not need _________. 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Living things __________.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Only living things can ________ 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81000"/>
              <a:buFont typeface="+mj-lt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Non-living things cannot _________.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</a:pPr>
            <a:endParaRPr lang="en-GB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000" b="1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6275" y="951650"/>
            <a:ext cx="7496175" cy="572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The Sun,  can’t move, food, grow , can feel, breathe, reproduce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623268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Sun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86049" y="2077937"/>
            <a:ext cx="1252538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Can’t move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9343" y="2533648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26300" y="2984203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59818" y="3423492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Can feel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38487" y="3890217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breathe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00437" y="4366725"/>
            <a:ext cx="952500" cy="296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reproduce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92325" y="20390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85050"/>
            <a:ext cx="6480550" cy="7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UNSCRAMBLE 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WORDS ON THE TRAIN AND WRITE </a:t>
            </a:r>
            <a:endParaRPr lang="en-US" sz="20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SzPts val="2200"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THEM 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CORRECT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PLACES.</a:t>
            </a:r>
            <a:endParaRPr sz="20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50487" y="1220132"/>
            <a:ext cx="8191500" cy="3146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Natural things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Man-made things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</a:pPr>
            <a:r>
              <a:rPr lang="en-GB" sz="2000" dirty="0" smtClean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</a:pPr>
            <a:endParaRPr lang="en-GB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000" b="1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900" y="1181100"/>
            <a:ext cx="6787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dirty="0"/>
          </a:p>
          <a:p>
            <a:r>
              <a:rPr lang="en-US" b="1" dirty="0"/>
              <a:t>                         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52625" y="1266825"/>
            <a:ext cx="5095875" cy="628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EELHAPNT    </a:t>
            </a:r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EETR    PCU    ELNPCI    ARINT    NUS 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images 1.jpg"/>
          <p:cNvPicPr/>
          <p:nvPr/>
        </p:nvPicPr>
        <p:blipFill>
          <a:blip r:embed="rId4"/>
          <a:stretch>
            <a:fillRect/>
          </a:stretch>
        </p:blipFill>
        <p:spPr>
          <a:xfrm>
            <a:off x="1612582" y="1263332"/>
            <a:ext cx="325755" cy="6356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Picture 8" descr="images.2jpg.jpg"/>
          <p:cNvPicPr/>
          <p:nvPr/>
        </p:nvPicPr>
        <p:blipFill>
          <a:blip r:embed="rId5"/>
          <a:stretch>
            <a:fillRect/>
          </a:stretch>
        </p:blipFill>
        <p:spPr>
          <a:xfrm>
            <a:off x="7068596" y="1263332"/>
            <a:ext cx="885508" cy="632143"/>
          </a:xfrm>
          <a:prstGeom prst="rect">
            <a:avLst/>
          </a:prstGeom>
          <a:solidFill>
            <a:schemeClr val="bg2">
              <a:lumMod val="75000"/>
              <a:alpha val="0"/>
            </a:schemeClr>
          </a:solidFill>
          <a:ln>
            <a:solidFill>
              <a:schemeClr val="accent1">
                <a:shade val="50000"/>
              </a:schemeClr>
            </a:solidFill>
          </a:ln>
        </p:spPr>
      </p:pic>
      <p:cxnSp>
        <p:nvCxnSpPr>
          <p:cNvPr id="6" name="Straight Connector 5"/>
          <p:cNvCxnSpPr/>
          <p:nvPr/>
        </p:nvCxnSpPr>
        <p:spPr>
          <a:xfrm flipH="1">
            <a:off x="3343275" y="1266825"/>
            <a:ext cx="1905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90975" y="1263332"/>
            <a:ext cx="0" cy="632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16825" y="1266825"/>
            <a:ext cx="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505450" y="1266825"/>
            <a:ext cx="9525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286500" y="1266825"/>
            <a:ext cx="9525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376487" y="2697050"/>
            <a:ext cx="1500188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ELEPHANT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53915" y="2697050"/>
            <a:ext cx="1632809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60524" y="2697050"/>
            <a:ext cx="1500188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TREE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76487" y="3690600"/>
            <a:ext cx="1500188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CUP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46225" y="3690600"/>
            <a:ext cx="1500188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449153" y="3678125"/>
            <a:ext cx="1637572" cy="350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PENCIL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5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63725" y="3048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400" b="1" dirty="0" smtClean="0">
                <a:solidFill>
                  <a:srgbClr val="FF0000"/>
                </a:solidFill>
                <a:latin typeface="+mn-lt"/>
              </a:rPr>
              <a:t>B.TICK (</a:t>
            </a:r>
            <a:r>
              <a:rPr lang="en-GB" sz="2400" dirty="0" smtClean="0">
                <a:solidFill>
                  <a:srgbClr val="FF0000"/>
                </a:solidFill>
                <a:latin typeface="+mn-lt"/>
              </a:rPr>
              <a:t>√</a:t>
            </a:r>
            <a:r>
              <a:rPr lang="en-GB" sz="2400" b="1" dirty="0" smtClean="0">
                <a:solidFill>
                  <a:srgbClr val="FF0000"/>
                </a:solidFill>
                <a:latin typeface="+mn-lt"/>
              </a:rPr>
              <a:t>) THE CORRECT ANSWER </a:t>
            </a:r>
            <a:r>
              <a:rPr lang="en-GB" sz="2800" b="1" dirty="0" smtClean="0">
                <a:solidFill>
                  <a:srgbClr val="FF0000"/>
                </a:solidFill>
                <a:latin typeface="+mn-lt"/>
              </a:rPr>
              <a:t> </a:t>
            </a:r>
            <a:endParaRPr lang="en-GB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034" y="685800"/>
            <a:ext cx="8229601" cy="379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These are living things</a:t>
            </a:r>
            <a:r>
              <a:rPr lang="en-GB" sz="24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plants   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b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tables       c. stones                 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These are man-made things.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</a:t>
            </a: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louds       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b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stars             c. roads             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3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These are natural things.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  bridges    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b. stars             c. cars               </a:t>
            </a: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4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Living things</a:t>
            </a:r>
            <a:r>
              <a:rPr lang="en-GB" sz="20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a.    grow       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</a:t>
            </a: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b. do not breathe     c. do not need food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000" b="1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29" y="1230895"/>
            <a:ext cx="314489" cy="2519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536" y="2187087"/>
            <a:ext cx="314490" cy="2519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192" y="3075795"/>
            <a:ext cx="314490" cy="25199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17" y="4009247"/>
            <a:ext cx="314490" cy="25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73250" y="2259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 smtClean="0">
                <a:solidFill>
                  <a:srgbClr val="FF0000"/>
                </a:solidFill>
              </a:rPr>
              <a:t>HOME ASSIGNMENT:</a:t>
            </a:r>
            <a:r>
              <a:rPr lang="en-GB" sz="2800" b="1" dirty="0" smtClean="0">
                <a:solidFill>
                  <a:srgbClr val="002060"/>
                </a:solidFill>
              </a:rPr>
              <a:t> </a:t>
            </a:r>
            <a:endParaRPr lang="en-GB" sz="2800" b="1" dirty="0">
              <a:solidFill>
                <a:srgbClr val="002060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990600"/>
            <a:ext cx="8229601" cy="3304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Draw a picture of living and non-living things and  write any three differences in the project record.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449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326919" y="32550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</a:rPr>
              <a:t>LEARNING OUTCOME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034" y="967447"/>
            <a:ext cx="8229601" cy="321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400" b="1" dirty="0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 will be able to:</a:t>
            </a:r>
          </a:p>
          <a:p>
            <a:pPr marL="342900" lvl="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SzPts val="1400"/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short question and answer.</a:t>
            </a:r>
          </a:p>
          <a:p>
            <a:pPr lvl="0">
              <a:lnSpc>
                <a:spcPct val="150000"/>
              </a:lnSpc>
              <a:buClr>
                <a:schemeClr val="bg2">
                  <a:lumMod val="50000"/>
                </a:schemeClr>
              </a:buClr>
              <a:buSzPts val="1400"/>
            </a:pPr>
            <a:r>
              <a:rPr lang="en-GB" sz="240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dirty="0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 smtClean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 smtClean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2000" b="1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5829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25650" y="2450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3938</TotalTime>
  <Words>240</Words>
  <Application>Microsoft Office PowerPoint</Application>
  <PresentationFormat>On-screen Show (16:9)</PresentationFormat>
  <Paragraphs>95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582</cp:revision>
  <dcterms:created xsi:type="dcterms:W3CDTF">2021-04-07T05:01:00Z</dcterms:created>
  <dcterms:modified xsi:type="dcterms:W3CDTF">2022-02-27T19:03:13Z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