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4167" r:id="rId1"/>
  </p:sldMasterIdLst>
  <p:notesMasterIdLst>
    <p:notesMasterId r:id="rId14"/>
  </p:notesMasterIdLst>
  <p:sldIdLst>
    <p:sldId id="256" r:id="rId2"/>
    <p:sldId id="326" r:id="rId3"/>
    <p:sldId id="327" r:id="rId4"/>
    <p:sldId id="317" r:id="rId5"/>
    <p:sldId id="322" r:id="rId6"/>
    <p:sldId id="323" r:id="rId7"/>
    <p:sldId id="318" r:id="rId8"/>
    <p:sldId id="316" r:id="rId9"/>
    <p:sldId id="328" r:id="rId10"/>
    <p:sldId id="325" r:id="rId11"/>
    <p:sldId id="324" r:id="rId12"/>
    <p:sldId id="259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  <a:srgbClr val="BA8CD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>
        <p:scale>
          <a:sx n="100" d="100"/>
          <a:sy n="100" d="100"/>
        </p:scale>
        <p:origin x="-1104" y="-3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251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7760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8468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466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739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71313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0704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5420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9746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5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3526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65735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2/27/2022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8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777640"/>
            <a:ext cx="9144000" cy="136586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874275" y="98375"/>
            <a:ext cx="3176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7;p13"/>
          <p:cNvSpPr txBox="1"/>
          <p:nvPr/>
        </p:nvSpPr>
        <p:spPr>
          <a:xfrm>
            <a:off x="1685926" y="1104898"/>
            <a:ext cx="7267574" cy="3067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SESSION             		: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en-US" alt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 	</a:t>
            </a: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III</a:t>
            </a:r>
            <a:endParaRPr lang="en-GB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SUBJECT 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               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CHAPTER NUMBER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	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4</a:t>
            </a:r>
            <a:endParaRPr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CHAPTER NAME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	: LIVING AND NON LIVING</a:t>
            </a:r>
          </a:p>
          <a:p>
            <a:pPr lvl="0"/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SUB-TOPIC 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GB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: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LIVING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THINGS GROW, LIVING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			  THINGS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NEED FOOD AND LIVING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THINGS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FEEL,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5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327473" y="203150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82775" y="141232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4000" b="1" dirty="0" smtClean="0">
                <a:solidFill>
                  <a:srgbClr val="FF0000"/>
                </a:solidFill>
                <a:latin typeface="+mn-lt"/>
              </a:rPr>
              <a:t>Let’s watch a video: </a:t>
            </a:r>
            <a:endParaRPr lang="en-GB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035" y="753107"/>
            <a:ext cx="8229601" cy="35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0287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0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20875" y="317924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317924"/>
            <a:ext cx="6497624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OUTCOME 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31801" y="1219832"/>
            <a:ext cx="8229601" cy="322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400" b="1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to:</a:t>
            </a:r>
          </a:p>
          <a:p>
            <a:pPr marL="342900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living </a:t>
            </a:r>
            <a:r>
              <a:rPr lang="en-GB" sz="24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things grow, need food and feel.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endParaRPr lang="en-GB" sz="2400" b="1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6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39925" y="3593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73250" y="293087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6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OBJECTIVE </a:t>
            </a:r>
            <a:endParaRPr sz="28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1076324"/>
            <a:ext cx="8191500" cy="325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buSzPts val="1400"/>
            </a:pPr>
            <a:r>
              <a:rPr lang="en-GB" sz="2000" dirty="0" smtClean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enable the learners to:</a:t>
            </a:r>
          </a:p>
          <a:p>
            <a:pPr marL="342900" lvl="0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living things grow, need food and feel.</a:t>
            </a:r>
            <a:endParaRPr lang="en-GB" sz="240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90000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ct val="150000"/>
              </a:lnSpc>
              <a:buSzPts val="1400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>
              <a:lnSpc>
                <a:spcPct val="150000"/>
              </a:lnSpc>
              <a:buSzPts val="1400"/>
            </a:pPr>
            <a:endParaRPr lang="en-GB" sz="200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999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25625" y="2834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6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Recapitulate:</a:t>
            </a:r>
            <a:endParaRPr sz="28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1076324"/>
            <a:ext cx="8191500" cy="325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buSzPts val="1400"/>
            </a:pPr>
            <a:r>
              <a:rPr lang="en-GB" sz="2000" dirty="0" smtClean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GB" sz="2000" b="1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400"/>
            </a:pP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	</a:t>
            </a:r>
          </a:p>
          <a:p>
            <a:pPr>
              <a:lnSpc>
                <a:spcPct val="150000"/>
              </a:lnSpc>
              <a:buSzPts val="1400"/>
            </a:pPr>
            <a:endParaRPr lang="en-GB" sz="200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675" y="1076324"/>
            <a:ext cx="8343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What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are natural things? </a:t>
            </a:r>
            <a:endParaRPr lang="en-U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:- Things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to us by the nature are called natural things. They are not made by humans. Like animals, rocks, the sun, stars etc. </a:t>
            </a:r>
            <a:endParaRPr lang="en-US" sz="20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What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are man-made things? </a:t>
            </a:r>
            <a:endParaRPr lang="en-U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:-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Things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by humans are called man-made things.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Ex.Car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aeroplane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buildings, roads etc. </a:t>
            </a:r>
            <a:endParaRPr lang="en-US" sz="20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 What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are living things? </a:t>
            </a:r>
            <a:endParaRPr lang="en-U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:-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animals and plants are living things.</a:t>
            </a:r>
            <a:endParaRPr lang="en-I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50410" y="141232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THINGS GROW 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637351" y="1120522"/>
            <a:ext cx="4038600" cy="3394472"/>
          </a:xfrm>
        </p:spPr>
        <p:txBody>
          <a:bodyPr>
            <a:normAutofit lnSpcReduction="10000"/>
          </a:bodyPr>
          <a:lstStyle/>
          <a:p>
            <a:endParaRPr lang="en-US" sz="9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human baby grows into an adult.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chick grows into a hen.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baby plant grows into a tree.</a:t>
            </a:r>
          </a:p>
          <a:p>
            <a:pPr marL="395478" indent="-285750">
              <a:buFont typeface="Wingdings" panose="05000000000000000000" pitchFamily="2" charset="2"/>
              <a:buChar char="§"/>
            </a:pP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living things grow and change.</a:t>
            </a:r>
          </a:p>
          <a:p>
            <a:pPr marL="109728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Whereas computers, dolls, rocks, air and water do not grow as they are non-living things.</a:t>
            </a:r>
          </a:p>
          <a:p>
            <a:endParaRPr lang="en-IN" sz="2000" dirty="0">
              <a:solidFill>
                <a:srgbClr val="00206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1" y="149025"/>
            <a:ext cx="2147846" cy="1208163"/>
          </a:xfrm>
          <a:ln w="25400"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1" y="1609723"/>
            <a:ext cx="2192534" cy="1228727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6830349" y="1020438"/>
            <a:ext cx="2124001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Baby grows into an adult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68485" y="2505075"/>
            <a:ext cx="1914451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Chick grows into hen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68485" y="4118714"/>
            <a:ext cx="1914451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 grows into tree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1" y="3226348"/>
            <a:ext cx="2192535" cy="1201932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386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11053" y="127424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THINGS NEED FOOD </a:t>
            </a:r>
            <a:endParaRPr lang="en-GB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94476" y="857250"/>
            <a:ext cx="4038600" cy="3552825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Human beings and animals need food to live. Food helps them to grow.</a:t>
            </a:r>
          </a:p>
          <a:p>
            <a:pPr algn="just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Animals get their food from     plants or other animals.</a:t>
            </a:r>
          </a:p>
          <a:p>
            <a:pPr algn="just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Plants make their food with the help of air, water and sunlight.</a:t>
            </a:r>
          </a:p>
          <a:p>
            <a:pPr algn="just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Non-living things like doll never need food.</a:t>
            </a: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Only living things need food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43866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23" y="127424"/>
            <a:ext cx="1466027" cy="109952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42" y="1369098"/>
            <a:ext cx="1469557" cy="1075804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16" y="2596190"/>
            <a:ext cx="1469347" cy="948901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41" y="3681536"/>
            <a:ext cx="1457017" cy="1125614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7143750" y="940056"/>
            <a:ext cx="1800151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 eating food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49682" y="1740312"/>
            <a:ext cx="1922743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Elephant eating leaves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57602" y="2903955"/>
            <a:ext cx="2081423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Tiger catching a small animal</a:t>
            </a:r>
            <a:endParaRPr lang="en-US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34506" y="4003593"/>
            <a:ext cx="1937919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 making food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26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19551" y="73373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THINGS FEEL 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331801" y="753107"/>
            <a:ext cx="4344150" cy="369506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Animals and human beings feel.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 purrs when it stroked.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Dog barks at stranger.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Human being laughs, cry, gets angry or feel pain.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Plants grows towards light.</a:t>
            </a: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Only living things can feel.</a:t>
            </a: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However,  the toys do not cry if you throw them on the floor as they are non-living thing.</a:t>
            </a:r>
          </a:p>
          <a:p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10525" y="926631"/>
            <a:ext cx="1800151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 purrs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13071" y="1997354"/>
            <a:ext cx="1922743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Dog barks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10525" y="3194362"/>
            <a:ext cx="2081423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 Laughs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17009" y="4311179"/>
            <a:ext cx="1937919" cy="3333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Plants grow towards light</a:t>
            </a:r>
            <a:endParaRPr lang="en-US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60" y="120014"/>
            <a:ext cx="1651792" cy="1130468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28" y="3557883"/>
            <a:ext cx="1617943" cy="1086671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70" y="2547002"/>
            <a:ext cx="1641555" cy="1010881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28" y="1260078"/>
            <a:ext cx="1532489" cy="1070651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046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16125" y="2450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QUESTIONS: </a:t>
            </a:r>
          </a:p>
          <a:p>
            <a:pPr lvl="0">
              <a:buSzPts val="2200"/>
            </a:pP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 </a:t>
            </a:r>
            <a:endParaRPr lang="en-GB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035" y="1019175"/>
            <a:ext cx="8229601" cy="327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r>
              <a:rPr lang="en-GB" sz="3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Things like cars and bridges are (living/man-made/natural) things.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 : man-made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A (fish/boys/chairs) cannot move by themselves.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 : chairs</a:t>
            </a:r>
            <a:endParaRPr lang="en-GB" sz="20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When you are (happy/angry/feel pain) you laugh.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 : happy</a:t>
            </a:r>
            <a:endParaRPr lang="en-GB" sz="20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551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92300" y="27360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SUMMARY: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31801" y="1210307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All living things grow and change.</a:t>
            </a:r>
          </a:p>
          <a:p>
            <a:pPr marL="342900" lvl="0" indent="-34290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Only living things need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food.</a:t>
            </a:r>
          </a:p>
          <a:p>
            <a:pPr marL="342900" indent="-34290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iving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things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animals and human beings can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feel.</a:t>
            </a:r>
          </a:p>
          <a:p>
            <a:pPr marL="342900" indent="-34290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Animals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human beings feel.</a:t>
            </a:r>
          </a:p>
          <a:p>
            <a:pPr lvl="0">
              <a:lnSpc>
                <a:spcPct val="150000"/>
              </a:lnSpc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44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92300" y="27360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0" y="440265"/>
            <a:ext cx="6945225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ASSIGNMENT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31799" y="1348447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all oral questions in the note book.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5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3803</TotalTime>
  <Words>450</Words>
  <Application>Microsoft Office PowerPoint</Application>
  <PresentationFormat>On-screen Show (16:9)</PresentationFormat>
  <Paragraphs>116</Paragraphs>
  <Slides>12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574</cp:revision>
  <dcterms:created xsi:type="dcterms:W3CDTF">2021-04-07T05:01:00Z</dcterms:created>
  <dcterms:modified xsi:type="dcterms:W3CDTF">2022-02-27T11:22:05Z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