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4167" r:id="rId1"/>
  </p:sldMasterIdLst>
  <p:notesMasterIdLst>
    <p:notesMasterId r:id="rId14"/>
  </p:notesMasterIdLst>
  <p:sldIdLst>
    <p:sldId id="324" r:id="rId2"/>
    <p:sldId id="256" r:id="rId3"/>
    <p:sldId id="323" r:id="rId4"/>
    <p:sldId id="310" r:id="rId5"/>
    <p:sldId id="317" r:id="rId6"/>
    <p:sldId id="319" r:id="rId7"/>
    <p:sldId id="320" r:id="rId8"/>
    <p:sldId id="321" r:id="rId9"/>
    <p:sldId id="322" r:id="rId10"/>
    <p:sldId id="318" r:id="rId11"/>
    <p:sldId id="325" r:id="rId12"/>
    <p:sldId id="259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  <a:srgbClr val="BA8CD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07" autoAdjust="0"/>
  </p:normalViewPr>
  <p:slideViewPr>
    <p:cSldViewPr snapToGrid="0">
      <p:cViewPr>
        <p:scale>
          <a:sx n="100" d="100"/>
          <a:sy n="100" d="100"/>
        </p:scale>
        <p:origin x="-1104" y="-3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251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278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444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215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54795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1920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255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14691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26375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00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338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373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2/27/2022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24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85950"/>
            <a:ext cx="6999288" cy="4798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The things we see around 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AutoShape 6" descr="55 Beautiful【CATS】Animal Facts with Photo HD Wallpaper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55 Beautiful【CATS】Animal Facts with Photo HD Wallpapers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55 Beautiful【CATS】Animal Facts with Photo HD Wallpap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3590925"/>
            <a:ext cx="2590800" cy="128587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Image result for hd image of audi car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Image result for hd image of audi car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8" descr="Image result for hd image of audi car"/>
          <p:cNvSpPr>
            <a:spLocks noChangeAspect="1" noChangeArrowheads="1"/>
          </p:cNvSpPr>
          <p:nvPr/>
        </p:nvSpPr>
        <p:spPr bwMode="auto">
          <a:xfrm>
            <a:off x="765175" y="3488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952500"/>
            <a:ext cx="2724150" cy="125729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2276475"/>
            <a:ext cx="2405741" cy="103584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276475"/>
            <a:ext cx="2724150" cy="1085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343150"/>
            <a:ext cx="2590800" cy="1085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495676"/>
            <a:ext cx="2457451" cy="11383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57" y="3495676"/>
            <a:ext cx="2395537" cy="114332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Google Shape;63;p14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704787" y="169175"/>
            <a:ext cx="1232526" cy="6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6" y="752475"/>
            <a:ext cx="2405742" cy="12739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67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63750" y="283474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429284"/>
            <a:ext cx="8688300" cy="75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4000" b="1" dirty="0" smtClean="0">
                <a:solidFill>
                  <a:srgbClr val="FF0000"/>
                </a:solidFill>
                <a:latin typeface="+mn-lt"/>
              </a:rPr>
              <a:t>SUMMARY</a:t>
            </a:r>
            <a:r>
              <a:rPr lang="en-GB" sz="2800" b="1" dirty="0" smtClean="0">
                <a:solidFill>
                  <a:srgbClr val="FF0000"/>
                </a:solidFill>
              </a:rPr>
              <a:t>: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31801" y="1186522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Our earth is made up of living and non-living things.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Things made by man are called man-made things. 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Things given by the nature to us are called natural things.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Living things move on their own.</a:t>
            </a:r>
            <a:endParaRPr lang="en-GB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55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63750" y="283474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390524"/>
            <a:ext cx="868830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4000" b="1" dirty="0">
                <a:solidFill>
                  <a:srgbClr val="FF0000"/>
                </a:solidFill>
                <a:latin typeface="+mn-lt"/>
              </a:rPr>
              <a:t>LEARNING OUTCOME </a:t>
            </a:r>
            <a:r>
              <a:rPr lang="en-GB" sz="2800" b="1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31801" y="1186522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400" b="1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 will be able to:</a:t>
            </a:r>
          </a:p>
          <a:p>
            <a:pPr marL="342900" lvl="0" indent="-3429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what are living and non-living things.</a:t>
            </a:r>
          </a:p>
          <a:p>
            <a:pPr marL="342900" lvl="0" indent="-3429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</a:t>
            </a: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living things move?</a:t>
            </a:r>
          </a:p>
          <a:p>
            <a:pPr lvl="0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90000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endParaRPr lang="en-GB" sz="200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86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73250" y="437562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777640"/>
            <a:ext cx="9144000" cy="136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252125" y="214225"/>
            <a:ext cx="1578401" cy="78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874275" y="98375"/>
            <a:ext cx="3176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7;p13"/>
          <p:cNvSpPr txBox="1"/>
          <p:nvPr/>
        </p:nvSpPr>
        <p:spPr>
          <a:xfrm>
            <a:off x="1011873" y="1257300"/>
            <a:ext cx="7960677" cy="244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SESSION            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	</a:t>
            </a:r>
            <a:r>
              <a:rPr 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en-US" alt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	</a:t>
            </a: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III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SUBJECT </a:t>
            </a:r>
            <a:r>
              <a:rPr lang="en-US" alt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	            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CHAPTER NUMBER</a:t>
            </a:r>
            <a:r>
              <a:rPr lang="en-US" alt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CHAPTER NAME</a:t>
            </a:r>
            <a:r>
              <a:rPr lang="en-US" alt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: LIVING AND NON LIVING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SUB-TOPIC 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	</a:t>
            </a:r>
            <a:r>
              <a:rPr lang="en-GB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INTRODUCTION, LIVING THINGS MOVE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78025" y="28505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4000" b="1" i="0" u="none" strike="noStrike" cap="none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</a:t>
            </a:r>
            <a:r>
              <a:rPr lang="en-GB" sz="2200" b="1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endParaRPr sz="2200" b="1" i="0" u="none" strike="noStrike" cap="none" dirty="0">
              <a:solidFill>
                <a:schemeClr val="bg2">
                  <a:lumMod val="10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1181100"/>
            <a:ext cx="8191500" cy="31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  <a:r>
              <a:rPr lang="en-GB" sz="2400" b="1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enable the learners to –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what are living and non-living things.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How the living things move?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</a:pPr>
            <a:endParaRPr lang="en-GB" sz="2000" dirty="0" smtClean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44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06600" y="190123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03034" y="204136"/>
            <a:ext cx="7303565" cy="43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4000" b="1" dirty="0" smtClean="0">
                <a:solidFill>
                  <a:srgbClr val="FF0000"/>
                </a:solidFill>
                <a:latin typeface="+mn-lt"/>
              </a:rPr>
              <a:t>Get set !  </a:t>
            </a:r>
            <a:endParaRPr lang="en-GB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50653" y="801998"/>
            <a:ext cx="8602847" cy="407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 the names of living things and underline the names of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non-living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>
              <a:buClr>
                <a:srgbClr val="7030A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Sachin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hit the ball for a six.</a:t>
            </a:r>
          </a:p>
          <a:p>
            <a:pPr marL="114300">
              <a:buClr>
                <a:srgbClr val="7030A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 : 		    </a:t>
            </a:r>
            <a:r>
              <a:rPr lang="en-US" sz="20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>
              <a:buClr>
                <a:srgbClr val="7030A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</a:t>
            </a:r>
          </a:p>
          <a:p>
            <a:pPr marL="114300">
              <a:buClr>
                <a:srgbClr val="7030A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Ruskin Bond has written many books for children.</a:t>
            </a:r>
          </a:p>
          <a:p>
            <a:pPr marL="114300" lvl="6">
              <a:buClr>
                <a:srgbClr val="7030A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 	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</a:t>
            </a:r>
            <a:r>
              <a:rPr lang="en-US" sz="20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 </a:t>
            </a:r>
            <a:endParaRPr lang="en-US" sz="20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>
              <a:buClr>
                <a:srgbClr val="7030A0"/>
              </a:buClr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       </a:t>
            </a:r>
          </a:p>
          <a:p>
            <a:pPr marL="114300">
              <a:buClr>
                <a:srgbClr val="7030A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We stopped the car to look at the lovely trees.</a:t>
            </a:r>
          </a:p>
          <a:p>
            <a:pPr marL="114300" lvl="3">
              <a:buClr>
                <a:srgbClr val="7030A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 :	                 </a:t>
            </a:r>
            <a:r>
              <a:rPr lang="en-US" sz="20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>
              <a:buClr>
                <a:srgbClr val="7030A0"/>
              </a:buClr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>
              <a:buClr>
                <a:srgbClr val="7030A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From the boat Salim saw a flock of birds flying away.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>
              <a:buClr>
                <a:srgbClr val="7030A0"/>
              </a:buClr>
            </a:pP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                                      </a:t>
            </a:r>
            <a:r>
              <a:rPr lang="en-US" sz="20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  <a:endParaRPr lang="en-US" sz="20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Clr>
                <a:srgbClr val="7030A0"/>
              </a:buClr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114300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09651" y="1467016"/>
            <a:ext cx="1281115" cy="43815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Sachin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00327" y="2400380"/>
            <a:ext cx="1562104" cy="43815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children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09660" y="3314699"/>
            <a:ext cx="1076325" cy="38102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Trees</a:t>
            </a:r>
            <a:endParaRPr lang="en-US" sz="1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66801" y="4219601"/>
            <a:ext cx="1076325" cy="37147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Salim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57441" y="4219653"/>
            <a:ext cx="1076325" cy="37147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Birds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90604" y="2400380"/>
            <a:ext cx="1562104" cy="43815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Ruskin Bond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82800" y="370337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54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+mn-lt"/>
              </a:rPr>
              <a:t>INTRODUCTION </a:t>
            </a:r>
            <a:r>
              <a:rPr lang="en-GB" sz="2800" b="1" dirty="0">
                <a:solidFill>
                  <a:srgbClr val="FF0000"/>
                </a:solidFill>
                <a:latin typeface="+mn-lt"/>
              </a:rPr>
              <a:t>: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637351" y="685800"/>
            <a:ext cx="4534724" cy="4171949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Our earth is full of wonderful things.</a:t>
            </a:r>
          </a:p>
          <a:p>
            <a:pPr algn="just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Things like car, buildings, roads and bridges are made by humans are called </a:t>
            </a:r>
            <a:r>
              <a:rPr lang="en-US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man made things.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Things like animals, plants rocks, clouds, the sun, the moon and the stars given by nature to us are called </a:t>
            </a:r>
            <a:r>
              <a:rPr lang="en-US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natural  things.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Humans, animals and plants are </a:t>
            </a:r>
            <a:r>
              <a:rPr lang="en-US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living things.</a:t>
            </a: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Living things differ from non-living things in many ways.</a:t>
            </a:r>
          </a:p>
          <a:p>
            <a:endParaRPr lang="en-IN" sz="2000" dirty="0">
              <a:solidFill>
                <a:srgbClr val="002060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61" y="1476375"/>
            <a:ext cx="3446135" cy="2581275"/>
          </a:xfrm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386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96203" y="33138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55700" y="50366"/>
            <a:ext cx="6564225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en-GB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things move</a:t>
            </a:r>
            <a:endParaRPr lang="en-I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637351" y="1028700"/>
            <a:ext cx="4038600" cy="3486294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movements of living things show that they are alive.</a:t>
            </a:r>
          </a:p>
          <a:p>
            <a:pPr marL="109728" indent="0">
              <a:buNone/>
            </a:pPr>
            <a:endParaRPr lang="en-US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Birds and insects fly,  Dogs and cat walk, Fish swim. These animals move because they have life</a:t>
            </a:r>
          </a:p>
          <a:p>
            <a:pPr algn="just">
              <a:buBlip>
                <a:blip r:embed="rId4"/>
              </a:buBlip>
            </a:pPr>
            <a:endParaRPr lang="en-US" sz="2200" b="1" i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plants like the touch-me-not show slow movement. The sunflower turns towards the sun.</a:t>
            </a:r>
            <a:endParaRPr lang="en-US" sz="2200" b="1" i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200" b="1" i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sz="2000" dirty="0">
              <a:solidFill>
                <a:srgbClr val="00206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63" y="440265"/>
            <a:ext cx="1975740" cy="914928"/>
          </a:xfrm>
          <a:ln w="254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63" y="1523999"/>
            <a:ext cx="1975740" cy="985837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63" y="2509836"/>
            <a:ext cx="1975740" cy="985603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63" y="3495439"/>
            <a:ext cx="1975740" cy="1076561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6923803" y="1064455"/>
            <a:ext cx="1904926" cy="30777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Birds flying</a:t>
            </a:r>
            <a:endParaRPr lang="en-IN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923803" y="2202059"/>
            <a:ext cx="1904926" cy="30777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swimming</a:t>
            </a:r>
            <a:endParaRPr lang="en-IN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23803" y="3136700"/>
            <a:ext cx="1904926" cy="30777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 walking</a:t>
            </a:r>
            <a:endParaRPr lang="en-IN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23803" y="4278303"/>
            <a:ext cx="1980239" cy="30777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Touch me not plant</a:t>
            </a:r>
            <a:endParaRPr lang="en-IN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78025" y="3021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en-GB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things move</a:t>
            </a:r>
            <a:endParaRPr lang="en-I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1038225"/>
            <a:ext cx="4038600" cy="355639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sz="1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However does a table  which is a non- living thing cannot move by itself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09728" indent="0">
              <a:buNone/>
            </a:pPr>
            <a:endParaRPr lang="en-US" sz="2000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can say that only </a:t>
            </a:r>
            <a:r>
              <a:rPr lang="en-US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living things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move on their own, non living things cannot.</a:t>
            </a:r>
          </a:p>
          <a:p>
            <a:pPr marL="109728" indent="0">
              <a:buNone/>
            </a:pPr>
            <a:endParaRPr lang="en-US" sz="2000" b="1" u="sng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sz="2000" dirty="0">
              <a:solidFill>
                <a:srgbClr val="00206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1146175"/>
            <a:ext cx="2857500" cy="2143125"/>
          </a:xfrm>
          <a:ln w="25400">
            <a:solidFill>
              <a:srgbClr val="002060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5089138" y="3279872"/>
            <a:ext cx="3105150" cy="30777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is moving not by itself</a:t>
            </a:r>
            <a:endParaRPr lang="en-IN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06600" y="173561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en-GB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475" y="473221"/>
            <a:ext cx="8229600" cy="689371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Arrange the words under the correct columns: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71475" y="1085850"/>
            <a:ext cx="8229600" cy="366726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109728" indent="0">
              <a:buNone/>
            </a:pPr>
            <a:endParaRPr lang="en-US" sz="1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US" sz="1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US" sz="1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09650" y="1085850"/>
            <a:ext cx="6953250" cy="5619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Sun, The Moon, Buildings, Roads, Rocks, Planets, Cars, Computer</a:t>
            </a:r>
            <a:endParaRPr lang="en-IN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600350"/>
              </p:ext>
            </p:extLst>
          </p:nvPr>
        </p:nvGraphicFramePr>
        <p:xfrm>
          <a:off x="1419223" y="1694430"/>
          <a:ext cx="6257926" cy="2611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8963"/>
                <a:gridCol w="3128963"/>
              </a:tblGrid>
              <a:tr h="6494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NATURAL THINGS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MAN-MADE THINGS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91373">
                <a:tc>
                  <a:txBody>
                    <a:bodyPr/>
                    <a:lstStyle/>
                    <a:p>
                      <a:r>
                        <a:rPr lang="en-US" dirty="0" smtClean="0"/>
                        <a:t>      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</a:t>
                      </a:r>
                      <a:endParaRPr lang="en-IN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64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32317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32317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52625" y="2285999"/>
            <a:ext cx="2228850" cy="276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</a:t>
            </a:r>
            <a:endParaRPr lang="en-IN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2625" y="3567112"/>
            <a:ext cx="2228850" cy="276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Planets</a:t>
            </a:r>
            <a:endParaRPr lang="en-IN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52625" y="2700313"/>
            <a:ext cx="222885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Moon</a:t>
            </a:r>
            <a:endParaRPr lang="en-IN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52625" y="3124175"/>
            <a:ext cx="2228850" cy="276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Rocks</a:t>
            </a:r>
            <a:endParaRPr lang="en-IN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27552" y="2290761"/>
            <a:ext cx="2228850" cy="276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Buildings</a:t>
            </a:r>
            <a:endParaRPr lang="en-IN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27552" y="2724138"/>
            <a:ext cx="2228850" cy="276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Roads</a:t>
            </a:r>
            <a:endParaRPr lang="en-IN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7552" y="3133675"/>
            <a:ext cx="2228850" cy="342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endParaRPr lang="en-IN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27552" y="3581399"/>
            <a:ext cx="2228850" cy="276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Computer</a:t>
            </a:r>
            <a:endParaRPr lang="en-IN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597075" y="29265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en-GB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2425"/>
            <a:ext cx="8229600" cy="54292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Let’s watch a video:</a:t>
            </a:r>
            <a:endParaRPr lang="en-IN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366726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087636"/>
            <a:ext cx="5686425" cy="31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3761</TotalTime>
  <Words>375</Words>
  <Application>Microsoft Office PowerPoint</Application>
  <PresentationFormat>On-screen Show (16:9)</PresentationFormat>
  <Paragraphs>105</Paragraphs>
  <Slides>12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The things we see around us</vt:lpstr>
      <vt:lpstr>PowerPoint Presentation</vt:lpstr>
      <vt:lpstr>PowerPoint Presentation</vt:lpstr>
      <vt:lpstr>PowerPoint Presentation</vt:lpstr>
      <vt:lpstr>PowerPoint Presentation</vt:lpstr>
      <vt:lpstr>Living things move</vt:lpstr>
      <vt:lpstr>Living things move</vt:lpstr>
      <vt:lpstr>Arrange the words under the correct columns:</vt:lpstr>
      <vt:lpstr>Let’s watch a video: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565</cp:revision>
  <dcterms:created xsi:type="dcterms:W3CDTF">2021-04-07T05:01:00Z</dcterms:created>
  <dcterms:modified xsi:type="dcterms:W3CDTF">2022-02-27T07:08:57Z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