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2"/>
  </p:notesMasterIdLst>
  <p:sldIdLst>
    <p:sldId id="256" r:id="rId2"/>
    <p:sldId id="375" r:id="rId3"/>
    <p:sldId id="381" r:id="rId4"/>
    <p:sldId id="388" r:id="rId5"/>
    <p:sldId id="389" r:id="rId6"/>
    <p:sldId id="390" r:id="rId7"/>
    <p:sldId id="391" r:id="rId8"/>
    <p:sldId id="332" r:id="rId9"/>
    <p:sldId id="382" r:id="rId10"/>
    <p:sldId id="259" r:id="rId1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8932" autoAdjust="0"/>
  </p:normalViewPr>
  <p:slideViewPr>
    <p:cSldViewPr snapToGrid="0">
      <p:cViewPr varScale="1">
        <p:scale>
          <a:sx n="108" d="100"/>
          <a:sy n="108" d="100"/>
        </p:scale>
        <p:origin x="562" y="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1/4/2023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fif"/><Relationship Id="rId5" Type="http://schemas.openxmlformats.org/officeDocument/2006/relationships/image" Target="../media/image4.jf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1699661" y="1146888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SESSION             	        :  4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CLASS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3</a:t>
            </a:r>
            <a:endParaRPr lang="en-GB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SUBJECT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   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NUMBER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13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NAME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:  WATER AND WEATHER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SUB-TOPIC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</a:t>
            </a:r>
            <a:r>
              <a:rPr lang="en-GB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:  NEW WORDS AND SHORT Q/A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LET’S RECAPTILUATE: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98525"/>
            <a:ext cx="8649478" cy="411201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Fill in the blanks choosing the correct option.</a:t>
            </a:r>
          </a:p>
          <a:p>
            <a:pPr marL="457200" indent="-457200">
              <a:buAutoNum type="alphaL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When the water is heated it changes into __________ (ice/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vapour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b.    The cloud is a mixture of tiny ___________ (water/gas) drops.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c.    Water is found in _________   (two/three) forms.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d.   When you put water in freezer it changes into ___________(gas/ice)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   The rain water flows into  _________    (river/desert),ponds, lakes and ocean.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L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47861" y="1203649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vapour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5368" y="1925216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5540" y="2656114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7793" y="3387012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8878" y="4130351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</a:t>
            </a:r>
            <a:endParaRPr lang="en-I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02433"/>
            <a:ext cx="5047862" cy="4208106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sun, the wind, the clouds and the rain decides the weather.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India, three main seasons are winter, summer and monsoon.  The weather changes from day to day sometimes from hour to hour.</a:t>
            </a:r>
          </a:p>
          <a:p>
            <a:pPr marL="0" indent="0" algn="just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sun affects the weather.</a:t>
            </a: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During mornings and evenings the rays of the sun are slanting. The sun is not so hot during this time.</a:t>
            </a: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noon the sun is overhead and the rays fall straight. The noon is the hottest part of the day.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3" y="980929"/>
            <a:ext cx="1732723" cy="97422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2" y="2267338"/>
            <a:ext cx="1761832" cy="9652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1" y="3555254"/>
            <a:ext cx="1710903" cy="11385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528858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02433"/>
            <a:ext cx="5047862" cy="4208106"/>
          </a:xfrm>
        </p:spPr>
        <p:txBody>
          <a:bodyPr/>
          <a:lstStyle/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The wind affects the weather.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b="1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When the wind blows gently, it is called breeze.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When the wind moves with great speed and there is heavy rain, it is called a storm.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It causes lot of damage to trees and buildings.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22" y="2864497"/>
            <a:ext cx="2326151" cy="148356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22" y="1002595"/>
            <a:ext cx="2353063" cy="155925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58543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The clouds affect the weather.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b="1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On cloudy days, clouds block the sun rays and rays cannot reach us.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Cloudy nights are warmer because clouds do not allow the heat to escape into the atmosphere. Some clouds bring rain.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45" y="1530220"/>
            <a:ext cx="2641414" cy="147754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1197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rain affects the weather.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part of earth on which the rain falls becomes cool.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Farmers welcome the rain as it is good for the crops.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Too much of rain causes damage to crops, building and roads and even harm living things.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places where there is no rain experience drought.  Plants, animals and human beings may die due to lack of food and water.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33" y="1047717"/>
            <a:ext cx="1798507" cy="1116967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33" y="2357801"/>
            <a:ext cx="1873152" cy="1008314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2" y="3586175"/>
            <a:ext cx="1847023" cy="105075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9076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Weather affects our lives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What we wear , eat and enjoy depends on the weather.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Foggy and stormy weather can cause accidents.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In very cold places with heavy rain on snowfall, people build houses with sloping roofs.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In places where it rains a lot, people grow and eat rice because a crop of rice needs a lot of water.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4" y="966349"/>
            <a:ext cx="476714" cy="98151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10" y="1034173"/>
            <a:ext cx="609124" cy="9136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99" y="1034175"/>
            <a:ext cx="913687" cy="9136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5" y="2703983"/>
            <a:ext cx="1614196" cy="113498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35697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97" y="55907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900748" y="194639"/>
            <a:ext cx="5682932" cy="4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200"/>
              <a:buFont typeface="Arial" charset="0"/>
              <a:buNone/>
              <a:tabLst/>
              <a:defRPr/>
            </a:pP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07995" y="256344"/>
            <a:ext cx="4399280" cy="419878"/>
          </a:xfrm>
        </p:spPr>
        <p:txBody>
          <a:bodyPr/>
          <a:lstStyle/>
          <a:p>
            <a:pPr algn="l"/>
            <a:r>
              <a:rPr lang="en-US" sz="2600" b="1" dirty="0">
                <a:solidFill>
                  <a:srgbClr val="FF0000"/>
                </a:solidFill>
              </a:rPr>
              <a:t>FILL IN THE BLANKS:</a:t>
            </a:r>
            <a:endParaRPr lang="en-IN" sz="2600" b="1" dirty="0">
              <a:solidFill>
                <a:srgbClr val="FF0000"/>
              </a:solidFill>
            </a:endParaRP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446935" y="737927"/>
            <a:ext cx="6820851" cy="35716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en-US" sz="2000" dirty="0"/>
              <a:t> </a:t>
            </a:r>
            <a:endParaRPr lang="en-US" altLang="en-US" sz="1800" dirty="0"/>
          </a:p>
          <a:p>
            <a:pPr marL="0" indent="0" algn="just">
              <a:buNone/>
            </a:pPr>
            <a:r>
              <a:rPr lang="en-US" altLang="en-US" sz="2000" dirty="0"/>
              <a:t>1.  _________ time is the hottest part of the day.</a:t>
            </a:r>
          </a:p>
          <a:p>
            <a:pPr marL="0" indent="0" algn="just">
              <a:buNone/>
            </a:pPr>
            <a:endParaRPr lang="en-US" altLang="en-US" sz="1100" dirty="0"/>
          </a:p>
          <a:p>
            <a:pPr marL="0" indent="0" algn="just">
              <a:buNone/>
            </a:pPr>
            <a:r>
              <a:rPr lang="en-US" altLang="en-US" sz="2000" dirty="0"/>
              <a:t>2.  In winter, we like the heat of the __________ .</a:t>
            </a:r>
          </a:p>
          <a:p>
            <a:pPr marL="0" indent="0" algn="just">
              <a:buNone/>
            </a:pPr>
            <a:endParaRPr lang="en-US" altLang="en-US" sz="1200" dirty="0"/>
          </a:p>
          <a:p>
            <a:pPr marL="0" indent="0" algn="just">
              <a:buNone/>
            </a:pPr>
            <a:r>
              <a:rPr lang="en-US" altLang="en-US" sz="2000" dirty="0"/>
              <a:t>3. Too much rain can cause _________.</a:t>
            </a:r>
          </a:p>
          <a:p>
            <a:pPr marL="0" indent="0" algn="just">
              <a:buNone/>
            </a:pPr>
            <a:endParaRPr lang="en-US" altLang="en-US" sz="1200" dirty="0"/>
          </a:p>
          <a:p>
            <a:pPr marL="0" indent="0" algn="just">
              <a:buNone/>
            </a:pPr>
            <a:r>
              <a:rPr lang="en-US" altLang="en-US" sz="2000" dirty="0"/>
              <a:t>4. Accidents can occur on __________ days.</a:t>
            </a:r>
          </a:p>
          <a:p>
            <a:pPr marL="0" indent="0" algn="just">
              <a:buNone/>
            </a:pPr>
            <a:endParaRPr lang="en-US" altLang="en-US" sz="1050" dirty="0"/>
          </a:p>
          <a:p>
            <a:pPr marL="0" indent="0" algn="just">
              <a:buNone/>
            </a:pPr>
            <a:r>
              <a:rPr lang="en-US" altLang="en-US" sz="2000" dirty="0"/>
              <a:t>5.  __________ is experienced due to lack of rain.</a:t>
            </a:r>
          </a:p>
          <a:p>
            <a:pPr marL="0" indent="0" algn="just">
              <a:buNone/>
            </a:pPr>
            <a:endParaRPr lang="en-US" altLang="en-US" sz="1800" dirty="0"/>
          </a:p>
          <a:p>
            <a:pPr algn="just">
              <a:buFont typeface="Arial" charset="0"/>
              <a:buAutoNum type="arabicPeriod"/>
            </a:pPr>
            <a:endParaRPr lang="en-US" alt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900748" y="1076594"/>
            <a:ext cx="1022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+mn-lt"/>
              </a:rPr>
              <a:t>Noon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222" y="3386892"/>
            <a:ext cx="12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Drought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0507" y="2826732"/>
            <a:ext cx="78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foggy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0809" y="2240361"/>
            <a:ext cx="79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floods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2818" y="1642349"/>
            <a:ext cx="900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sun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LEARNING OUTCOME</a:t>
            </a: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67985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 will be able to -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about changing weather and its affects,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new words and meanings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9736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11544</TotalTime>
  <Words>551</Words>
  <Application>Microsoft Office PowerPoint</Application>
  <PresentationFormat>On-screen Show (16:9)</PresentationFormat>
  <Paragraphs>128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FILL IN THE BLANKS: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1245</cp:revision>
  <dcterms:created xsi:type="dcterms:W3CDTF">2021-04-07T05:01:00Z</dcterms:created>
  <dcterms:modified xsi:type="dcterms:W3CDTF">2023-01-04T14:37:11Z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