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6"/>
  </p:notesMasterIdLst>
  <p:sldIdLst>
    <p:sldId id="256" r:id="rId2"/>
    <p:sldId id="375" r:id="rId3"/>
    <p:sldId id="381" r:id="rId4"/>
    <p:sldId id="388" r:id="rId5"/>
    <p:sldId id="389" r:id="rId6"/>
    <p:sldId id="390" r:id="rId7"/>
    <p:sldId id="391" r:id="rId8"/>
    <p:sldId id="392" r:id="rId9"/>
    <p:sldId id="395" r:id="rId10"/>
    <p:sldId id="393" r:id="rId11"/>
    <p:sldId id="394" r:id="rId12"/>
    <p:sldId id="382" r:id="rId13"/>
    <p:sldId id="368" r:id="rId14"/>
    <p:sldId id="259" r:id="rId15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8932" autoAdjust="0"/>
  </p:normalViewPr>
  <p:slideViewPr>
    <p:cSldViewPr snapToGrid="0">
      <p:cViewPr varScale="1">
        <p:scale>
          <a:sx n="108" d="100"/>
          <a:sy n="108" d="100"/>
        </p:scale>
        <p:origin x="562" y="6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5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1/4/2023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fif"/><Relationship Id="rId5" Type="http://schemas.openxmlformats.org/officeDocument/2006/relationships/image" Target="../media/image4.jf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1699661" y="1146888"/>
            <a:ext cx="664190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SESSION             	        :  4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CLASS</a:t>
            </a:r>
            <a:r>
              <a:rPr lang="en-US" altLang="en-IN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          </a:t>
            </a: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IN" sz="2000" b="1" dirty="0">
                <a:solidFill>
                  <a:srgbClr val="000000"/>
                </a:solidFill>
                <a:cs typeface="Calibri" panose="020F0502020204030204" pitchFamily="34" charset="0"/>
              </a:rPr>
              <a:t>	        </a:t>
            </a: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:  3</a:t>
            </a:r>
            <a:endParaRPr lang="en-GB" altLang="en-US" sz="20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SUBJECT 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	        :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SCIENCE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CHAPTER NUMBER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: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13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CHAPTER NAME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:  WATER AND WEATHER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SUB-TOPIC 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         </a:t>
            </a:r>
            <a:r>
              <a:rPr lang="en-GB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:  NEW WORDS AND SHORT Q/A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679451" y="472361"/>
            <a:ext cx="4688308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SHORT Q/A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11700" y="989044"/>
            <a:ext cx="8520600" cy="4012163"/>
          </a:xfrm>
        </p:spPr>
        <p:txBody>
          <a:bodyPr/>
          <a:lstStyle/>
          <a:p>
            <a:pPr marL="5715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UcPeriod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TICK (     ) THE CORRECT ANSWER.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1.  This is a form of water.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a.ice boat	b.ice berg	c.ice cream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2. The changing form of water in nature is called the water.</a:t>
            </a:r>
          </a:p>
          <a:p>
            <a:pPr marL="5715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Truck	b.cycle		c . Bus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3.In India, winter, summer and monsoon are the three main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a. Weather	b.states of water	 c. seasons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93" y="1240694"/>
            <a:ext cx="249108" cy="237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43" y="1899642"/>
            <a:ext cx="249108" cy="237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31" y="2895323"/>
            <a:ext cx="249108" cy="237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50" y="3847045"/>
            <a:ext cx="249108" cy="23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15512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SHORT Q/A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11700" y="989044"/>
            <a:ext cx="8520600" cy="4012163"/>
          </a:xfrm>
        </p:spPr>
        <p:txBody>
          <a:bodyPr/>
          <a:lstStyle/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4. Storms may occur when the wind is not blowing.</a:t>
            </a:r>
          </a:p>
          <a:p>
            <a:pPr marL="5715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gently but strongly	b.strongly but gently 	c. at all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5. Foggy and stormy weather are not suitable for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a. Staying in the house	 b. playing indoors	c.going out to play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25" y="1949543"/>
            <a:ext cx="249108" cy="237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64" y="2773340"/>
            <a:ext cx="249108" cy="23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+mn-lt"/>
              </a:rPr>
              <a:t>LEARNING OUTCOME</a:t>
            </a: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67985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4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learner will be able to -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know about changing weather and its affects,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new words and meanings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12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9736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6087673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+mn-lt"/>
              </a:rPr>
              <a:t>HOME ASSIGNMENTS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oral questions of book page 113 </a:t>
            </a:r>
            <a:r>
              <a:rPr lang="en-US" sz="2000" ker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notebook.</a:t>
            </a: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865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LET’S RECAPTILUATE: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73" y="898525"/>
            <a:ext cx="8649478" cy="4112014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Fill in the blanks choosing the correct option.</a:t>
            </a:r>
          </a:p>
          <a:p>
            <a:pPr marL="457200" indent="-457200">
              <a:buAutoNum type="alphaL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When the water is heated it changes into __________ (ice/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vapour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b.    The cloud is a mixture of tiny ___________ (water/gas) drops.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c.    Water is found in _________   (two/three) forms.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d.   When you put water in freezer it changes into ___________(gas/ice)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   The rain water flows into  _________    (river/desert),ponds, lakes and ocean.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LcPeriod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47861" y="1203649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vapour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95368" y="1925216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5540" y="2656114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7793" y="3387012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8878" y="4130351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river</a:t>
            </a:r>
            <a:endParaRPr lang="en-I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73" y="802433"/>
            <a:ext cx="5047862" cy="4208106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sun, the wind, the clouds and the rain decides the weather. 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India, three main seasons are winter, summer and monsoon.  The weather changes from day to day sometimes from hour to hour.</a:t>
            </a:r>
          </a:p>
          <a:p>
            <a:pPr marL="0" indent="0" algn="just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 sun affects the weather.</a:t>
            </a:r>
          </a:p>
          <a:p>
            <a:pPr marL="0" indent="0" algn="just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During mornings and evenings the rays of the sun are slanting. The sun is not so hot during this time.</a:t>
            </a:r>
          </a:p>
          <a:p>
            <a:pPr marL="0" indent="0" algn="just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At noon the sun is overhead and the rays fall straight. The noon is the hottest part of the day. 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83" y="980929"/>
            <a:ext cx="1732723" cy="97422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82" y="2267338"/>
            <a:ext cx="1761832" cy="9652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1" y="3555254"/>
            <a:ext cx="1710903" cy="11385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528858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73" y="802433"/>
            <a:ext cx="5047862" cy="4208106"/>
          </a:xfrm>
        </p:spPr>
        <p:txBody>
          <a:bodyPr/>
          <a:lstStyle/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b="1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The wind affects the weather.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b="1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When the wind blows gently, it is called breeze.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When the wind moves with great speed and there is heavy rain, it is called a storm.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It causes lot of damage to trees and buildings.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22" y="2864497"/>
            <a:ext cx="2326151" cy="148356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22" y="1002595"/>
            <a:ext cx="2353063" cy="155925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258543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15512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592137"/>
            <a:ext cx="5047862" cy="4208106"/>
          </a:xfrm>
        </p:spPr>
        <p:txBody>
          <a:bodyPr/>
          <a:lstStyle/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b="1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The clouds affect the weather.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b="1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On cloudy days, clouds block the sun rays and rays cannot reach us.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Cloudy nights are warmer because clouds do not allow the heat to escape into the atmosphere. Some clouds bring rain.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45" y="1530220"/>
            <a:ext cx="2641414" cy="1477541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411971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15512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592137"/>
            <a:ext cx="5047862" cy="4208106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b="1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The rain affects the weather.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The part of earth on which the rain falls becomes cool.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Farmers welcome the rain as it is good for the crops.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Too much of rain causes damage to crops, building and roads and even harm living things.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The places where there is no rain experience drought.  Plants, animals and human beings may die due to lack of food and water.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33" y="1047717"/>
            <a:ext cx="1798507" cy="1116967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33" y="2357801"/>
            <a:ext cx="1873152" cy="1008314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62" y="3586175"/>
            <a:ext cx="1847023" cy="1050750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90760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15512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592137"/>
            <a:ext cx="5047862" cy="4208106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b="1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Weather affects our lives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What we wear , eat and enjoy depends on the weather.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Foggy and stormy weather can cause accidents.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In very cold places with heavy rain on snowfall, people build houses with sloping roofs.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In places where it rains a lot, people grow and eat rice because a crop of rice needs a lot of water.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84" y="966349"/>
            <a:ext cx="476714" cy="98151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10" y="1034173"/>
            <a:ext cx="609124" cy="91368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99" y="1034175"/>
            <a:ext cx="913687" cy="91368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95" y="2703983"/>
            <a:ext cx="1614196" cy="113498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35697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1214543" y="248119"/>
            <a:ext cx="4468283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NEW WORDS 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592137"/>
            <a:ext cx="5047862" cy="4208106"/>
          </a:xfrm>
        </p:spPr>
        <p:txBody>
          <a:bodyPr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52777"/>
              </p:ext>
            </p:extLst>
          </p:nvPr>
        </p:nvGraphicFramePr>
        <p:xfrm>
          <a:off x="1421687" y="1454150"/>
          <a:ext cx="6096000" cy="2494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9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8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WORD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WORD MEANING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Shape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Vapour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Steam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Drought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Lack of rain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Flood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Overflow of large amount of water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Storm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cyclone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431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1214543" y="248119"/>
            <a:ext cx="4468283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NEW WORDS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592137"/>
            <a:ext cx="5047862" cy="4208106"/>
          </a:xfrm>
        </p:spPr>
        <p:txBody>
          <a:bodyPr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7FB52A-B7D8-2CF5-83B5-E6BB89001FAA}"/>
              </a:ext>
            </a:extLst>
          </p:cNvPr>
          <p:cNvSpPr txBox="1">
            <a:spLocks/>
          </p:cNvSpPr>
          <p:nvPr/>
        </p:nvSpPr>
        <p:spPr bwMode="auto">
          <a:xfrm>
            <a:off x="1337796" y="1141778"/>
            <a:ext cx="6468407" cy="310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1. Weather                                     7. Clouds                                             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charset="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2. </a:t>
            </a:r>
            <a:r>
              <a:rPr lang="en-US" sz="2000" kern="0" dirty="0" err="1">
                <a:ea typeface="Calibri" panose="020F0502020204030204"/>
                <a:cs typeface="Calibri" panose="020F0502020204030204"/>
                <a:sym typeface="Calibri" panose="020F0502020204030204"/>
              </a:rPr>
              <a:t>Vapour</a:t>
            </a: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                                        8. Affects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charset="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3. Drought                                      9. Breeze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charset="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4. Flood                                           10. Foggy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charset="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5. Storm                                          11. Sloping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charset="0"/>
              <a:buNone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6. Form                                            12. Clouds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charset="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charset="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charset="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charset="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charset="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charset="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Font typeface="Arial" charset="0"/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charset="0"/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charset="0"/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charset="0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charset="0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charset="0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charset="0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charset="0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37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11530</TotalTime>
  <Words>712</Words>
  <Application>Microsoft Office PowerPoint</Application>
  <PresentationFormat>On-screen Show (16:9)</PresentationFormat>
  <Paragraphs>202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1243</cp:revision>
  <dcterms:created xsi:type="dcterms:W3CDTF">2021-04-07T05:01:00Z</dcterms:created>
  <dcterms:modified xsi:type="dcterms:W3CDTF">2023-01-04T14:38:15Z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