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67" r:id="rId1"/>
  </p:sldMasterIdLst>
  <p:notesMasterIdLst>
    <p:notesMasterId r:id="rId12"/>
  </p:notesMasterIdLst>
  <p:sldIdLst>
    <p:sldId id="256" r:id="rId2"/>
    <p:sldId id="381" r:id="rId3"/>
    <p:sldId id="388" r:id="rId4"/>
    <p:sldId id="389" r:id="rId5"/>
    <p:sldId id="390" r:id="rId6"/>
    <p:sldId id="391" r:id="rId7"/>
    <p:sldId id="375" r:id="rId8"/>
    <p:sldId id="382" r:id="rId9"/>
    <p:sldId id="368" r:id="rId10"/>
    <p:sldId id="259" r:id="rId11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8932" autoAdjust="0"/>
  </p:normalViewPr>
  <p:slideViewPr>
    <p:cSldViewPr snapToGrid="0">
      <p:cViewPr varScale="1">
        <p:scale>
          <a:sx n="108" d="100"/>
          <a:sy n="108" d="100"/>
        </p:scale>
        <p:origin x="562" y="6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32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51;p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5" name="Google Shape;52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74;p4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Google Shape;75;p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2523-4984-4181-A731-F499DE54D512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0A76C-4AF3-4EEF-BB15-269D1D5A7C2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66769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4667-5B06-4A5A-8B66-79934B5C95F0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B478-A471-4D6F-96C9-FD914E2533B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328736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07C6-FBB5-42CC-B485-F1ADB14EF2C2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86CE-EADB-463B-BB1F-064446FD739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93175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 lIns="91425" tIns="91425" rIns="91425" bIns="91425"/>
          <a:lstStyle>
            <a:lvl1pPr>
              <a:buSzPts val="1000"/>
              <a:defRPr sz="10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0EF08A74-54A1-490F-99A2-E9FF019826E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1974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94F8-92CA-461F-8BFB-EEC528C37DCF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5A67E-6044-40BC-9E3E-9BE8F1F9999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35605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553B-72F6-4710-9153-1409D3D8CEA2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15BE-C6DF-499C-855A-3527FDF474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29228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56BE-D0ED-45A0-96D0-44335BCB1F7D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15C6-C8C8-4C44-AB74-EE462521F00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694687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8EE87-C656-42D6-86DB-4A5664FE1674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2140-A7F2-4305-B682-4644FB4C81A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864161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61593-33CC-40F0-835C-2E149D5A5DED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CFCDA-263C-4D3A-8EAC-145726B6265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731600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DF53-482E-4AED-AE59-91F87E5C9177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2E63F-CAC3-4987-A585-A4D9738AA9D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418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A5E2-118A-40B6-8013-4A7D4AB208EC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E952-66C8-4BDB-89B5-7E8121775C9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570601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D4E69-F11D-43DA-B248-D25F8BE63B14}" type="datetimeFigureOut">
              <a:rPr lang="en-US" altLang="en-US"/>
              <a:pPr>
                <a:defRPr/>
              </a:pPr>
              <a:t>1/4/2023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724AE-E4A4-46AD-8326-689DB84AA58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71784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70C8813-6A3B-4E43-9ABC-31C60D498A42}" type="datetimeFigureOut">
              <a:rPr lang="en-US" altLang="en-US"/>
              <a:pPr>
                <a:defRPr/>
              </a:pPr>
              <a:t>1/4/2023</a:t>
            </a:fld>
            <a:endParaRPr lang="en-US" altLang="en-US" dirty="0">
              <a:solidFill>
                <a:srgbClr val="1D4577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1D4577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A1D2D4-DF0D-4E5D-9E0A-082BAE7D414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fif"/><Relationship Id="rId5" Type="http://schemas.openxmlformats.org/officeDocument/2006/relationships/image" Target="../media/image4.jf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0"/>
            <a:ext cx="91440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Google Shape;55;p1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76" y="214248"/>
            <a:ext cx="15795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Google Shape;57;p13"/>
          <p:cNvSpPr txBox="1">
            <a:spLocks noChangeArrowheads="1"/>
          </p:cNvSpPr>
          <p:nvPr/>
        </p:nvSpPr>
        <p:spPr bwMode="auto">
          <a:xfrm>
            <a:off x="5873750" y="98425"/>
            <a:ext cx="31765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en-US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1" name="Google Shape;57;p13"/>
          <p:cNvSpPr txBox="1">
            <a:spLocks noChangeArrowheads="1"/>
          </p:cNvSpPr>
          <p:nvPr/>
        </p:nvSpPr>
        <p:spPr bwMode="auto">
          <a:xfrm>
            <a:off x="1699661" y="1146888"/>
            <a:ext cx="664190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SESSION             	        :  3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IN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CLASS</a:t>
            </a:r>
            <a:r>
              <a:rPr lang="en-US" altLang="en-IN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             </a:t>
            </a:r>
            <a:r>
              <a:rPr lang="en-IN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IN" sz="2000" b="1" dirty="0">
                <a:solidFill>
                  <a:srgbClr val="000000"/>
                </a:solidFill>
                <a:cs typeface="Calibri" panose="020F0502020204030204" pitchFamily="34" charset="0"/>
              </a:rPr>
              <a:t>	        </a:t>
            </a:r>
            <a:r>
              <a:rPr lang="en-IN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:  3</a:t>
            </a:r>
            <a:endParaRPr lang="en-GB" altLang="en-US" sz="20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SUBJECT 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	        :</a:t>
            </a: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SCIENCE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CHAPTER NUMBER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 :</a:t>
            </a: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13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CHAPTER NAME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   </a:t>
            </a: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:  WATER AND WEATHER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SUB-TOPIC 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            </a:t>
            </a:r>
            <a:r>
              <a:rPr lang="en-GB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:  CHANGING WEATHER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oogle Shape;77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09" y="272856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Google Shape;78;p16"/>
          <p:cNvSpPr txBox="1"/>
          <p:nvPr/>
        </p:nvSpPr>
        <p:spPr>
          <a:xfrm>
            <a:off x="620713" y="742950"/>
            <a:ext cx="7802562" cy="35623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kern="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CHANGING WEATHER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273" y="802433"/>
            <a:ext cx="5047862" cy="4208106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sun, the wind, the clouds and the rain decides the weather. 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India, three main seasons are winter, summer and monsoon.  The weather changes from day to day sometimes from hour to hour.</a:t>
            </a:r>
          </a:p>
          <a:p>
            <a:pPr marL="0" indent="0" algn="just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The sun affects the weather.</a:t>
            </a:r>
          </a:p>
          <a:p>
            <a:pPr marL="0" indent="0" algn="just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During mornings and evenings the rays of the sun are slanting. The sun is not so hot during this time.</a:t>
            </a:r>
          </a:p>
          <a:p>
            <a:pPr marL="0" indent="0" algn="just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At noon the sun is overhead and the rays fall straight. The noon is the hottest part of the day. 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83" y="980929"/>
            <a:ext cx="1732723" cy="974222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82" y="2267338"/>
            <a:ext cx="1761832" cy="96522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1" y="3555254"/>
            <a:ext cx="1710903" cy="1138528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528858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CHANGING WEATHER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273" y="802433"/>
            <a:ext cx="5047862" cy="4208106"/>
          </a:xfrm>
        </p:spPr>
        <p:txBody>
          <a:bodyPr/>
          <a:lstStyle/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b="1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The wind affects the weather.</a:t>
            </a:r>
          </a:p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b="1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When the wind blows gently, it is called breeze.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When the wind moves with great speed and there is heavy rain, it is called a storm.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It causes lot of damage to trees and buildings.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722" y="2864497"/>
            <a:ext cx="2326151" cy="1483567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722" y="1002595"/>
            <a:ext cx="2353063" cy="1559259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258543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15512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CHANGING WEATHER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592137"/>
            <a:ext cx="5047862" cy="4208106"/>
          </a:xfrm>
        </p:spPr>
        <p:txBody>
          <a:bodyPr/>
          <a:lstStyle/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b="1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The clouds affect the weather.</a:t>
            </a:r>
          </a:p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b="1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On cloudy days, clouds block the sun rays and rays cannot reach us.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Cloudy nights are warmer because clouds do not allow the heat to escape into the atmosphere. Some clouds bring rain.</a:t>
            </a:r>
          </a:p>
          <a:p>
            <a:pPr marL="0" indent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73" y="1530220"/>
            <a:ext cx="3079586" cy="2459273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411971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15512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CHANGING WEATHER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592137"/>
            <a:ext cx="5047862" cy="4208106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b="1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The rain affects the weather.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The part of earth on which the rain falls becomes cool.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Farmers welcome the rain as it is good for the crops.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Too much of rain causes damage to crops, building and roads and even harm living things.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The places where there is no rain experience drought.  Plants, animals and human beings may die due to lack of food and water.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33" y="1047717"/>
            <a:ext cx="1798507" cy="1116967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33" y="2357801"/>
            <a:ext cx="1873152" cy="1008314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62" y="3586175"/>
            <a:ext cx="1847023" cy="1050750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990760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15512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CHANGING WEATHER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592137"/>
            <a:ext cx="5047862" cy="4208106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r>
              <a:rPr lang="en-US" sz="2000" b="1" kern="0" dirty="0"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Weather affects our lives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What we wear , eat and enjoy depends on the weather.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Foggy and stormy weather can cause accidents.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In very cold places with heavy rain on snowfall, people build houses with sloping roofs.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US" sz="2000" kern="0" dirty="0">
                <a:ea typeface="Calibri" panose="020F0502020204030204"/>
                <a:cs typeface="Calibri" panose="020F0502020204030204"/>
                <a:sym typeface="Calibri" panose="020F0502020204030204"/>
              </a:rPr>
              <a:t>In places where it rains a lot, people grow and eat rice because a crop of rice needs a lot of water.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84" y="966349"/>
            <a:ext cx="476714" cy="981512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10" y="1034173"/>
            <a:ext cx="609124" cy="913687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099" y="1034175"/>
            <a:ext cx="913687" cy="913687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703982"/>
            <a:ext cx="3100586" cy="1746097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356974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273" y="898525"/>
            <a:ext cx="8649478" cy="4112014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Fill in the blanks choosing the correct option.</a:t>
            </a:r>
          </a:p>
          <a:p>
            <a:pPr marL="457200" indent="-457200">
              <a:buAutoNum type="alphaL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When the water is heated it changes into __________ (ice/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vapour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b.    The cloud is a mixture of tiny ___________ (water/gas) drops.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c.    Water is found in _________   (two/three) forms.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d.   When you put water in freezer it changes into ___________(gas/ice)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e.   The rain water flows into  _________    (river/desert),ponds, lakes and ocean.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lphaLcPeriod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47861" y="1203649"/>
            <a:ext cx="1212980" cy="307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vapour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95368" y="1925216"/>
            <a:ext cx="1212980" cy="307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45540" y="2656114"/>
            <a:ext cx="1212980" cy="307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7793" y="3387012"/>
            <a:ext cx="1212980" cy="307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ice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88878" y="4130351"/>
            <a:ext cx="1212980" cy="307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river</a:t>
            </a:r>
            <a:endParaRPr lang="en-IN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35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+mn-lt"/>
              </a:rPr>
              <a:t>LEARNING OUTCOME</a:t>
            </a: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8"/>
            <a:ext cx="8229600" cy="367985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4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learner will be able to -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know about changing weather and its affects.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sz="24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sz="24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12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9736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6087673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200"/>
              <a:buFont typeface="Arial" charset="0"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Arial" charset="0"/>
              </a:rPr>
              <a:t>HOME ASSIGNMENTS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8"/>
            <a:ext cx="8229600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 oral questions of book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page 111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in notebook.</a:t>
            </a:r>
          </a:p>
        </p:txBody>
      </p:sp>
    </p:spTree>
    <p:extLst>
      <p:ext uri="{BB962C8B-B14F-4D97-AF65-F5344CB8AC3E}">
        <p14:creationId xmlns:p14="http://schemas.microsoft.com/office/powerpoint/2010/main" val="269865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11522</TotalTime>
  <Words>487</Words>
  <Application>Microsoft Office PowerPoint</Application>
  <PresentationFormat>On-screen Show (16:9)</PresentationFormat>
  <Paragraphs>114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Smruti Shasani</cp:lastModifiedBy>
  <cp:revision>1243</cp:revision>
  <dcterms:created xsi:type="dcterms:W3CDTF">2021-04-07T05:01:00Z</dcterms:created>
  <dcterms:modified xsi:type="dcterms:W3CDTF">2023-01-04T13:50:55Z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