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9"/>
  </p:notesMasterIdLst>
  <p:sldIdLst>
    <p:sldId id="256" r:id="rId2"/>
    <p:sldId id="375" r:id="rId3"/>
    <p:sldId id="381" r:id="rId4"/>
    <p:sldId id="388" r:id="rId5"/>
    <p:sldId id="382" r:id="rId6"/>
    <p:sldId id="368" r:id="rId7"/>
    <p:sldId id="259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1/4/2023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1/4/2023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1699661" y="1146888"/>
            <a:ext cx="664190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SESSION             	        :  2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CLASS</a:t>
            </a:r>
            <a:r>
              <a:rPr lang="en-US" altLang="en-IN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          </a:t>
            </a: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IN" sz="2000" b="1" dirty="0">
                <a:solidFill>
                  <a:srgbClr val="000000"/>
                </a:solidFill>
                <a:cs typeface="Calibri" panose="020F0502020204030204" pitchFamily="34" charset="0"/>
              </a:rPr>
              <a:t>	        </a:t>
            </a: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:  3</a:t>
            </a:r>
            <a:endParaRPr lang="en-GB" altLang="en-US" sz="20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SUBJECT 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	        :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CHAPTER NUMBER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: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13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CHAPTER NAME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:  WATER AND WEATHER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SUB-TOPIC 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         </a:t>
            </a:r>
            <a:r>
              <a:rPr lang="en-GB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:  CHANGING WEATHER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LET’S RECAPTILUATE: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98525"/>
            <a:ext cx="8649478" cy="411201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Fill in the blanks choosing the correct option.</a:t>
            </a:r>
          </a:p>
          <a:p>
            <a:pPr marL="457200" indent="-457200">
              <a:buAutoNum type="alphaL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When the water is heated it changes into __________ (ice/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b.    The cloud is a mixture of tiny ___________ (water/gas) drops.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c.    Water is found in _________   (two/three) forms.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d.   When you put water in freezer it changes into ___________(gas/ice)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   The rain water flows into  _________    (river/desert),ponds, lakes and ocean.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7861" y="1203649"/>
            <a:ext cx="1212980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5368" y="1925216"/>
            <a:ext cx="1212980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5540" y="2656114"/>
            <a:ext cx="1212980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7793" y="3387012"/>
            <a:ext cx="1212980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8878" y="4130351"/>
            <a:ext cx="1212980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river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CHANGING WEATHER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02433"/>
            <a:ext cx="5047862" cy="420810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sun, the wind, the clouds and the rain decides the weather.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India, three main seasons are winter, summer and monsoon.  The weather changes from day to day sometimes from hour to hour.</a:t>
            </a:r>
          </a:p>
          <a:p>
            <a:pPr marL="0" indent="0" algn="just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sun affects the weather.</a:t>
            </a: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During mornings and evenings the rays of the sun are slanting. The sun is not so hot during this time.</a:t>
            </a: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noon the sun is overhead and the rays fall straight. The noon is the hottest part of the day.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3" y="980929"/>
            <a:ext cx="1732723" cy="974222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82" y="2267338"/>
            <a:ext cx="1761832" cy="96522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11" y="3555254"/>
            <a:ext cx="1710903" cy="113852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2885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CHANGING WEATHER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02433"/>
            <a:ext cx="5047862" cy="4208106"/>
          </a:xfrm>
        </p:spPr>
        <p:txBody>
          <a:bodyPr/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pPr>
            <a:r>
              <a:rPr lang="en-US" sz="2000" b="1" kern="0" dirty="0">
                <a:ea typeface="Calibri" panose="020F0502020204030204"/>
                <a:cs typeface="Calibri" panose="020F0502020204030204"/>
                <a:sym typeface="Calibri" panose="020F0502020204030204"/>
              </a:rPr>
              <a:t>The wind affects the weather.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pPr>
            <a:endParaRPr lang="en-US" sz="2000" b="1" kern="0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ea typeface="Calibri" panose="020F0502020204030204"/>
                <a:cs typeface="Calibri" panose="020F0502020204030204"/>
                <a:sym typeface="Calibri" panose="020F0502020204030204"/>
              </a:rPr>
              <a:t>When the wind blows gently, it is called breeze.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pPr>
            <a:endParaRPr lang="en-US" sz="2000" kern="0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ea typeface="Calibri" panose="020F0502020204030204"/>
                <a:cs typeface="Calibri" panose="020F0502020204030204"/>
                <a:sym typeface="Calibri" panose="020F0502020204030204"/>
              </a:rPr>
              <a:t>When the wind moves with great speed and there is heavy rain, it is called a storm.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pPr>
            <a:endParaRPr lang="en-US" sz="2000" kern="0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ea typeface="Calibri" panose="020F0502020204030204"/>
                <a:cs typeface="Calibri" panose="020F0502020204030204"/>
                <a:sym typeface="Calibri" panose="020F0502020204030204"/>
              </a:rPr>
              <a:t>It causes lot of damage to trees and buildings.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22" y="2864497"/>
            <a:ext cx="2326151" cy="1483567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22" y="1002595"/>
            <a:ext cx="2353063" cy="155925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5854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LEARNING OUTCOME</a:t>
            </a: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67985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 will be able to -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about changing weather and its affects,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12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973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6087673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HOME ASSIGNMENTS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 oral questions of book page 113 and do </a:t>
            </a:r>
            <a:r>
              <a:rPr lang="en-US" sz="2000" kern="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Q.No.E</a:t>
            </a: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label the diagram.</a:t>
            </a:r>
          </a:p>
        </p:txBody>
      </p:sp>
    </p:spTree>
    <p:extLst>
      <p:ext uri="{BB962C8B-B14F-4D97-AF65-F5344CB8AC3E}">
        <p14:creationId xmlns:p14="http://schemas.microsoft.com/office/powerpoint/2010/main" val="26986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11521</TotalTime>
  <Words>310</Words>
  <Application>Microsoft Office PowerPoint</Application>
  <PresentationFormat>On-screen Show (16:9)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1239</cp:revision>
  <dcterms:created xsi:type="dcterms:W3CDTF">2021-04-07T05:01:00Z</dcterms:created>
  <dcterms:modified xsi:type="dcterms:W3CDTF">2023-01-04T13:32:58Z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