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4167" r:id="rId1"/>
  </p:sldMasterIdLst>
  <p:notesMasterIdLst>
    <p:notesMasterId r:id="rId12"/>
  </p:notesMasterIdLst>
  <p:sldIdLst>
    <p:sldId id="373" r:id="rId2"/>
    <p:sldId id="382" r:id="rId3"/>
    <p:sldId id="256" r:id="rId4"/>
    <p:sldId id="375" r:id="rId5"/>
    <p:sldId id="381" r:id="rId6"/>
    <p:sldId id="337" r:id="rId7"/>
    <p:sldId id="384" r:id="rId8"/>
    <p:sldId id="383" r:id="rId9"/>
    <p:sldId id="368" r:id="rId10"/>
    <p:sldId id="259" r:id="rId11"/>
  </p:sldIdLst>
  <p:sldSz cx="9144000" cy="5143500" type="screen16x9"/>
  <p:notesSz cx="6858000" cy="9144000"/>
  <p:defaultTextStyle>
    <a:defPPr>
      <a:defRPr lang="en-US"/>
    </a:defPPr>
    <a:lvl1pPr algn="l" rtl="0" eaLnBrk="0" fontAlgn="base" hangingPunct="0">
      <a:spcBef>
        <a:spcPct val="0"/>
      </a:spcBef>
      <a:spcAft>
        <a:spcPct val="0"/>
      </a:spcAft>
      <a:defRPr sz="1400" kern="1200">
        <a:solidFill>
          <a:srgbClr val="000000"/>
        </a:solidFill>
        <a:latin typeface="Arial" charset="0"/>
        <a:ea typeface="+mn-ea"/>
        <a:cs typeface="Arial" charset="0"/>
        <a:sym typeface="Arial" charset="0"/>
      </a:defRPr>
    </a:lvl1pPr>
    <a:lvl2pPr marL="457200" algn="l" rtl="0" eaLnBrk="0" fontAlgn="base" hangingPunct="0">
      <a:spcBef>
        <a:spcPct val="0"/>
      </a:spcBef>
      <a:spcAft>
        <a:spcPct val="0"/>
      </a:spcAft>
      <a:defRPr sz="1400" kern="1200">
        <a:solidFill>
          <a:srgbClr val="000000"/>
        </a:solidFill>
        <a:latin typeface="Arial" charset="0"/>
        <a:ea typeface="+mn-ea"/>
        <a:cs typeface="Arial" charset="0"/>
        <a:sym typeface="Arial" charset="0"/>
      </a:defRPr>
    </a:lvl2pPr>
    <a:lvl3pPr marL="914400" algn="l" rtl="0" eaLnBrk="0" fontAlgn="base" hangingPunct="0">
      <a:spcBef>
        <a:spcPct val="0"/>
      </a:spcBef>
      <a:spcAft>
        <a:spcPct val="0"/>
      </a:spcAft>
      <a:defRPr sz="1400" kern="1200">
        <a:solidFill>
          <a:srgbClr val="000000"/>
        </a:solidFill>
        <a:latin typeface="Arial" charset="0"/>
        <a:ea typeface="+mn-ea"/>
        <a:cs typeface="Arial" charset="0"/>
        <a:sym typeface="Arial" charset="0"/>
      </a:defRPr>
    </a:lvl3pPr>
    <a:lvl4pPr marL="1371600" algn="l" rtl="0" eaLnBrk="0" fontAlgn="base" hangingPunct="0">
      <a:spcBef>
        <a:spcPct val="0"/>
      </a:spcBef>
      <a:spcAft>
        <a:spcPct val="0"/>
      </a:spcAft>
      <a:defRPr sz="1400" kern="1200">
        <a:solidFill>
          <a:srgbClr val="000000"/>
        </a:solidFill>
        <a:latin typeface="Arial" charset="0"/>
        <a:ea typeface="+mn-ea"/>
        <a:cs typeface="Arial" charset="0"/>
        <a:sym typeface="Arial" charset="0"/>
      </a:defRPr>
    </a:lvl4pPr>
    <a:lvl5pPr marL="1828800" algn="l" rtl="0" eaLnBrk="0" fontAlgn="base" hangingPunct="0">
      <a:spcBef>
        <a:spcPct val="0"/>
      </a:spcBef>
      <a:spcAft>
        <a:spcPct val="0"/>
      </a:spcAft>
      <a:defRPr sz="1400" kern="1200">
        <a:solidFill>
          <a:srgbClr val="000000"/>
        </a:solidFill>
        <a:latin typeface="Arial" charset="0"/>
        <a:ea typeface="+mn-ea"/>
        <a:cs typeface="Arial" charset="0"/>
        <a:sym typeface="Arial" charset="0"/>
      </a:defRPr>
    </a:lvl5pPr>
    <a:lvl6pPr marL="2286000" algn="l" defTabSz="914400" rtl="0" eaLnBrk="1" latinLnBrk="0" hangingPunct="1">
      <a:defRPr sz="1400" kern="1200">
        <a:solidFill>
          <a:srgbClr val="000000"/>
        </a:solidFill>
        <a:latin typeface="Arial" charset="0"/>
        <a:ea typeface="+mn-ea"/>
        <a:cs typeface="Arial" charset="0"/>
        <a:sym typeface="Arial" charset="0"/>
      </a:defRPr>
    </a:lvl6pPr>
    <a:lvl7pPr marL="2743200" algn="l" defTabSz="914400" rtl="0" eaLnBrk="1" latinLnBrk="0" hangingPunct="1">
      <a:defRPr sz="1400" kern="1200">
        <a:solidFill>
          <a:srgbClr val="000000"/>
        </a:solidFill>
        <a:latin typeface="Arial" charset="0"/>
        <a:ea typeface="+mn-ea"/>
        <a:cs typeface="Arial" charset="0"/>
        <a:sym typeface="Arial" charset="0"/>
      </a:defRPr>
    </a:lvl7pPr>
    <a:lvl8pPr marL="3200400" algn="l" defTabSz="914400" rtl="0" eaLnBrk="1" latinLnBrk="0" hangingPunct="1">
      <a:defRPr sz="1400" kern="1200">
        <a:solidFill>
          <a:srgbClr val="000000"/>
        </a:solidFill>
        <a:latin typeface="Arial" charset="0"/>
        <a:ea typeface="+mn-ea"/>
        <a:cs typeface="Arial" charset="0"/>
        <a:sym typeface="Arial" charset="0"/>
      </a:defRPr>
    </a:lvl8pPr>
    <a:lvl9pPr marL="3657600" algn="l" defTabSz="914400" rtl="0" eaLnBrk="1" latinLnBrk="0" hangingPunct="1">
      <a:defRPr sz="1400" kern="1200">
        <a:solidFill>
          <a:srgbClr val="000000"/>
        </a:solidFill>
        <a:latin typeface="Arial" charset="0"/>
        <a:ea typeface="+mn-ea"/>
        <a:cs typeface="Arial" charset="0"/>
        <a:sym typeface="Arial"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3300"/>
    <a:srgbClr val="F30D1D"/>
    <a:srgbClr val="FC95A6"/>
    <a:srgbClr val="996600"/>
    <a:srgbClr val="FF3399"/>
    <a:srgbClr val="E43CD8"/>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4" autoAdjust="0"/>
    <p:restoredTop sz="98932" autoAdjust="0"/>
  </p:normalViewPr>
  <p:slideViewPr>
    <p:cSldViewPr snapToGrid="0">
      <p:cViewPr varScale="1">
        <p:scale>
          <a:sx n="108" d="100"/>
          <a:sy n="108" d="100"/>
        </p:scale>
        <p:origin x="562" y="69"/>
      </p:cViewPr>
      <p:guideLst>
        <p:guide orient="horz" pos="1620"/>
        <p:guide pos="2880"/>
      </p:guideLst>
    </p:cSldViewPr>
  </p:slideViewPr>
  <p:outlineViewPr>
    <p:cViewPr>
      <p:scale>
        <a:sx n="33" d="100"/>
        <a:sy n="33" d="100"/>
      </p:scale>
      <p:origin x="0" y="216"/>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Google Shape;3;n"/>
          <p:cNvSpPr>
            <a:spLocks noGrp="1" noRot="1" noChangeAspect="1"/>
          </p:cNvSpPr>
          <p:nvPr>
            <p:ph type="sldImg" idx="2"/>
          </p:nvPr>
        </p:nvSpPr>
        <p:spPr bwMode="auto">
          <a:xfrm>
            <a:off x="381000" y="685800"/>
            <a:ext cx="6096000" cy="3429000"/>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22531" name="Google Shape;4;n"/>
          <p:cNvSpPr txBox="1">
            <a:spLocks noGrp="1"/>
          </p:cNvSpPr>
          <p:nvPr>
            <p:ph type="body" idx="1"/>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charset="0"/>
            </a:endParaRPr>
          </a:p>
        </p:txBody>
      </p:sp>
    </p:spTree>
    <p:extLst>
      <p:ext uri="{BB962C8B-B14F-4D97-AF65-F5344CB8AC3E}">
        <p14:creationId xmlns:p14="http://schemas.microsoft.com/office/powerpoint/2010/main" val="215863236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298450" algn="l" rtl="0" eaLnBrk="0" fontAlgn="base" hangingPunct="0">
      <a:spcBef>
        <a:spcPct val="0"/>
      </a:spcBef>
      <a:spcAft>
        <a:spcPct val="0"/>
      </a:spcAft>
      <a:buClr>
        <a:srgbClr val="000000"/>
      </a:buClr>
      <a:buFont typeface="Arial" charset="0"/>
      <a:defRPr sz="1400">
        <a:solidFill>
          <a:srgbClr val="000000"/>
        </a:solidFill>
        <a:latin typeface="Arial" panose="020B0604020202020204"/>
        <a:ea typeface="Arial" panose="020B0604020202020204"/>
        <a:cs typeface="Arial" panose="020B0604020202020204"/>
        <a:sym typeface="Arial" charset="0"/>
      </a:defRPr>
    </a:lvl1pPr>
    <a:lvl2pPr marL="914400" lvl="1" indent="-298450" algn="l" rtl="0" eaLnBrk="0" fontAlgn="base" hangingPunct="0">
      <a:spcBef>
        <a:spcPct val="0"/>
      </a:spcBef>
      <a:spcAft>
        <a:spcPct val="0"/>
      </a:spcAft>
      <a:buClr>
        <a:srgbClr val="000000"/>
      </a:buClr>
      <a:buFont typeface="Arial" charset="0"/>
      <a:defRPr sz="1400">
        <a:solidFill>
          <a:srgbClr val="000000"/>
        </a:solidFill>
        <a:latin typeface="Arial" panose="020B0604020202020204"/>
        <a:ea typeface="Arial" panose="020B0604020202020204"/>
        <a:cs typeface="Arial" panose="020B0604020202020204"/>
        <a:sym typeface="Arial" charset="0"/>
      </a:defRPr>
    </a:lvl2pPr>
    <a:lvl3pPr marL="1371600" lvl="2" indent="-298450" algn="l" rtl="0" eaLnBrk="0" fontAlgn="base" hangingPunct="0">
      <a:spcBef>
        <a:spcPct val="0"/>
      </a:spcBef>
      <a:spcAft>
        <a:spcPct val="0"/>
      </a:spcAft>
      <a:buClr>
        <a:srgbClr val="000000"/>
      </a:buClr>
      <a:buFont typeface="Arial" charset="0"/>
      <a:defRPr sz="1400">
        <a:solidFill>
          <a:srgbClr val="000000"/>
        </a:solidFill>
        <a:latin typeface="Arial" panose="020B0604020202020204"/>
        <a:ea typeface="Arial" panose="020B0604020202020204"/>
        <a:cs typeface="Arial" panose="020B0604020202020204"/>
        <a:sym typeface="Arial" charset="0"/>
      </a:defRPr>
    </a:lvl3pPr>
    <a:lvl4pPr marL="1828800" lvl="3" indent="-298450" algn="l" rtl="0" eaLnBrk="0" fontAlgn="base" hangingPunct="0">
      <a:spcBef>
        <a:spcPct val="0"/>
      </a:spcBef>
      <a:spcAft>
        <a:spcPct val="0"/>
      </a:spcAft>
      <a:buClr>
        <a:srgbClr val="000000"/>
      </a:buClr>
      <a:buFont typeface="Arial" charset="0"/>
      <a:defRPr sz="1400">
        <a:solidFill>
          <a:srgbClr val="000000"/>
        </a:solidFill>
        <a:latin typeface="Arial" panose="020B0604020202020204"/>
        <a:ea typeface="Arial" panose="020B0604020202020204"/>
        <a:cs typeface="Arial" panose="020B0604020202020204"/>
        <a:sym typeface="Arial" charset="0"/>
      </a:defRPr>
    </a:lvl4pPr>
    <a:lvl5pPr marL="2286000" lvl="4" indent="-298450" algn="l" rtl="0" eaLnBrk="0" fontAlgn="base" hangingPunct="0">
      <a:spcBef>
        <a:spcPct val="0"/>
      </a:spcBef>
      <a:spcAft>
        <a:spcPct val="0"/>
      </a:spcAft>
      <a:buClr>
        <a:srgbClr val="000000"/>
      </a:buClr>
      <a:buFont typeface="Arial" charset="0"/>
      <a:defRPr sz="1400">
        <a:solidFill>
          <a:srgbClr val="000000"/>
        </a:solidFill>
        <a:latin typeface="Arial" panose="020B0604020202020204"/>
        <a:ea typeface="Arial" panose="020B0604020202020204"/>
        <a:cs typeface="Arial" panose="020B0604020202020204"/>
        <a:sym typeface="Arial" charset="0"/>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8" name="Google Shape;60;p2:notes"/>
          <p:cNvSpPr>
            <a:spLocks noGrp="1" noRot="1" noChangeAspect="1" noTextEdit="1"/>
          </p:cNvSpPr>
          <p:nvPr>
            <p:ph type="sldImg" idx="2"/>
          </p:nvPr>
        </p:nvSpPr>
        <p:spPr>
          <a:noFill/>
          <a:ln>
            <a:headEnd/>
            <a:tailEnd/>
          </a:ln>
        </p:spPr>
      </p:sp>
      <p:sp>
        <p:nvSpPr>
          <p:cNvPr id="24579" name="Google Shape;61;p2:notes"/>
          <p:cNvSpPr txBox="1">
            <a:spLocks noGrp="1"/>
          </p:cNvSpPr>
          <p:nvPr>
            <p:ph type="body" idx="1"/>
          </p:nvPr>
        </p:nvSpPr>
        <p:spPr>
          <a:noFill/>
          <a:ln/>
        </p:spPr>
        <p:txBody>
          <a:bodyPr/>
          <a:lstStyle/>
          <a:p>
            <a:pPr marL="0" indent="0" eaLnBrk="1" hangingPunct="1">
              <a:buSzPts val="1100"/>
            </a:pPr>
            <a:endParaRPr lang="en-US" altLang="en-US" sz="1100" dirty="0">
              <a:latin typeface="Arial" charset="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22" name="Google Shape;74;p4:notes"/>
          <p:cNvSpPr>
            <a:spLocks noGrp="1" noRot="1" noChangeAspect="1" noTextEdit="1"/>
          </p:cNvSpPr>
          <p:nvPr>
            <p:ph type="sldImg" idx="2"/>
          </p:nvPr>
        </p:nvSpPr>
        <p:spPr>
          <a:noFill/>
          <a:ln>
            <a:headEnd/>
            <a:tailEnd/>
          </a:ln>
        </p:spPr>
      </p:sp>
      <p:sp>
        <p:nvSpPr>
          <p:cNvPr id="30723" name="Google Shape;75;p4:notes"/>
          <p:cNvSpPr txBox="1">
            <a:spLocks noGrp="1"/>
          </p:cNvSpPr>
          <p:nvPr>
            <p:ph type="body" idx="1"/>
          </p:nvPr>
        </p:nvSpPr>
        <p:spPr>
          <a:noFill/>
          <a:ln/>
        </p:spPr>
        <p:txBody>
          <a:bodyPr/>
          <a:lstStyle/>
          <a:p>
            <a:pPr marL="0" indent="0" eaLnBrk="1" hangingPunct="1">
              <a:buSzPts val="1100"/>
            </a:pPr>
            <a:endParaRPr lang="en-US" altLang="en-US" sz="1100" dirty="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8" name="Google Shape;60;p2:notes"/>
          <p:cNvSpPr>
            <a:spLocks noGrp="1" noRot="1" noChangeAspect="1" noTextEdit="1"/>
          </p:cNvSpPr>
          <p:nvPr>
            <p:ph type="sldImg" idx="2"/>
          </p:nvPr>
        </p:nvSpPr>
        <p:spPr>
          <a:noFill/>
          <a:ln>
            <a:headEnd/>
            <a:tailEnd/>
          </a:ln>
        </p:spPr>
      </p:sp>
      <p:sp>
        <p:nvSpPr>
          <p:cNvPr id="24579" name="Google Shape;61;p2:notes"/>
          <p:cNvSpPr txBox="1">
            <a:spLocks noGrp="1"/>
          </p:cNvSpPr>
          <p:nvPr>
            <p:ph type="body" idx="1"/>
          </p:nvPr>
        </p:nvSpPr>
        <p:spPr>
          <a:noFill/>
          <a:ln/>
        </p:spPr>
        <p:txBody>
          <a:bodyPr/>
          <a:lstStyle/>
          <a:p>
            <a:pPr marL="0" indent="0" eaLnBrk="1" hangingPunct="1">
              <a:buSzPts val="1100"/>
            </a:pPr>
            <a:endParaRPr lang="en-US" altLang="en-US" sz="1100" dirty="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4" name="Google Shape;51;p1:notes"/>
          <p:cNvSpPr>
            <a:spLocks noGrp="1" noRot="1" noChangeAspect="1" noTextEdit="1"/>
          </p:cNvSpPr>
          <p:nvPr>
            <p:ph type="sldImg" idx="2"/>
          </p:nvPr>
        </p:nvSpPr>
        <p:spPr>
          <a:noFill/>
          <a:ln>
            <a:headEnd/>
            <a:tailEnd/>
          </a:ln>
        </p:spPr>
      </p:sp>
      <p:sp>
        <p:nvSpPr>
          <p:cNvPr id="23555" name="Google Shape;52;p1:notes"/>
          <p:cNvSpPr txBox="1">
            <a:spLocks noGrp="1"/>
          </p:cNvSpPr>
          <p:nvPr>
            <p:ph type="body" idx="1"/>
          </p:nvPr>
        </p:nvSpPr>
        <p:spPr>
          <a:noFill/>
          <a:ln/>
        </p:spPr>
        <p:txBody>
          <a:bodyPr/>
          <a:lstStyle/>
          <a:p>
            <a:pPr marL="0" indent="0" eaLnBrk="1" hangingPunct="1">
              <a:buSzPts val="1100"/>
            </a:pPr>
            <a:endParaRPr lang="en-US" altLang="en-US" sz="1100" dirty="0">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8" name="Google Shape;60;p2:notes"/>
          <p:cNvSpPr>
            <a:spLocks noGrp="1" noRot="1" noChangeAspect="1" noTextEdit="1"/>
          </p:cNvSpPr>
          <p:nvPr>
            <p:ph type="sldImg" idx="2"/>
          </p:nvPr>
        </p:nvSpPr>
        <p:spPr>
          <a:noFill/>
          <a:ln>
            <a:headEnd/>
            <a:tailEnd/>
          </a:ln>
        </p:spPr>
      </p:sp>
      <p:sp>
        <p:nvSpPr>
          <p:cNvPr id="24579" name="Google Shape;61;p2:notes"/>
          <p:cNvSpPr txBox="1">
            <a:spLocks noGrp="1"/>
          </p:cNvSpPr>
          <p:nvPr>
            <p:ph type="body" idx="1"/>
          </p:nvPr>
        </p:nvSpPr>
        <p:spPr>
          <a:noFill/>
          <a:ln/>
        </p:spPr>
        <p:txBody>
          <a:bodyPr/>
          <a:lstStyle/>
          <a:p>
            <a:pPr marL="0" indent="0" eaLnBrk="1" hangingPunct="1">
              <a:buSzPts val="1100"/>
            </a:pPr>
            <a:endParaRPr lang="en-US" altLang="en-US" sz="1100" dirty="0">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8" name="Google Shape;60;p2:notes"/>
          <p:cNvSpPr>
            <a:spLocks noGrp="1" noRot="1" noChangeAspect="1" noTextEdit="1"/>
          </p:cNvSpPr>
          <p:nvPr>
            <p:ph type="sldImg" idx="2"/>
          </p:nvPr>
        </p:nvSpPr>
        <p:spPr>
          <a:noFill/>
          <a:ln>
            <a:headEnd/>
            <a:tailEnd/>
          </a:ln>
        </p:spPr>
      </p:sp>
      <p:sp>
        <p:nvSpPr>
          <p:cNvPr id="24579" name="Google Shape;61;p2:notes"/>
          <p:cNvSpPr txBox="1">
            <a:spLocks noGrp="1"/>
          </p:cNvSpPr>
          <p:nvPr>
            <p:ph type="body" idx="1"/>
          </p:nvPr>
        </p:nvSpPr>
        <p:spPr>
          <a:noFill/>
          <a:ln/>
        </p:spPr>
        <p:txBody>
          <a:bodyPr/>
          <a:lstStyle/>
          <a:p>
            <a:pPr marL="0" indent="0" eaLnBrk="1" hangingPunct="1">
              <a:buSzPts val="1100"/>
            </a:pPr>
            <a:endParaRPr lang="en-US" altLang="en-US" sz="1100" dirty="0">
              <a:latin typeface="Arial"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674" name="Google Shape;60;p2:notes"/>
          <p:cNvSpPr>
            <a:spLocks noGrp="1" noRot="1" noChangeAspect="1" noTextEdit="1"/>
          </p:cNvSpPr>
          <p:nvPr>
            <p:ph type="sldImg" idx="2"/>
          </p:nvPr>
        </p:nvSpPr>
        <p:spPr>
          <a:noFill/>
          <a:ln>
            <a:headEnd/>
            <a:tailEnd/>
          </a:ln>
        </p:spPr>
      </p:sp>
      <p:sp>
        <p:nvSpPr>
          <p:cNvPr id="28675" name="Google Shape;61;p2:notes"/>
          <p:cNvSpPr txBox="1">
            <a:spLocks noGrp="1"/>
          </p:cNvSpPr>
          <p:nvPr>
            <p:ph type="body" idx="1"/>
          </p:nvPr>
        </p:nvSpPr>
        <p:spPr>
          <a:noFill/>
          <a:ln/>
        </p:spPr>
        <p:txBody>
          <a:bodyPr/>
          <a:lstStyle/>
          <a:p>
            <a:pPr marL="0" indent="0" eaLnBrk="1" hangingPunct="1">
              <a:buSzPts val="1100"/>
            </a:pPr>
            <a:endParaRPr lang="en-US" altLang="en-US" sz="1100" dirty="0">
              <a:latin typeface="Arial"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674" name="Google Shape;60;p2:notes"/>
          <p:cNvSpPr>
            <a:spLocks noGrp="1" noRot="1" noChangeAspect="1" noTextEdit="1"/>
          </p:cNvSpPr>
          <p:nvPr>
            <p:ph type="sldImg" idx="2"/>
          </p:nvPr>
        </p:nvSpPr>
        <p:spPr>
          <a:noFill/>
          <a:ln>
            <a:headEnd/>
            <a:tailEnd/>
          </a:ln>
        </p:spPr>
      </p:sp>
      <p:sp>
        <p:nvSpPr>
          <p:cNvPr id="28675" name="Google Shape;61;p2:notes"/>
          <p:cNvSpPr txBox="1">
            <a:spLocks noGrp="1"/>
          </p:cNvSpPr>
          <p:nvPr>
            <p:ph type="body" idx="1"/>
          </p:nvPr>
        </p:nvSpPr>
        <p:spPr>
          <a:noFill/>
          <a:ln/>
        </p:spPr>
        <p:txBody>
          <a:bodyPr/>
          <a:lstStyle/>
          <a:p>
            <a:pPr marL="0" indent="0" eaLnBrk="1" hangingPunct="1">
              <a:buSzPts val="1100"/>
            </a:pPr>
            <a:endParaRPr lang="en-US" altLang="en-US" sz="1100" dirty="0">
              <a:latin typeface="Arial"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674" name="Google Shape;60;p2:notes"/>
          <p:cNvSpPr>
            <a:spLocks noGrp="1" noRot="1" noChangeAspect="1" noTextEdit="1"/>
          </p:cNvSpPr>
          <p:nvPr>
            <p:ph type="sldImg" idx="2"/>
          </p:nvPr>
        </p:nvSpPr>
        <p:spPr>
          <a:noFill/>
          <a:ln>
            <a:headEnd/>
            <a:tailEnd/>
          </a:ln>
        </p:spPr>
      </p:sp>
      <p:sp>
        <p:nvSpPr>
          <p:cNvPr id="28675" name="Google Shape;61;p2:notes"/>
          <p:cNvSpPr txBox="1">
            <a:spLocks noGrp="1"/>
          </p:cNvSpPr>
          <p:nvPr>
            <p:ph type="body" idx="1"/>
          </p:nvPr>
        </p:nvSpPr>
        <p:spPr>
          <a:noFill/>
          <a:ln/>
        </p:spPr>
        <p:txBody>
          <a:bodyPr/>
          <a:lstStyle/>
          <a:p>
            <a:pPr marL="0" indent="0" eaLnBrk="1" hangingPunct="1">
              <a:buSzPts val="1100"/>
            </a:pPr>
            <a:endParaRPr lang="en-US" altLang="en-US" sz="1100" dirty="0">
              <a:latin typeface="Arial"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674" name="Google Shape;60;p2:notes"/>
          <p:cNvSpPr>
            <a:spLocks noGrp="1" noRot="1" noChangeAspect="1" noTextEdit="1"/>
          </p:cNvSpPr>
          <p:nvPr>
            <p:ph type="sldImg" idx="2"/>
          </p:nvPr>
        </p:nvSpPr>
        <p:spPr>
          <a:noFill/>
          <a:ln>
            <a:headEnd/>
            <a:tailEnd/>
          </a:ln>
        </p:spPr>
      </p:sp>
      <p:sp>
        <p:nvSpPr>
          <p:cNvPr id="28675" name="Google Shape;61;p2:notes"/>
          <p:cNvSpPr txBox="1">
            <a:spLocks noGrp="1"/>
          </p:cNvSpPr>
          <p:nvPr>
            <p:ph type="body" idx="1"/>
          </p:nvPr>
        </p:nvSpPr>
        <p:spPr>
          <a:noFill/>
          <a:ln/>
        </p:spPr>
        <p:txBody>
          <a:bodyPr/>
          <a:lstStyle/>
          <a:p>
            <a:pPr marL="0" indent="0" eaLnBrk="1" hangingPunct="1">
              <a:buSzPts val="1100"/>
            </a:pPr>
            <a:endParaRPr lang="en-US" altLang="en-US" sz="1100" dirty="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B7CB2523-4984-4181-A731-F499DE54D512}" type="datetimeFigureOut">
              <a:rPr lang="en-US" altLang="en-US"/>
              <a:pPr>
                <a:defRPr/>
              </a:pPr>
              <a:t>9/26/2022</a:t>
            </a:fld>
            <a:endParaRPr lang="en-US" altLang="en-US" dirty="0"/>
          </a:p>
        </p:txBody>
      </p:sp>
      <p:sp>
        <p:nvSpPr>
          <p:cNvPr id="5" name="Footer Placeholder 4"/>
          <p:cNvSpPr>
            <a:spLocks noGrp="1"/>
          </p:cNvSpPr>
          <p:nvPr>
            <p:ph type="ftr" sz="quarter" idx="11"/>
          </p:nvPr>
        </p:nvSpPr>
        <p:spPr/>
        <p:txBody>
          <a:bodyPr/>
          <a:lstStyle>
            <a:lvl1pPr algn="ctr">
              <a:defRPr>
                <a:solidFill>
                  <a:srgbClr val="898989"/>
                </a:solidFill>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a:lvl1pPr>
          </a:lstStyle>
          <a:p>
            <a:pPr>
              <a:defRPr/>
            </a:pPr>
            <a:fld id="{7960A76C-4AF3-4EEF-BB15-269D1D5A7C2D}" type="slidenum">
              <a:rPr lang="en-GB" altLang="en-US"/>
              <a:pPr>
                <a:defRPr/>
              </a:pPr>
              <a:t>‹#›</a:t>
            </a:fld>
            <a:endParaRPr lang="en-GB" altLang="en-US" dirty="0"/>
          </a:p>
        </p:txBody>
      </p:sp>
    </p:spTree>
    <p:extLst>
      <p:ext uri="{BB962C8B-B14F-4D97-AF65-F5344CB8AC3E}">
        <p14:creationId xmlns:p14="http://schemas.microsoft.com/office/powerpoint/2010/main" val="213667691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EDA4667-5B06-4A5A-8B66-79934B5C95F0}" type="datetimeFigureOut">
              <a:rPr lang="en-US" altLang="en-US"/>
              <a:pPr>
                <a:defRPr/>
              </a:pPr>
              <a:t>9/26/2022</a:t>
            </a:fld>
            <a:endParaRPr lang="en-US" altLang="en-US" dirty="0"/>
          </a:p>
        </p:txBody>
      </p:sp>
      <p:sp>
        <p:nvSpPr>
          <p:cNvPr id="5" name="Footer Placeholder 4"/>
          <p:cNvSpPr>
            <a:spLocks noGrp="1"/>
          </p:cNvSpPr>
          <p:nvPr>
            <p:ph type="ftr" sz="quarter" idx="11"/>
          </p:nvPr>
        </p:nvSpPr>
        <p:spPr/>
        <p:txBody>
          <a:bodyPr/>
          <a:lstStyle>
            <a:lvl1pPr algn="ctr">
              <a:defRPr>
                <a:solidFill>
                  <a:srgbClr val="898989"/>
                </a:solidFill>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a:lvl1pPr>
          </a:lstStyle>
          <a:p>
            <a:pPr>
              <a:defRPr/>
            </a:pPr>
            <a:fld id="{6AFFB478-A471-4D6F-96C9-FD914E2533BB}" type="slidenum">
              <a:rPr lang="en-GB" altLang="en-US"/>
              <a:pPr>
                <a:defRPr/>
              </a:pPr>
              <a:t>‹#›</a:t>
            </a:fld>
            <a:endParaRPr lang="en-GB" altLang="en-US" dirty="0"/>
          </a:p>
        </p:txBody>
      </p:sp>
    </p:spTree>
    <p:extLst>
      <p:ext uri="{BB962C8B-B14F-4D97-AF65-F5344CB8AC3E}">
        <p14:creationId xmlns:p14="http://schemas.microsoft.com/office/powerpoint/2010/main" val="283287360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2"/>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2"/>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D6407C6-FBB5-42CC-B485-F1ADB14EF2C2}" type="datetimeFigureOut">
              <a:rPr lang="en-US" altLang="en-US"/>
              <a:pPr>
                <a:defRPr/>
              </a:pPr>
              <a:t>9/26/2022</a:t>
            </a:fld>
            <a:endParaRPr lang="en-US" altLang="en-US" dirty="0"/>
          </a:p>
        </p:txBody>
      </p:sp>
      <p:sp>
        <p:nvSpPr>
          <p:cNvPr id="5" name="Footer Placeholder 4"/>
          <p:cNvSpPr>
            <a:spLocks noGrp="1"/>
          </p:cNvSpPr>
          <p:nvPr>
            <p:ph type="ftr" sz="quarter" idx="11"/>
          </p:nvPr>
        </p:nvSpPr>
        <p:spPr/>
        <p:txBody>
          <a:bodyPr/>
          <a:lstStyle>
            <a:lvl1pPr algn="ctr">
              <a:defRPr>
                <a:solidFill>
                  <a:srgbClr val="898989"/>
                </a:solidFill>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a:lvl1pPr>
          </a:lstStyle>
          <a:p>
            <a:pPr>
              <a:defRPr/>
            </a:pPr>
            <a:fld id="{90E186CE-EADB-463B-BB1F-064446FD7391}" type="slidenum">
              <a:rPr lang="en-GB" altLang="en-US"/>
              <a:pPr>
                <a:defRPr/>
              </a:pPr>
              <a:t>‹#›</a:t>
            </a:fld>
            <a:endParaRPr lang="en-GB" altLang="en-US" dirty="0"/>
          </a:p>
        </p:txBody>
      </p:sp>
    </p:spTree>
    <p:extLst>
      <p:ext uri="{BB962C8B-B14F-4D97-AF65-F5344CB8AC3E}">
        <p14:creationId xmlns:p14="http://schemas.microsoft.com/office/powerpoint/2010/main" val="364931752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445025"/>
            <a:ext cx="8520600" cy="572700"/>
          </a:xfrm>
          <a:prstGeom prst="rect">
            <a:avLst/>
          </a:prstGeom>
          <a:noFill/>
          <a:ln>
            <a:noFill/>
          </a:ln>
        </p:spPr>
        <p:txBody>
          <a:bodyPr spcFirstLastPara="1" lIns="91425" tIns="91425" rIns="91425" bIns="91425" anchor="t">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311700" y="1152475"/>
            <a:ext cx="8520600" cy="3416400"/>
          </a:xfrm>
          <a:prstGeom prst="rect">
            <a:avLst/>
          </a:prstGeom>
          <a:noFill/>
          <a:ln>
            <a:noFill/>
          </a:ln>
        </p:spPr>
        <p:txBody>
          <a:bodyPr spcFirstLastPara="1" lIns="91425" tIns="91425" rIns="91425" bIns="91425">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 name="Google Shape;16;p3"/>
          <p:cNvSpPr txBox="1">
            <a:spLocks noGrp="1"/>
          </p:cNvSpPr>
          <p:nvPr>
            <p:ph type="sldNum" idx="10"/>
          </p:nvPr>
        </p:nvSpPr>
        <p:spPr>
          <a:xfrm>
            <a:off x="8472488" y="4662488"/>
            <a:ext cx="549275" cy="393700"/>
          </a:xfrm>
        </p:spPr>
        <p:txBody>
          <a:bodyPr lIns="91425" tIns="91425" rIns="91425" bIns="91425"/>
          <a:lstStyle>
            <a:lvl1pPr>
              <a:buSzPts val="1000"/>
              <a:defRPr sz="1000">
                <a:solidFill>
                  <a:srgbClr val="1F497D"/>
                </a:solidFill>
              </a:defRPr>
            </a:lvl1pPr>
          </a:lstStyle>
          <a:p>
            <a:pPr>
              <a:defRPr/>
            </a:pPr>
            <a:fld id="{0EF08A74-54A1-490F-99A2-E9FF019826ED}" type="slidenum">
              <a:rPr lang="en-GB" altLang="en-US"/>
              <a:pPr>
                <a:defRPr/>
              </a:pPr>
              <a:t>‹#›</a:t>
            </a:fld>
            <a:endParaRPr lang="en-GB" altLang="en-US" dirty="0"/>
          </a:p>
        </p:txBody>
      </p:sp>
    </p:spTree>
    <p:extLst>
      <p:ext uri="{BB962C8B-B14F-4D97-AF65-F5344CB8AC3E}">
        <p14:creationId xmlns:p14="http://schemas.microsoft.com/office/powerpoint/2010/main" val="519745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5AA94F8-92CA-461F-8BFB-EEC528C37DCF}" type="datetimeFigureOut">
              <a:rPr lang="en-US" altLang="en-US"/>
              <a:pPr>
                <a:defRPr/>
              </a:pPr>
              <a:t>9/26/2022</a:t>
            </a:fld>
            <a:endParaRPr lang="en-US" altLang="en-US" dirty="0"/>
          </a:p>
        </p:txBody>
      </p:sp>
      <p:sp>
        <p:nvSpPr>
          <p:cNvPr id="5" name="Footer Placeholder 4"/>
          <p:cNvSpPr>
            <a:spLocks noGrp="1"/>
          </p:cNvSpPr>
          <p:nvPr>
            <p:ph type="ftr" sz="quarter" idx="11"/>
          </p:nvPr>
        </p:nvSpPr>
        <p:spPr/>
        <p:txBody>
          <a:bodyPr/>
          <a:lstStyle>
            <a:lvl1pPr algn="ctr">
              <a:defRPr>
                <a:solidFill>
                  <a:srgbClr val="898989"/>
                </a:solidFill>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a:lvl1pPr>
          </a:lstStyle>
          <a:p>
            <a:pPr>
              <a:defRPr/>
            </a:pPr>
            <a:fld id="{3F95A67E-6044-40BC-9E3E-9BE8F1F99999}" type="slidenum">
              <a:rPr lang="en-GB" altLang="en-US"/>
              <a:pPr>
                <a:defRPr/>
              </a:pPr>
              <a:t>‹#›</a:t>
            </a:fld>
            <a:endParaRPr lang="en-GB" altLang="en-US" dirty="0"/>
          </a:p>
        </p:txBody>
      </p:sp>
    </p:spTree>
    <p:extLst>
      <p:ext uri="{BB962C8B-B14F-4D97-AF65-F5344CB8AC3E}">
        <p14:creationId xmlns:p14="http://schemas.microsoft.com/office/powerpoint/2010/main" val="132356054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F26553B-72F6-4710-9153-1409D3D8CEA2}" type="datetimeFigureOut">
              <a:rPr lang="en-US" altLang="en-US"/>
              <a:pPr>
                <a:defRPr/>
              </a:pPr>
              <a:t>9/26/2022</a:t>
            </a:fld>
            <a:endParaRPr lang="en-US" altLang="en-US" dirty="0"/>
          </a:p>
        </p:txBody>
      </p:sp>
      <p:sp>
        <p:nvSpPr>
          <p:cNvPr id="5" name="Footer Placeholder 4"/>
          <p:cNvSpPr>
            <a:spLocks noGrp="1"/>
          </p:cNvSpPr>
          <p:nvPr>
            <p:ph type="ftr" sz="quarter" idx="11"/>
          </p:nvPr>
        </p:nvSpPr>
        <p:spPr/>
        <p:txBody>
          <a:bodyPr/>
          <a:lstStyle>
            <a:lvl1pPr algn="ctr">
              <a:defRPr>
                <a:solidFill>
                  <a:srgbClr val="898989"/>
                </a:solidFill>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a:lvl1pPr>
          </a:lstStyle>
          <a:p>
            <a:pPr>
              <a:defRPr/>
            </a:pPr>
            <a:fld id="{69D215BE-C6DF-499C-855A-3527FDF47475}" type="slidenum">
              <a:rPr lang="en-GB" altLang="en-US"/>
              <a:pPr>
                <a:defRPr/>
              </a:pPr>
              <a:t>‹#›</a:t>
            </a:fld>
            <a:endParaRPr lang="en-GB" altLang="en-US" dirty="0"/>
          </a:p>
        </p:txBody>
      </p:sp>
    </p:spTree>
    <p:extLst>
      <p:ext uri="{BB962C8B-B14F-4D97-AF65-F5344CB8AC3E}">
        <p14:creationId xmlns:p14="http://schemas.microsoft.com/office/powerpoint/2010/main" val="213292280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A95956BE-D0ED-45A0-96D0-44335BCB1F7D}" type="datetimeFigureOut">
              <a:rPr lang="en-US" altLang="en-US"/>
              <a:pPr>
                <a:defRPr/>
              </a:pPr>
              <a:t>9/26/2022</a:t>
            </a:fld>
            <a:endParaRPr lang="en-US" altLang="en-US" dirty="0"/>
          </a:p>
        </p:txBody>
      </p:sp>
      <p:sp>
        <p:nvSpPr>
          <p:cNvPr id="6" name="Footer Placeholder 5"/>
          <p:cNvSpPr>
            <a:spLocks noGrp="1"/>
          </p:cNvSpPr>
          <p:nvPr>
            <p:ph type="ftr" sz="quarter" idx="11"/>
          </p:nvPr>
        </p:nvSpPr>
        <p:spPr/>
        <p:txBody>
          <a:bodyPr/>
          <a:lstStyle>
            <a:lvl1pPr algn="ctr">
              <a:defRPr>
                <a:solidFill>
                  <a:srgbClr val="898989"/>
                </a:solidFill>
              </a:defRPr>
            </a:lvl1pPr>
          </a:lstStyle>
          <a:p>
            <a:pPr>
              <a:defRPr/>
            </a:pPr>
            <a:endParaRPr lang="en-US" altLang="en-US" dirty="0"/>
          </a:p>
        </p:txBody>
      </p:sp>
      <p:sp>
        <p:nvSpPr>
          <p:cNvPr id="7" name="Slide Number Placeholder 6"/>
          <p:cNvSpPr>
            <a:spLocks noGrp="1"/>
          </p:cNvSpPr>
          <p:nvPr>
            <p:ph type="sldNum" sz="quarter" idx="12"/>
          </p:nvPr>
        </p:nvSpPr>
        <p:spPr/>
        <p:txBody>
          <a:bodyPr/>
          <a:lstStyle>
            <a:lvl1pPr>
              <a:defRPr/>
            </a:lvl1pPr>
          </a:lstStyle>
          <a:p>
            <a:pPr>
              <a:defRPr/>
            </a:pPr>
            <a:fld id="{B75D15C6-C8C8-4C44-AB74-EE462521F009}" type="slidenum">
              <a:rPr lang="en-GB" altLang="en-US"/>
              <a:pPr>
                <a:defRPr/>
              </a:pPr>
              <a:t>‹#›</a:t>
            </a:fld>
            <a:endParaRPr lang="en-GB" altLang="en-US" dirty="0"/>
          </a:p>
        </p:txBody>
      </p:sp>
    </p:spTree>
    <p:extLst>
      <p:ext uri="{BB962C8B-B14F-4D97-AF65-F5344CB8AC3E}">
        <p14:creationId xmlns:p14="http://schemas.microsoft.com/office/powerpoint/2010/main" val="176946876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fld id="{A678EE87-C656-42D6-86DB-4A5664FE1674}" type="datetimeFigureOut">
              <a:rPr lang="en-US" altLang="en-US"/>
              <a:pPr>
                <a:defRPr/>
              </a:pPr>
              <a:t>9/26/2022</a:t>
            </a:fld>
            <a:endParaRPr lang="en-US" altLang="en-US" dirty="0"/>
          </a:p>
        </p:txBody>
      </p:sp>
      <p:sp>
        <p:nvSpPr>
          <p:cNvPr id="8" name="Footer Placeholder 7"/>
          <p:cNvSpPr>
            <a:spLocks noGrp="1"/>
          </p:cNvSpPr>
          <p:nvPr>
            <p:ph type="ftr" sz="quarter" idx="11"/>
          </p:nvPr>
        </p:nvSpPr>
        <p:spPr/>
        <p:txBody>
          <a:bodyPr/>
          <a:lstStyle>
            <a:lvl1pPr algn="ctr">
              <a:defRPr>
                <a:solidFill>
                  <a:srgbClr val="898989"/>
                </a:solidFill>
              </a:defRPr>
            </a:lvl1pPr>
          </a:lstStyle>
          <a:p>
            <a:pPr>
              <a:defRPr/>
            </a:pPr>
            <a:endParaRPr lang="en-US" altLang="en-US" dirty="0"/>
          </a:p>
        </p:txBody>
      </p:sp>
      <p:sp>
        <p:nvSpPr>
          <p:cNvPr id="9" name="Slide Number Placeholder 8"/>
          <p:cNvSpPr>
            <a:spLocks noGrp="1"/>
          </p:cNvSpPr>
          <p:nvPr>
            <p:ph type="sldNum" sz="quarter" idx="12"/>
          </p:nvPr>
        </p:nvSpPr>
        <p:spPr/>
        <p:txBody>
          <a:bodyPr/>
          <a:lstStyle>
            <a:lvl1pPr>
              <a:defRPr/>
            </a:lvl1pPr>
          </a:lstStyle>
          <a:p>
            <a:pPr>
              <a:defRPr/>
            </a:pPr>
            <a:fld id="{D8902140-A7F2-4305-B682-4644FB4C81AD}" type="slidenum">
              <a:rPr lang="en-GB" altLang="en-US"/>
              <a:pPr>
                <a:defRPr/>
              </a:pPr>
              <a:t>‹#›</a:t>
            </a:fld>
            <a:endParaRPr lang="en-GB" altLang="en-US" dirty="0"/>
          </a:p>
        </p:txBody>
      </p:sp>
    </p:spTree>
    <p:extLst>
      <p:ext uri="{BB962C8B-B14F-4D97-AF65-F5344CB8AC3E}">
        <p14:creationId xmlns:p14="http://schemas.microsoft.com/office/powerpoint/2010/main" val="258641610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96061593-33CC-40F0-835C-2E149D5A5DED}" type="datetimeFigureOut">
              <a:rPr lang="en-US" altLang="en-US"/>
              <a:pPr>
                <a:defRPr/>
              </a:pPr>
              <a:t>9/26/2022</a:t>
            </a:fld>
            <a:endParaRPr lang="en-US" altLang="en-US" dirty="0"/>
          </a:p>
        </p:txBody>
      </p:sp>
      <p:sp>
        <p:nvSpPr>
          <p:cNvPr id="4" name="Footer Placeholder 3"/>
          <p:cNvSpPr>
            <a:spLocks noGrp="1"/>
          </p:cNvSpPr>
          <p:nvPr>
            <p:ph type="ftr" sz="quarter" idx="11"/>
          </p:nvPr>
        </p:nvSpPr>
        <p:spPr/>
        <p:txBody>
          <a:bodyPr/>
          <a:lstStyle>
            <a:lvl1pPr algn="ctr">
              <a:defRPr>
                <a:solidFill>
                  <a:srgbClr val="898989"/>
                </a:solidFill>
              </a:defRPr>
            </a:lvl1pPr>
          </a:lstStyle>
          <a:p>
            <a:pPr>
              <a:defRPr/>
            </a:pPr>
            <a:endParaRPr lang="en-US" altLang="en-US" dirty="0"/>
          </a:p>
        </p:txBody>
      </p:sp>
      <p:sp>
        <p:nvSpPr>
          <p:cNvPr id="5" name="Slide Number Placeholder 4"/>
          <p:cNvSpPr>
            <a:spLocks noGrp="1"/>
          </p:cNvSpPr>
          <p:nvPr>
            <p:ph type="sldNum" sz="quarter" idx="12"/>
          </p:nvPr>
        </p:nvSpPr>
        <p:spPr/>
        <p:txBody>
          <a:bodyPr/>
          <a:lstStyle>
            <a:lvl1pPr>
              <a:defRPr/>
            </a:lvl1pPr>
          </a:lstStyle>
          <a:p>
            <a:pPr>
              <a:defRPr/>
            </a:pPr>
            <a:fld id="{1B0CFCDA-263C-4D3A-8EAC-145726B62653}" type="slidenum">
              <a:rPr lang="en-GB" altLang="en-US"/>
              <a:pPr>
                <a:defRPr/>
              </a:pPr>
              <a:t>‹#›</a:t>
            </a:fld>
            <a:endParaRPr lang="en-GB" altLang="en-US" dirty="0"/>
          </a:p>
        </p:txBody>
      </p:sp>
    </p:spTree>
    <p:extLst>
      <p:ext uri="{BB962C8B-B14F-4D97-AF65-F5344CB8AC3E}">
        <p14:creationId xmlns:p14="http://schemas.microsoft.com/office/powerpoint/2010/main" val="157316008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7256DF53-482E-4AED-AE59-91F87E5C9177}" type="datetimeFigureOut">
              <a:rPr lang="en-US" altLang="en-US"/>
              <a:pPr>
                <a:defRPr/>
              </a:pPr>
              <a:t>9/26/2022</a:t>
            </a:fld>
            <a:endParaRPr lang="en-US" altLang="en-US" dirty="0"/>
          </a:p>
        </p:txBody>
      </p:sp>
      <p:sp>
        <p:nvSpPr>
          <p:cNvPr id="3" name="Footer Placeholder 2"/>
          <p:cNvSpPr>
            <a:spLocks noGrp="1"/>
          </p:cNvSpPr>
          <p:nvPr>
            <p:ph type="ftr" sz="quarter" idx="11"/>
          </p:nvPr>
        </p:nvSpPr>
        <p:spPr/>
        <p:txBody>
          <a:bodyPr/>
          <a:lstStyle>
            <a:lvl1pPr algn="ctr">
              <a:defRPr>
                <a:solidFill>
                  <a:srgbClr val="898989"/>
                </a:solidFill>
              </a:defRPr>
            </a:lvl1pPr>
          </a:lstStyle>
          <a:p>
            <a:pPr>
              <a:defRPr/>
            </a:pPr>
            <a:endParaRPr lang="en-US" altLang="en-US" dirty="0"/>
          </a:p>
        </p:txBody>
      </p:sp>
      <p:sp>
        <p:nvSpPr>
          <p:cNvPr id="4" name="Slide Number Placeholder 3"/>
          <p:cNvSpPr>
            <a:spLocks noGrp="1"/>
          </p:cNvSpPr>
          <p:nvPr>
            <p:ph type="sldNum" sz="quarter" idx="12"/>
          </p:nvPr>
        </p:nvSpPr>
        <p:spPr/>
        <p:txBody>
          <a:bodyPr/>
          <a:lstStyle>
            <a:lvl1pPr>
              <a:defRPr/>
            </a:lvl1pPr>
          </a:lstStyle>
          <a:p>
            <a:pPr>
              <a:defRPr/>
            </a:pPr>
            <a:fld id="{6A52E63F-CAC3-4987-A585-A4D9738AA9D8}" type="slidenum">
              <a:rPr lang="en-GB" altLang="en-US"/>
              <a:pPr>
                <a:defRPr/>
              </a:pPr>
              <a:t>‹#›</a:t>
            </a:fld>
            <a:endParaRPr lang="en-GB" altLang="en-US" dirty="0"/>
          </a:p>
        </p:txBody>
      </p:sp>
    </p:spTree>
    <p:extLst>
      <p:ext uri="{BB962C8B-B14F-4D97-AF65-F5344CB8AC3E}">
        <p14:creationId xmlns:p14="http://schemas.microsoft.com/office/powerpoint/2010/main" val="1344181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21E1A5E2-118A-40B6-8013-4A7D4AB208EC}" type="datetimeFigureOut">
              <a:rPr lang="en-US" altLang="en-US"/>
              <a:pPr>
                <a:defRPr/>
              </a:pPr>
              <a:t>9/26/2022</a:t>
            </a:fld>
            <a:endParaRPr lang="en-US" altLang="en-US" dirty="0"/>
          </a:p>
        </p:txBody>
      </p:sp>
      <p:sp>
        <p:nvSpPr>
          <p:cNvPr id="6" name="Footer Placeholder 5"/>
          <p:cNvSpPr>
            <a:spLocks noGrp="1"/>
          </p:cNvSpPr>
          <p:nvPr>
            <p:ph type="ftr" sz="quarter" idx="11"/>
          </p:nvPr>
        </p:nvSpPr>
        <p:spPr/>
        <p:txBody>
          <a:bodyPr/>
          <a:lstStyle>
            <a:lvl1pPr algn="ctr">
              <a:defRPr>
                <a:solidFill>
                  <a:srgbClr val="898989"/>
                </a:solidFill>
              </a:defRPr>
            </a:lvl1pPr>
          </a:lstStyle>
          <a:p>
            <a:pPr>
              <a:defRPr/>
            </a:pPr>
            <a:endParaRPr lang="en-US" altLang="en-US" dirty="0"/>
          </a:p>
        </p:txBody>
      </p:sp>
      <p:sp>
        <p:nvSpPr>
          <p:cNvPr id="7" name="Slide Number Placeholder 6"/>
          <p:cNvSpPr>
            <a:spLocks noGrp="1"/>
          </p:cNvSpPr>
          <p:nvPr>
            <p:ph type="sldNum" sz="quarter" idx="12"/>
          </p:nvPr>
        </p:nvSpPr>
        <p:spPr/>
        <p:txBody>
          <a:bodyPr/>
          <a:lstStyle>
            <a:lvl1pPr>
              <a:defRPr/>
            </a:lvl1pPr>
          </a:lstStyle>
          <a:p>
            <a:pPr>
              <a:defRPr/>
            </a:pPr>
            <a:fld id="{90CCE952-66C8-4BDB-89B5-7E8121775C9F}" type="slidenum">
              <a:rPr lang="en-GB" altLang="en-US"/>
              <a:pPr>
                <a:defRPr/>
              </a:pPr>
              <a:t>‹#›</a:t>
            </a:fld>
            <a:endParaRPr lang="en-GB" altLang="en-US" dirty="0"/>
          </a:p>
        </p:txBody>
      </p:sp>
    </p:spTree>
    <p:extLst>
      <p:ext uri="{BB962C8B-B14F-4D97-AF65-F5344CB8AC3E}">
        <p14:creationId xmlns:p14="http://schemas.microsoft.com/office/powerpoint/2010/main" val="145706011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244D4E69-F11D-43DA-B248-D25F8BE63B14}" type="datetimeFigureOut">
              <a:rPr lang="en-US" altLang="en-US"/>
              <a:pPr>
                <a:defRPr/>
              </a:pPr>
              <a:t>9/26/2022</a:t>
            </a:fld>
            <a:endParaRPr lang="en-US" altLang="en-US" dirty="0"/>
          </a:p>
        </p:txBody>
      </p:sp>
      <p:sp>
        <p:nvSpPr>
          <p:cNvPr id="6" name="Footer Placeholder 5"/>
          <p:cNvSpPr>
            <a:spLocks noGrp="1"/>
          </p:cNvSpPr>
          <p:nvPr>
            <p:ph type="ftr" sz="quarter" idx="11"/>
          </p:nvPr>
        </p:nvSpPr>
        <p:spPr/>
        <p:txBody>
          <a:bodyPr/>
          <a:lstStyle>
            <a:lvl1pPr algn="ctr">
              <a:defRPr>
                <a:solidFill>
                  <a:srgbClr val="898989"/>
                </a:solidFill>
              </a:defRPr>
            </a:lvl1pPr>
          </a:lstStyle>
          <a:p>
            <a:pPr>
              <a:defRPr/>
            </a:pPr>
            <a:endParaRPr lang="en-US" altLang="en-US" dirty="0"/>
          </a:p>
        </p:txBody>
      </p:sp>
      <p:sp>
        <p:nvSpPr>
          <p:cNvPr id="7" name="Slide Number Placeholder 6"/>
          <p:cNvSpPr>
            <a:spLocks noGrp="1"/>
          </p:cNvSpPr>
          <p:nvPr>
            <p:ph type="sldNum" sz="quarter" idx="12"/>
          </p:nvPr>
        </p:nvSpPr>
        <p:spPr/>
        <p:txBody>
          <a:bodyPr/>
          <a:lstStyle>
            <a:lvl1pPr>
              <a:defRPr/>
            </a:lvl1pPr>
          </a:lstStyle>
          <a:p>
            <a:pPr>
              <a:defRPr/>
            </a:pPr>
            <a:fld id="{43D724AE-E4A4-46AD-8326-689DB84AA589}" type="slidenum">
              <a:rPr lang="en-GB" altLang="en-US"/>
              <a:pPr>
                <a:defRPr/>
              </a:pPr>
              <a:t>‹#›</a:t>
            </a:fld>
            <a:endParaRPr lang="en-GB" altLang="en-US" dirty="0"/>
          </a:p>
        </p:txBody>
      </p:sp>
    </p:spTree>
    <p:extLst>
      <p:ext uri="{BB962C8B-B14F-4D97-AF65-F5344CB8AC3E}">
        <p14:creationId xmlns:p14="http://schemas.microsoft.com/office/powerpoint/2010/main" val="48717842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Date Placeholder 3"/>
          <p:cNvSpPr>
            <a:spLocks noGrp="1"/>
          </p:cNvSpPr>
          <p:nvPr>
            <p:ph type="dt" sz="half" idx="2"/>
          </p:nvPr>
        </p:nvSpPr>
        <p:spPr bwMode="auto">
          <a:xfrm>
            <a:off x="457200" y="4767263"/>
            <a:ext cx="2133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Clr>
                <a:srgbClr val="000000"/>
              </a:buClr>
              <a:buFont typeface="Arial" charset="0"/>
              <a:buNone/>
              <a:defRPr sz="1200">
                <a:solidFill>
                  <a:srgbClr val="898989"/>
                </a:solidFill>
              </a:defRPr>
            </a:lvl1pPr>
          </a:lstStyle>
          <a:p>
            <a:pPr>
              <a:defRPr/>
            </a:pPr>
            <a:fld id="{B70C8813-6A3B-4E43-9ABC-31C60D498A42}" type="datetimeFigureOut">
              <a:rPr lang="en-US" altLang="en-US"/>
              <a:pPr>
                <a:defRPr/>
              </a:pPr>
              <a:t>9/26/2022</a:t>
            </a:fld>
            <a:endParaRPr lang="en-US" altLang="en-US" dirty="0">
              <a:solidFill>
                <a:srgbClr val="1D4577"/>
              </a:solidFill>
            </a:endParaRPr>
          </a:p>
        </p:txBody>
      </p:sp>
      <p:sp>
        <p:nvSpPr>
          <p:cNvPr id="1029" name="Footer Placeholder 4"/>
          <p:cNvSpPr>
            <a:spLocks noGrp="1"/>
          </p:cNvSpPr>
          <p:nvPr>
            <p:ph type="ftr" sz="quarter" idx="3"/>
          </p:nvPr>
        </p:nvSpPr>
        <p:spPr bwMode="auto">
          <a:xfrm>
            <a:off x="3124200" y="4767263"/>
            <a:ext cx="2895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Clr>
                <a:srgbClr val="000000"/>
              </a:buClr>
              <a:buFont typeface="Arial" charset="0"/>
              <a:buNone/>
              <a:defRPr sz="1200">
                <a:solidFill>
                  <a:srgbClr val="1D4577"/>
                </a:solidFill>
              </a:defRPr>
            </a:lvl1pPr>
          </a:lstStyle>
          <a:p>
            <a:pPr>
              <a:defRPr/>
            </a:pPr>
            <a:endParaRPr lang="en-US" altLang="en-US" dirty="0"/>
          </a:p>
        </p:txBody>
      </p:sp>
      <p:sp>
        <p:nvSpPr>
          <p:cNvPr id="1030" name="Slide Number Placeholder 5"/>
          <p:cNvSpPr>
            <a:spLocks noGrp="1"/>
          </p:cNvSpPr>
          <p:nvPr>
            <p:ph type="sldNum" sz="quarter" idx="4"/>
          </p:nvPr>
        </p:nvSpPr>
        <p:spPr bwMode="auto">
          <a:xfrm>
            <a:off x="6553200" y="4767263"/>
            <a:ext cx="2133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Clr>
                <a:srgbClr val="000000"/>
              </a:buClr>
              <a:buFont typeface="Arial" charset="0"/>
              <a:buNone/>
              <a:defRPr sz="1200">
                <a:solidFill>
                  <a:srgbClr val="898989"/>
                </a:solidFill>
              </a:defRPr>
            </a:lvl1pPr>
          </a:lstStyle>
          <a:p>
            <a:pPr>
              <a:defRPr/>
            </a:pPr>
            <a:fld id="{02A1D2D4-DF0D-4E5D-9E0A-082BAE7D414C}" type="slidenum">
              <a:rPr lang="en-GB" altLang="en-US"/>
              <a:pPr>
                <a:defRPr/>
              </a:pPr>
              <a:t>‹#›</a:t>
            </a:fld>
            <a:endParaRPr lang="en-GB" altLang="en-US" dirty="0"/>
          </a:p>
        </p:txBody>
      </p:sp>
    </p:spTree>
  </p:cSld>
  <p:clrMap bg1="lt1" tx1="dk1" bg2="lt2" tx2="dk2" accent1="accent1" accent2="accent2" accent3="accent3" accent4="accent4" accent5="accent5" accent6="accent6" hlink="hlink" folHlink="folHlink"/>
  <p:sldLayoutIdLst>
    <p:sldLayoutId id="2147484384" r:id="rId1"/>
    <p:sldLayoutId id="2147484385" r:id="rId2"/>
    <p:sldLayoutId id="2147484386" r:id="rId3"/>
    <p:sldLayoutId id="2147484387" r:id="rId4"/>
    <p:sldLayoutId id="2147484388" r:id="rId5"/>
    <p:sldLayoutId id="2147484389" r:id="rId6"/>
    <p:sldLayoutId id="2147484390" r:id="rId7"/>
    <p:sldLayoutId id="2147484391" r:id="rId8"/>
    <p:sldLayoutId id="2147484392" r:id="rId9"/>
    <p:sldLayoutId id="2147484393" r:id="rId10"/>
    <p:sldLayoutId id="2147484394" r:id="rId11"/>
    <p:sldLayoutId id="2147484395" r:id="rId12"/>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6.gif"/></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Google Shape;63;p14"/>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1663" y="203298"/>
            <a:ext cx="12319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Google Shape;64;p14"/>
          <p:cNvSpPr txBox="1"/>
          <p:nvPr/>
        </p:nvSpPr>
        <p:spPr>
          <a:xfrm>
            <a:off x="404999" y="203298"/>
            <a:ext cx="7096814" cy="627573"/>
          </a:xfrm>
          <a:prstGeom prst="rect">
            <a:avLst/>
          </a:prstGeom>
          <a:noFill/>
          <a:ln>
            <a:noFill/>
          </a:ln>
        </p:spPr>
        <p:txBody>
          <a:bodyPr spcFirstLastPara="1" lIns="91425" tIns="91425" rIns="91425" bIns="91425"/>
          <a:lstStyle/>
          <a:p>
            <a:pPr algn="ctr" eaLnBrk="1" fontAlgn="auto" hangingPunct="1">
              <a:spcBef>
                <a:spcPts val="0"/>
              </a:spcBef>
              <a:spcAft>
                <a:spcPts val="0"/>
              </a:spcAft>
              <a:buClr>
                <a:srgbClr val="000000"/>
              </a:buClr>
              <a:buSzPts val="2200"/>
              <a:buFont typeface="Arial" panose="020B0604020202020204"/>
              <a:buNone/>
              <a:defRPr/>
            </a:pPr>
            <a:r>
              <a:rPr lang="en-US" sz="2400" b="1" kern="0"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OBSERVE THE STATEMENTS AND UNDERLINED WORDS.</a:t>
            </a:r>
            <a:endParaRPr sz="2400" kern="0"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endParaRPr>
          </a:p>
        </p:txBody>
      </p:sp>
      <p:sp>
        <p:nvSpPr>
          <p:cNvPr id="5" name="Rounded Rectangle 4"/>
          <p:cNvSpPr/>
          <p:nvPr/>
        </p:nvSpPr>
        <p:spPr>
          <a:xfrm>
            <a:off x="412950" y="1075174"/>
            <a:ext cx="7967207" cy="51820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latin typeface="Calibri" panose="020F0502020204030204" pitchFamily="34" charset="0"/>
                <a:cs typeface="Calibri" panose="020F0502020204030204" pitchFamily="34" charset="0"/>
              </a:rPr>
              <a:t>1. </a:t>
            </a:r>
            <a:r>
              <a:rPr lang="en-US" sz="2000" dirty="0" err="1">
                <a:solidFill>
                  <a:schemeClr val="tx1"/>
                </a:solidFill>
                <a:latin typeface="Calibri" panose="020F0502020204030204" pitchFamily="34" charset="0"/>
                <a:cs typeface="Calibri" panose="020F0502020204030204" pitchFamily="34" charset="0"/>
              </a:rPr>
              <a:t>Sunita</a:t>
            </a:r>
            <a:r>
              <a:rPr lang="en-US" sz="2000" dirty="0">
                <a:solidFill>
                  <a:schemeClr val="tx1"/>
                </a:solidFill>
                <a:latin typeface="Calibri" panose="020F0502020204030204" pitchFamily="34" charset="0"/>
                <a:cs typeface="Calibri" panose="020F0502020204030204" pitchFamily="34" charset="0"/>
              </a:rPr>
              <a:t>: “ Mom it is too </a:t>
            </a:r>
            <a:r>
              <a:rPr lang="en-US" sz="2000" u="sng" dirty="0">
                <a:solidFill>
                  <a:schemeClr val="tx1"/>
                </a:solidFill>
                <a:latin typeface="Calibri" panose="020F0502020204030204" pitchFamily="34" charset="0"/>
                <a:cs typeface="Calibri" panose="020F0502020204030204" pitchFamily="34" charset="0"/>
              </a:rPr>
              <a:t>cold</a:t>
            </a:r>
            <a:r>
              <a:rPr lang="en-US" sz="2000" dirty="0">
                <a:solidFill>
                  <a:schemeClr val="tx1"/>
                </a:solidFill>
                <a:latin typeface="Calibri" panose="020F0502020204030204" pitchFamily="34" charset="0"/>
                <a:cs typeface="Calibri" panose="020F0502020204030204" pitchFamily="34" charset="0"/>
              </a:rPr>
              <a:t> can you give me a cup of </a:t>
            </a:r>
            <a:r>
              <a:rPr lang="en-US" sz="2000" u="sng" dirty="0">
                <a:solidFill>
                  <a:schemeClr val="tx1"/>
                </a:solidFill>
                <a:latin typeface="Calibri" panose="020F0502020204030204" pitchFamily="34" charset="0"/>
                <a:cs typeface="Calibri" panose="020F0502020204030204" pitchFamily="34" charset="0"/>
              </a:rPr>
              <a:t>hot</a:t>
            </a:r>
            <a:r>
              <a:rPr lang="en-US" sz="2000" dirty="0">
                <a:solidFill>
                  <a:schemeClr val="tx1"/>
                </a:solidFill>
                <a:latin typeface="Calibri" panose="020F0502020204030204" pitchFamily="34" charset="0"/>
                <a:cs typeface="Calibri" panose="020F0502020204030204" pitchFamily="34" charset="0"/>
              </a:rPr>
              <a:t> tea ? </a:t>
            </a:r>
          </a:p>
        </p:txBody>
      </p:sp>
      <p:sp>
        <p:nvSpPr>
          <p:cNvPr id="15" name="Rounded Rectangle 14"/>
          <p:cNvSpPr/>
          <p:nvPr/>
        </p:nvSpPr>
        <p:spPr>
          <a:xfrm>
            <a:off x="364724" y="2059334"/>
            <a:ext cx="8533726" cy="52873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latin typeface="Calibri" panose="020F0502020204030204" pitchFamily="34" charset="0"/>
                <a:cs typeface="Calibri" panose="020F0502020204030204" pitchFamily="34" charset="0"/>
              </a:rPr>
              <a:t>2. </a:t>
            </a:r>
            <a:r>
              <a:rPr lang="en-US" sz="2000" dirty="0" err="1">
                <a:solidFill>
                  <a:schemeClr val="tx1"/>
                </a:solidFill>
                <a:latin typeface="Calibri" panose="020F0502020204030204" pitchFamily="34" charset="0"/>
                <a:cs typeface="Calibri" panose="020F0502020204030204" pitchFamily="34" charset="0"/>
              </a:rPr>
              <a:t>Rajan</a:t>
            </a:r>
            <a:r>
              <a:rPr lang="en-US" sz="2000" dirty="0">
                <a:solidFill>
                  <a:schemeClr val="tx1"/>
                </a:solidFill>
                <a:latin typeface="Calibri" panose="020F0502020204030204" pitchFamily="34" charset="0"/>
                <a:cs typeface="Calibri" panose="020F0502020204030204" pitchFamily="34" charset="0"/>
              </a:rPr>
              <a:t> : “ Dad can you switch on the geyser ! I will take bath with </a:t>
            </a:r>
            <a:r>
              <a:rPr lang="en-US" sz="2000" u="sng" dirty="0">
                <a:solidFill>
                  <a:schemeClr val="tx1"/>
                </a:solidFill>
                <a:latin typeface="Calibri" panose="020F0502020204030204" pitchFamily="34" charset="0"/>
                <a:cs typeface="Calibri" panose="020F0502020204030204" pitchFamily="34" charset="0"/>
              </a:rPr>
              <a:t>warm water</a:t>
            </a:r>
            <a:r>
              <a:rPr lang="en-US" sz="2000" dirty="0">
                <a:solidFill>
                  <a:schemeClr val="tx1"/>
                </a:solidFill>
                <a:latin typeface="Calibri" panose="020F0502020204030204" pitchFamily="34" charset="0"/>
                <a:cs typeface="Calibri" panose="020F0502020204030204" pitchFamily="34" charset="0"/>
              </a:rPr>
              <a:t>.</a:t>
            </a:r>
          </a:p>
        </p:txBody>
      </p:sp>
      <p:sp>
        <p:nvSpPr>
          <p:cNvPr id="16" name="Rounded Rectangle 15"/>
          <p:cNvSpPr/>
          <p:nvPr/>
        </p:nvSpPr>
        <p:spPr>
          <a:xfrm>
            <a:off x="404999" y="3049911"/>
            <a:ext cx="8400313" cy="62084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latin typeface="Calibri" panose="020F0502020204030204" pitchFamily="34" charset="0"/>
                <a:cs typeface="Calibri" panose="020F0502020204030204" pitchFamily="34" charset="0"/>
              </a:rPr>
              <a:t>3. Mother: Bunny do not forget to take rain coat while going out, it is </a:t>
            </a:r>
            <a:r>
              <a:rPr lang="en-US" sz="2000" u="sng" dirty="0">
                <a:solidFill>
                  <a:schemeClr val="tx1"/>
                </a:solidFill>
                <a:latin typeface="Calibri" panose="020F0502020204030204" pitchFamily="34" charset="0"/>
                <a:cs typeface="Calibri" panose="020F0502020204030204" pitchFamily="34" charset="0"/>
              </a:rPr>
              <a:t>raining</a:t>
            </a:r>
            <a:r>
              <a:rPr lang="en-US" sz="2000" dirty="0">
                <a:solidFill>
                  <a:schemeClr val="tx1"/>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846211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80">
                                          <p:stCondLst>
                                            <p:cond delay="0"/>
                                          </p:stCondLst>
                                        </p:cTn>
                                        <p:tgtEl>
                                          <p:spTgt spid="15"/>
                                        </p:tgtEl>
                                      </p:cBhvr>
                                    </p:animEffect>
                                    <p:anim calcmode="lin" valueType="num">
                                      <p:cBhvr>
                                        <p:cTn id="2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31" dur="26">
                                          <p:stCondLst>
                                            <p:cond delay="650"/>
                                          </p:stCondLst>
                                        </p:cTn>
                                        <p:tgtEl>
                                          <p:spTgt spid="15"/>
                                        </p:tgtEl>
                                      </p:cBhvr>
                                      <p:to x="100000" y="60000"/>
                                    </p:animScale>
                                    <p:animScale>
                                      <p:cBhvr>
                                        <p:cTn id="32" dur="166" decel="50000">
                                          <p:stCondLst>
                                            <p:cond delay="676"/>
                                          </p:stCondLst>
                                        </p:cTn>
                                        <p:tgtEl>
                                          <p:spTgt spid="15"/>
                                        </p:tgtEl>
                                      </p:cBhvr>
                                      <p:to x="100000" y="100000"/>
                                    </p:animScale>
                                    <p:animScale>
                                      <p:cBhvr>
                                        <p:cTn id="33" dur="26">
                                          <p:stCondLst>
                                            <p:cond delay="1312"/>
                                          </p:stCondLst>
                                        </p:cTn>
                                        <p:tgtEl>
                                          <p:spTgt spid="15"/>
                                        </p:tgtEl>
                                      </p:cBhvr>
                                      <p:to x="100000" y="80000"/>
                                    </p:animScale>
                                    <p:animScale>
                                      <p:cBhvr>
                                        <p:cTn id="34" dur="166" decel="50000">
                                          <p:stCondLst>
                                            <p:cond delay="1338"/>
                                          </p:stCondLst>
                                        </p:cTn>
                                        <p:tgtEl>
                                          <p:spTgt spid="15"/>
                                        </p:tgtEl>
                                      </p:cBhvr>
                                      <p:to x="100000" y="100000"/>
                                    </p:animScale>
                                    <p:animScale>
                                      <p:cBhvr>
                                        <p:cTn id="35" dur="26">
                                          <p:stCondLst>
                                            <p:cond delay="1642"/>
                                          </p:stCondLst>
                                        </p:cTn>
                                        <p:tgtEl>
                                          <p:spTgt spid="15"/>
                                        </p:tgtEl>
                                      </p:cBhvr>
                                      <p:to x="100000" y="90000"/>
                                    </p:animScale>
                                    <p:animScale>
                                      <p:cBhvr>
                                        <p:cTn id="36" dur="166" decel="50000">
                                          <p:stCondLst>
                                            <p:cond delay="1668"/>
                                          </p:stCondLst>
                                        </p:cTn>
                                        <p:tgtEl>
                                          <p:spTgt spid="15"/>
                                        </p:tgtEl>
                                      </p:cBhvr>
                                      <p:to x="100000" y="100000"/>
                                    </p:animScale>
                                    <p:animScale>
                                      <p:cBhvr>
                                        <p:cTn id="37" dur="26">
                                          <p:stCondLst>
                                            <p:cond delay="1808"/>
                                          </p:stCondLst>
                                        </p:cTn>
                                        <p:tgtEl>
                                          <p:spTgt spid="15"/>
                                        </p:tgtEl>
                                      </p:cBhvr>
                                      <p:to x="100000" y="95000"/>
                                    </p:animScale>
                                    <p:animScale>
                                      <p:cBhvr>
                                        <p:cTn id="38" dur="166" decel="50000">
                                          <p:stCondLst>
                                            <p:cond delay="1834"/>
                                          </p:stCondLst>
                                        </p:cTn>
                                        <p:tgtEl>
                                          <p:spTgt spid="15"/>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down)">
                                      <p:cBhvr>
                                        <p:cTn id="43" dur="580">
                                          <p:stCondLst>
                                            <p:cond delay="0"/>
                                          </p:stCondLst>
                                        </p:cTn>
                                        <p:tgtEl>
                                          <p:spTgt spid="16"/>
                                        </p:tgtEl>
                                      </p:cBhvr>
                                    </p:animEffect>
                                    <p:anim calcmode="lin" valueType="num">
                                      <p:cBhvr>
                                        <p:cTn id="44"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49" dur="26">
                                          <p:stCondLst>
                                            <p:cond delay="650"/>
                                          </p:stCondLst>
                                        </p:cTn>
                                        <p:tgtEl>
                                          <p:spTgt spid="16"/>
                                        </p:tgtEl>
                                      </p:cBhvr>
                                      <p:to x="100000" y="60000"/>
                                    </p:animScale>
                                    <p:animScale>
                                      <p:cBhvr>
                                        <p:cTn id="50" dur="166" decel="50000">
                                          <p:stCondLst>
                                            <p:cond delay="676"/>
                                          </p:stCondLst>
                                        </p:cTn>
                                        <p:tgtEl>
                                          <p:spTgt spid="16"/>
                                        </p:tgtEl>
                                      </p:cBhvr>
                                      <p:to x="100000" y="100000"/>
                                    </p:animScale>
                                    <p:animScale>
                                      <p:cBhvr>
                                        <p:cTn id="51" dur="26">
                                          <p:stCondLst>
                                            <p:cond delay="1312"/>
                                          </p:stCondLst>
                                        </p:cTn>
                                        <p:tgtEl>
                                          <p:spTgt spid="16"/>
                                        </p:tgtEl>
                                      </p:cBhvr>
                                      <p:to x="100000" y="80000"/>
                                    </p:animScale>
                                    <p:animScale>
                                      <p:cBhvr>
                                        <p:cTn id="52" dur="166" decel="50000">
                                          <p:stCondLst>
                                            <p:cond delay="1338"/>
                                          </p:stCondLst>
                                        </p:cTn>
                                        <p:tgtEl>
                                          <p:spTgt spid="16"/>
                                        </p:tgtEl>
                                      </p:cBhvr>
                                      <p:to x="100000" y="100000"/>
                                    </p:animScale>
                                    <p:animScale>
                                      <p:cBhvr>
                                        <p:cTn id="53" dur="26">
                                          <p:stCondLst>
                                            <p:cond delay="1642"/>
                                          </p:stCondLst>
                                        </p:cTn>
                                        <p:tgtEl>
                                          <p:spTgt spid="16"/>
                                        </p:tgtEl>
                                      </p:cBhvr>
                                      <p:to x="100000" y="90000"/>
                                    </p:animScale>
                                    <p:animScale>
                                      <p:cBhvr>
                                        <p:cTn id="54" dur="166" decel="50000">
                                          <p:stCondLst>
                                            <p:cond delay="1668"/>
                                          </p:stCondLst>
                                        </p:cTn>
                                        <p:tgtEl>
                                          <p:spTgt spid="16"/>
                                        </p:tgtEl>
                                      </p:cBhvr>
                                      <p:to x="100000" y="100000"/>
                                    </p:animScale>
                                    <p:animScale>
                                      <p:cBhvr>
                                        <p:cTn id="55" dur="26">
                                          <p:stCondLst>
                                            <p:cond delay="1808"/>
                                          </p:stCondLst>
                                        </p:cTn>
                                        <p:tgtEl>
                                          <p:spTgt spid="16"/>
                                        </p:tgtEl>
                                      </p:cBhvr>
                                      <p:to x="100000" y="95000"/>
                                    </p:animScale>
                                    <p:animScale>
                                      <p:cBhvr>
                                        <p:cTn id="56"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Google Shape;77;p16"/>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009" y="272856"/>
            <a:ext cx="12319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Google Shape;78;p16"/>
          <p:cNvSpPr txBox="1"/>
          <p:nvPr/>
        </p:nvSpPr>
        <p:spPr>
          <a:xfrm>
            <a:off x="620713" y="742950"/>
            <a:ext cx="7802562" cy="3562350"/>
          </a:xfrm>
          <a:prstGeom prst="rect">
            <a:avLst/>
          </a:prstGeom>
          <a:noFill/>
          <a:ln>
            <a:noFill/>
          </a:ln>
        </p:spPr>
        <p:txBody>
          <a:bodyPr spcFirstLastPara="1" lIns="91425" tIns="91425" rIns="91425" bIns="91425" anchor="ctr"/>
          <a:lstStyle/>
          <a:p>
            <a:pPr marL="457200" algn="ctr" eaLnBrk="1" fontAlgn="auto" hangingPunct="1">
              <a:lnSpc>
                <a:spcPct val="115000"/>
              </a:lnSpc>
              <a:spcBef>
                <a:spcPts val="0"/>
              </a:spcBef>
              <a:spcAft>
                <a:spcPts val="0"/>
              </a:spcAft>
              <a:buClr>
                <a:srgbClr val="000000"/>
              </a:buClr>
              <a:buSzPts val="4000"/>
              <a:buFont typeface="Arial" panose="020B0604020202020204"/>
              <a:buNone/>
              <a:defRPr/>
            </a:pPr>
            <a:r>
              <a:rPr lang="en-GB" sz="4000" b="1" kern="0" dirty="0">
                <a:latin typeface="Arial" panose="020B0604020202020204"/>
                <a:ea typeface="Arial" panose="020B0604020202020204"/>
                <a:cs typeface="Arial" panose="020B0604020202020204"/>
                <a:sym typeface="Arial" panose="020B0604020202020204"/>
              </a:rPr>
              <a:t>THANKING YOU</a:t>
            </a:r>
            <a:endParaRPr sz="4000" b="1" kern="0" dirty="0">
              <a:latin typeface="Arial" panose="020B0604020202020204"/>
              <a:ea typeface="Arial" panose="020B0604020202020204"/>
              <a:cs typeface="Arial" panose="020B0604020202020204"/>
              <a:sym typeface="Arial" panose="020B0604020202020204"/>
            </a:endParaRPr>
          </a:p>
          <a:p>
            <a:pPr marL="457200" algn="ctr" eaLnBrk="1" fontAlgn="auto" hangingPunct="1">
              <a:lnSpc>
                <a:spcPct val="115000"/>
              </a:lnSpc>
              <a:spcBef>
                <a:spcPts val="0"/>
              </a:spcBef>
              <a:spcAft>
                <a:spcPts val="0"/>
              </a:spcAft>
              <a:buClr>
                <a:srgbClr val="000000"/>
              </a:buClr>
              <a:buSzPts val="4000"/>
              <a:buFont typeface="Arial" panose="020B0604020202020204"/>
              <a:buNone/>
              <a:defRPr/>
            </a:pPr>
            <a:r>
              <a:rPr lang="en-GB" sz="4000" b="1" kern="0" dirty="0">
                <a:solidFill>
                  <a:srgbClr val="FF0000"/>
                </a:solidFill>
                <a:latin typeface="Arial" panose="020B0604020202020204"/>
                <a:ea typeface="Arial" panose="020B0604020202020204"/>
                <a:cs typeface="Arial" panose="020B0604020202020204"/>
                <a:sym typeface="Arial" panose="020B0604020202020204"/>
              </a:rPr>
              <a:t>ODM EDUCATIONAL GROUP</a:t>
            </a:r>
            <a:endParaRPr sz="4000" b="1" kern="0" dirty="0">
              <a:solidFill>
                <a:srgbClr val="FF0000"/>
              </a:solidFill>
              <a:latin typeface="Arial" panose="020B0604020202020204"/>
              <a:ea typeface="Arial" panose="020B0604020202020204"/>
              <a:cs typeface="Arial" panose="020B0604020202020204"/>
              <a:sym typeface="Arial" panose="020B0604020202020204"/>
            </a:endParaRPr>
          </a:p>
          <a:p>
            <a:pPr eaLnBrk="1" fontAlgn="auto" hangingPunct="1">
              <a:spcBef>
                <a:spcPts val="0"/>
              </a:spcBef>
              <a:spcAft>
                <a:spcPts val="0"/>
              </a:spcAft>
              <a:buClr>
                <a:srgbClr val="000000"/>
              </a:buClr>
              <a:buSzPts val="1400"/>
              <a:buFont typeface="Arial" panose="020B0604020202020204"/>
              <a:buNone/>
              <a:defRPr/>
            </a:pPr>
            <a:endParaRPr kern="0" dirty="0">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Google Shape;63;p14"/>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1663" y="203298"/>
            <a:ext cx="12319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Google Shape;64;p14"/>
          <p:cNvSpPr txBox="1"/>
          <p:nvPr/>
        </p:nvSpPr>
        <p:spPr>
          <a:xfrm>
            <a:off x="171735" y="90883"/>
            <a:ext cx="7330077" cy="627573"/>
          </a:xfrm>
          <a:prstGeom prst="rect">
            <a:avLst/>
          </a:prstGeom>
          <a:noFill/>
          <a:ln>
            <a:noFill/>
          </a:ln>
        </p:spPr>
        <p:txBody>
          <a:bodyPr spcFirstLastPara="1" lIns="91425" tIns="91425" rIns="91425" bIns="91425"/>
          <a:lstStyle/>
          <a:p>
            <a:pPr algn="ctr" eaLnBrk="1" fontAlgn="auto" hangingPunct="1">
              <a:spcBef>
                <a:spcPts val="0"/>
              </a:spcBef>
              <a:spcAft>
                <a:spcPts val="0"/>
              </a:spcAft>
              <a:buClr>
                <a:srgbClr val="000000"/>
              </a:buClr>
              <a:buSzPts val="2200"/>
              <a:buFont typeface="Arial" panose="020B0604020202020204"/>
              <a:buNone/>
              <a:defRPr/>
            </a:pPr>
            <a:r>
              <a:rPr lang="en-US" sz="2400" b="1" kern="0"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OBSERVE THE STATEMENTS AND UNDERLINED WORDS.</a:t>
            </a:r>
            <a:endParaRPr sz="2400" kern="0"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endParaRPr>
          </a:p>
        </p:txBody>
      </p:sp>
      <p:sp>
        <p:nvSpPr>
          <p:cNvPr id="17" name="Rounded Rectangle 16"/>
          <p:cNvSpPr/>
          <p:nvPr/>
        </p:nvSpPr>
        <p:spPr>
          <a:xfrm>
            <a:off x="299837" y="1033298"/>
            <a:ext cx="8533726" cy="62084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latin typeface="Calibri" panose="020F0502020204030204" pitchFamily="34" charset="0"/>
                <a:cs typeface="Calibri" panose="020F0502020204030204" pitchFamily="34" charset="0"/>
              </a:rPr>
              <a:t>4. Teacher: Children do not drink </a:t>
            </a:r>
            <a:r>
              <a:rPr lang="en-US" sz="2000" u="sng" dirty="0">
                <a:solidFill>
                  <a:schemeClr val="tx1"/>
                </a:solidFill>
                <a:latin typeface="Calibri" panose="020F0502020204030204" pitchFamily="34" charset="0"/>
                <a:cs typeface="Calibri" panose="020F0502020204030204" pitchFamily="34" charset="0"/>
              </a:rPr>
              <a:t>cool water </a:t>
            </a:r>
            <a:r>
              <a:rPr lang="en-US" sz="2000" dirty="0">
                <a:solidFill>
                  <a:schemeClr val="tx1"/>
                </a:solidFill>
                <a:latin typeface="Calibri" panose="020F0502020204030204" pitchFamily="34" charset="0"/>
                <a:cs typeface="Calibri" panose="020F0502020204030204" pitchFamily="34" charset="0"/>
              </a:rPr>
              <a:t>you may get </a:t>
            </a:r>
            <a:r>
              <a:rPr lang="en-US" sz="2000" u="sng" dirty="0">
                <a:solidFill>
                  <a:schemeClr val="tx1"/>
                </a:solidFill>
                <a:latin typeface="Calibri" panose="020F0502020204030204" pitchFamily="34" charset="0"/>
                <a:cs typeface="Calibri" panose="020F0502020204030204" pitchFamily="34" charset="0"/>
              </a:rPr>
              <a:t>cold</a:t>
            </a:r>
            <a:r>
              <a:rPr lang="en-US" sz="2000" dirty="0">
                <a:solidFill>
                  <a:schemeClr val="tx1"/>
                </a:solidFill>
                <a:latin typeface="Calibri" panose="020F0502020204030204" pitchFamily="34" charset="0"/>
                <a:cs typeface="Calibri" panose="020F0502020204030204" pitchFamily="34" charset="0"/>
              </a:rPr>
              <a:t>.</a:t>
            </a:r>
          </a:p>
        </p:txBody>
      </p:sp>
      <p:sp>
        <p:nvSpPr>
          <p:cNvPr id="18" name="Rounded Rectangle 17"/>
          <p:cNvSpPr/>
          <p:nvPr/>
        </p:nvSpPr>
        <p:spPr>
          <a:xfrm>
            <a:off x="377008" y="2027609"/>
            <a:ext cx="8260028" cy="659608"/>
          </a:xfrm>
          <a:prstGeom prst="roundRect">
            <a:avLst>
              <a:gd name="adj" fmla="val 61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latin typeface="Calibri" panose="020F0502020204030204" pitchFamily="34" charset="0"/>
                <a:cs typeface="Calibri" panose="020F0502020204030204" pitchFamily="34" charset="0"/>
              </a:rPr>
              <a:t>5. Visitors visit the hill stations during hot </a:t>
            </a:r>
            <a:r>
              <a:rPr lang="en-US" sz="2000" u="sng" dirty="0">
                <a:solidFill>
                  <a:schemeClr val="tx1"/>
                </a:solidFill>
                <a:latin typeface="Calibri" panose="020F0502020204030204" pitchFamily="34" charset="0"/>
                <a:cs typeface="Calibri" panose="020F0502020204030204" pitchFamily="34" charset="0"/>
              </a:rPr>
              <a:t>summer</a:t>
            </a:r>
            <a:r>
              <a:rPr lang="en-US" sz="2000" dirty="0">
                <a:solidFill>
                  <a:schemeClr val="tx1"/>
                </a:solidFill>
                <a:latin typeface="Calibri" panose="020F0502020204030204" pitchFamily="34" charset="0"/>
                <a:cs typeface="Calibri" panose="020F0502020204030204" pitchFamily="34" charset="0"/>
              </a:rPr>
              <a:t>.</a:t>
            </a:r>
          </a:p>
        </p:txBody>
      </p:sp>
      <p:sp>
        <p:nvSpPr>
          <p:cNvPr id="19" name="Rounded Rectangle 18"/>
          <p:cNvSpPr/>
          <p:nvPr/>
        </p:nvSpPr>
        <p:spPr>
          <a:xfrm>
            <a:off x="442322" y="3060197"/>
            <a:ext cx="6944439" cy="659608"/>
          </a:xfrm>
          <a:prstGeom prst="roundRect">
            <a:avLst>
              <a:gd name="adj" fmla="val 61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latin typeface="Calibri" panose="020F0502020204030204" pitchFamily="34" charset="0"/>
                <a:cs typeface="Calibri" panose="020F0502020204030204" pitchFamily="34" charset="0"/>
              </a:rPr>
              <a:t>6. Now can you </a:t>
            </a:r>
            <a:r>
              <a:rPr lang="en-US" sz="2000" dirty="0" err="1">
                <a:solidFill>
                  <a:schemeClr val="tx1"/>
                </a:solidFill>
                <a:latin typeface="Calibri" panose="020F0502020204030204" pitchFamily="34" charset="0"/>
                <a:cs typeface="Calibri" panose="020F0502020204030204" pitchFamily="34" charset="0"/>
              </a:rPr>
              <a:t>guess,what</a:t>
            </a:r>
            <a:r>
              <a:rPr lang="en-US" sz="2000" dirty="0">
                <a:solidFill>
                  <a:schemeClr val="tx1"/>
                </a:solidFill>
                <a:latin typeface="Calibri" panose="020F0502020204030204" pitchFamily="34" charset="0"/>
                <a:cs typeface="Calibri" panose="020F0502020204030204" pitchFamily="34" charset="0"/>
              </a:rPr>
              <a:t>  the underlined words relating to ?  </a:t>
            </a:r>
          </a:p>
        </p:txBody>
      </p:sp>
      <p:sp>
        <p:nvSpPr>
          <p:cNvPr id="10" name="TextBox 9"/>
          <p:cNvSpPr txBox="1"/>
          <p:nvPr/>
        </p:nvSpPr>
        <p:spPr>
          <a:xfrm>
            <a:off x="6774024" y="4516016"/>
            <a:ext cx="2258009" cy="307777"/>
          </a:xfrm>
          <a:prstGeom prst="rect">
            <a:avLst/>
          </a:prstGeom>
          <a:noFill/>
        </p:spPr>
        <p:txBody>
          <a:bodyPr wrap="square" rtlCol="0">
            <a:spAutoFit/>
          </a:bodyPr>
          <a:lstStyle/>
          <a:p>
            <a:r>
              <a:rPr lang="en-US" dirty="0" err="1"/>
              <a:t>Ans</a:t>
            </a:r>
            <a:r>
              <a:rPr lang="en-US" dirty="0"/>
              <a:t>: water and weather</a:t>
            </a:r>
          </a:p>
        </p:txBody>
      </p:sp>
    </p:spTree>
    <p:extLst>
      <p:ext uri="{BB962C8B-B14F-4D97-AF65-F5344CB8AC3E}">
        <p14:creationId xmlns:p14="http://schemas.microsoft.com/office/powerpoint/2010/main" val="45181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80">
                                          <p:stCondLst>
                                            <p:cond delay="0"/>
                                          </p:stCondLst>
                                        </p:cTn>
                                        <p:tgtEl>
                                          <p:spTgt spid="17"/>
                                        </p:tgtEl>
                                      </p:cBhvr>
                                    </p:animEffect>
                                    <p:anim calcmode="lin" valueType="num">
                                      <p:cBhvr>
                                        <p:cTn id="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3" dur="26">
                                          <p:stCondLst>
                                            <p:cond delay="650"/>
                                          </p:stCondLst>
                                        </p:cTn>
                                        <p:tgtEl>
                                          <p:spTgt spid="17"/>
                                        </p:tgtEl>
                                      </p:cBhvr>
                                      <p:to x="100000" y="60000"/>
                                    </p:animScale>
                                    <p:animScale>
                                      <p:cBhvr>
                                        <p:cTn id="14" dur="166" decel="50000">
                                          <p:stCondLst>
                                            <p:cond delay="676"/>
                                          </p:stCondLst>
                                        </p:cTn>
                                        <p:tgtEl>
                                          <p:spTgt spid="17"/>
                                        </p:tgtEl>
                                      </p:cBhvr>
                                      <p:to x="100000" y="100000"/>
                                    </p:animScale>
                                    <p:animScale>
                                      <p:cBhvr>
                                        <p:cTn id="15" dur="26">
                                          <p:stCondLst>
                                            <p:cond delay="1312"/>
                                          </p:stCondLst>
                                        </p:cTn>
                                        <p:tgtEl>
                                          <p:spTgt spid="17"/>
                                        </p:tgtEl>
                                      </p:cBhvr>
                                      <p:to x="100000" y="80000"/>
                                    </p:animScale>
                                    <p:animScale>
                                      <p:cBhvr>
                                        <p:cTn id="16" dur="166" decel="50000">
                                          <p:stCondLst>
                                            <p:cond delay="1338"/>
                                          </p:stCondLst>
                                        </p:cTn>
                                        <p:tgtEl>
                                          <p:spTgt spid="17"/>
                                        </p:tgtEl>
                                      </p:cBhvr>
                                      <p:to x="100000" y="100000"/>
                                    </p:animScale>
                                    <p:animScale>
                                      <p:cBhvr>
                                        <p:cTn id="17" dur="26">
                                          <p:stCondLst>
                                            <p:cond delay="1642"/>
                                          </p:stCondLst>
                                        </p:cTn>
                                        <p:tgtEl>
                                          <p:spTgt spid="17"/>
                                        </p:tgtEl>
                                      </p:cBhvr>
                                      <p:to x="100000" y="90000"/>
                                    </p:animScale>
                                    <p:animScale>
                                      <p:cBhvr>
                                        <p:cTn id="18" dur="166" decel="50000">
                                          <p:stCondLst>
                                            <p:cond delay="1668"/>
                                          </p:stCondLst>
                                        </p:cTn>
                                        <p:tgtEl>
                                          <p:spTgt spid="17"/>
                                        </p:tgtEl>
                                      </p:cBhvr>
                                      <p:to x="100000" y="100000"/>
                                    </p:animScale>
                                    <p:animScale>
                                      <p:cBhvr>
                                        <p:cTn id="19" dur="26">
                                          <p:stCondLst>
                                            <p:cond delay="1808"/>
                                          </p:stCondLst>
                                        </p:cTn>
                                        <p:tgtEl>
                                          <p:spTgt spid="17"/>
                                        </p:tgtEl>
                                      </p:cBhvr>
                                      <p:to x="100000" y="95000"/>
                                    </p:animScale>
                                    <p:animScale>
                                      <p:cBhvr>
                                        <p:cTn id="20" dur="166" decel="50000">
                                          <p:stCondLst>
                                            <p:cond delay="1834"/>
                                          </p:stCondLst>
                                        </p:cTn>
                                        <p:tgtEl>
                                          <p:spTgt spid="1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580">
                                          <p:stCondLst>
                                            <p:cond delay="0"/>
                                          </p:stCondLst>
                                        </p:cTn>
                                        <p:tgtEl>
                                          <p:spTgt spid="18"/>
                                        </p:tgtEl>
                                      </p:cBhvr>
                                    </p:animEffect>
                                    <p:anim calcmode="lin" valueType="num">
                                      <p:cBhvr>
                                        <p:cTn id="26"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31" dur="26">
                                          <p:stCondLst>
                                            <p:cond delay="650"/>
                                          </p:stCondLst>
                                        </p:cTn>
                                        <p:tgtEl>
                                          <p:spTgt spid="18"/>
                                        </p:tgtEl>
                                      </p:cBhvr>
                                      <p:to x="100000" y="60000"/>
                                    </p:animScale>
                                    <p:animScale>
                                      <p:cBhvr>
                                        <p:cTn id="32" dur="166" decel="50000">
                                          <p:stCondLst>
                                            <p:cond delay="676"/>
                                          </p:stCondLst>
                                        </p:cTn>
                                        <p:tgtEl>
                                          <p:spTgt spid="18"/>
                                        </p:tgtEl>
                                      </p:cBhvr>
                                      <p:to x="100000" y="100000"/>
                                    </p:animScale>
                                    <p:animScale>
                                      <p:cBhvr>
                                        <p:cTn id="33" dur="26">
                                          <p:stCondLst>
                                            <p:cond delay="1312"/>
                                          </p:stCondLst>
                                        </p:cTn>
                                        <p:tgtEl>
                                          <p:spTgt spid="18"/>
                                        </p:tgtEl>
                                      </p:cBhvr>
                                      <p:to x="100000" y="80000"/>
                                    </p:animScale>
                                    <p:animScale>
                                      <p:cBhvr>
                                        <p:cTn id="34" dur="166" decel="50000">
                                          <p:stCondLst>
                                            <p:cond delay="1338"/>
                                          </p:stCondLst>
                                        </p:cTn>
                                        <p:tgtEl>
                                          <p:spTgt spid="18"/>
                                        </p:tgtEl>
                                      </p:cBhvr>
                                      <p:to x="100000" y="100000"/>
                                    </p:animScale>
                                    <p:animScale>
                                      <p:cBhvr>
                                        <p:cTn id="35" dur="26">
                                          <p:stCondLst>
                                            <p:cond delay="1642"/>
                                          </p:stCondLst>
                                        </p:cTn>
                                        <p:tgtEl>
                                          <p:spTgt spid="18"/>
                                        </p:tgtEl>
                                      </p:cBhvr>
                                      <p:to x="100000" y="90000"/>
                                    </p:animScale>
                                    <p:animScale>
                                      <p:cBhvr>
                                        <p:cTn id="36" dur="166" decel="50000">
                                          <p:stCondLst>
                                            <p:cond delay="1668"/>
                                          </p:stCondLst>
                                        </p:cTn>
                                        <p:tgtEl>
                                          <p:spTgt spid="18"/>
                                        </p:tgtEl>
                                      </p:cBhvr>
                                      <p:to x="100000" y="100000"/>
                                    </p:animScale>
                                    <p:animScale>
                                      <p:cBhvr>
                                        <p:cTn id="37" dur="26">
                                          <p:stCondLst>
                                            <p:cond delay="1808"/>
                                          </p:stCondLst>
                                        </p:cTn>
                                        <p:tgtEl>
                                          <p:spTgt spid="18"/>
                                        </p:tgtEl>
                                      </p:cBhvr>
                                      <p:to x="100000" y="95000"/>
                                    </p:animScale>
                                    <p:animScale>
                                      <p:cBhvr>
                                        <p:cTn id="38" dur="166" decel="50000">
                                          <p:stCondLst>
                                            <p:cond delay="1834"/>
                                          </p:stCondLst>
                                        </p:cTn>
                                        <p:tgtEl>
                                          <p:spTgt spid="18"/>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down)">
                                      <p:cBhvr>
                                        <p:cTn id="43" dur="580">
                                          <p:stCondLst>
                                            <p:cond delay="0"/>
                                          </p:stCondLst>
                                        </p:cTn>
                                        <p:tgtEl>
                                          <p:spTgt spid="19"/>
                                        </p:tgtEl>
                                      </p:cBhvr>
                                    </p:animEffect>
                                    <p:anim calcmode="lin" valueType="num">
                                      <p:cBhvr>
                                        <p:cTn id="44"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49" dur="26">
                                          <p:stCondLst>
                                            <p:cond delay="650"/>
                                          </p:stCondLst>
                                        </p:cTn>
                                        <p:tgtEl>
                                          <p:spTgt spid="19"/>
                                        </p:tgtEl>
                                      </p:cBhvr>
                                      <p:to x="100000" y="60000"/>
                                    </p:animScale>
                                    <p:animScale>
                                      <p:cBhvr>
                                        <p:cTn id="50" dur="166" decel="50000">
                                          <p:stCondLst>
                                            <p:cond delay="676"/>
                                          </p:stCondLst>
                                        </p:cTn>
                                        <p:tgtEl>
                                          <p:spTgt spid="19"/>
                                        </p:tgtEl>
                                      </p:cBhvr>
                                      <p:to x="100000" y="100000"/>
                                    </p:animScale>
                                    <p:animScale>
                                      <p:cBhvr>
                                        <p:cTn id="51" dur="26">
                                          <p:stCondLst>
                                            <p:cond delay="1312"/>
                                          </p:stCondLst>
                                        </p:cTn>
                                        <p:tgtEl>
                                          <p:spTgt spid="19"/>
                                        </p:tgtEl>
                                      </p:cBhvr>
                                      <p:to x="100000" y="80000"/>
                                    </p:animScale>
                                    <p:animScale>
                                      <p:cBhvr>
                                        <p:cTn id="52" dur="166" decel="50000">
                                          <p:stCondLst>
                                            <p:cond delay="1338"/>
                                          </p:stCondLst>
                                        </p:cTn>
                                        <p:tgtEl>
                                          <p:spTgt spid="19"/>
                                        </p:tgtEl>
                                      </p:cBhvr>
                                      <p:to x="100000" y="100000"/>
                                    </p:animScale>
                                    <p:animScale>
                                      <p:cBhvr>
                                        <p:cTn id="53" dur="26">
                                          <p:stCondLst>
                                            <p:cond delay="1642"/>
                                          </p:stCondLst>
                                        </p:cTn>
                                        <p:tgtEl>
                                          <p:spTgt spid="19"/>
                                        </p:tgtEl>
                                      </p:cBhvr>
                                      <p:to x="100000" y="90000"/>
                                    </p:animScale>
                                    <p:animScale>
                                      <p:cBhvr>
                                        <p:cTn id="54" dur="166" decel="50000">
                                          <p:stCondLst>
                                            <p:cond delay="1668"/>
                                          </p:stCondLst>
                                        </p:cTn>
                                        <p:tgtEl>
                                          <p:spTgt spid="19"/>
                                        </p:tgtEl>
                                      </p:cBhvr>
                                      <p:to x="100000" y="100000"/>
                                    </p:animScale>
                                    <p:animScale>
                                      <p:cBhvr>
                                        <p:cTn id="55" dur="26">
                                          <p:stCondLst>
                                            <p:cond delay="1808"/>
                                          </p:stCondLst>
                                        </p:cTn>
                                        <p:tgtEl>
                                          <p:spTgt spid="19"/>
                                        </p:tgtEl>
                                      </p:cBhvr>
                                      <p:to x="100000" y="95000"/>
                                    </p:animScale>
                                    <p:animScale>
                                      <p:cBhvr>
                                        <p:cTn id="56" dur="166" decel="50000">
                                          <p:stCondLst>
                                            <p:cond delay="1834"/>
                                          </p:stCondLst>
                                        </p:cTn>
                                        <p:tgtEl>
                                          <p:spTgt spid="19"/>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45" presetClass="entr" presetSubtype="0"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2000"/>
                                        <p:tgtEl>
                                          <p:spTgt spid="10"/>
                                        </p:tgtEl>
                                      </p:cBhvr>
                                    </p:animEffect>
                                    <p:anim calcmode="lin" valueType="num">
                                      <p:cBhvr>
                                        <p:cTn id="62" dur="2000" fill="hold"/>
                                        <p:tgtEl>
                                          <p:spTgt spid="10"/>
                                        </p:tgtEl>
                                        <p:attrNameLst>
                                          <p:attrName>ppt_w</p:attrName>
                                        </p:attrNameLst>
                                      </p:cBhvr>
                                      <p:tavLst>
                                        <p:tav tm="0" fmla="#ppt_w*sin(2.5*pi*$)">
                                          <p:val>
                                            <p:fltVal val="0"/>
                                          </p:val>
                                        </p:tav>
                                        <p:tav tm="100000">
                                          <p:val>
                                            <p:fltVal val="1"/>
                                          </p:val>
                                        </p:tav>
                                      </p:tavLst>
                                    </p:anim>
                                    <p:anim calcmode="lin" valueType="num">
                                      <p:cBhvr>
                                        <p:cTn id="63"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Google Shape;54;p13"/>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78250"/>
            <a:ext cx="914400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Google Shape;55;p13"/>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2176" y="214248"/>
            <a:ext cx="1579563"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Google Shape;57;p13"/>
          <p:cNvSpPr txBox="1">
            <a:spLocks noChangeArrowheads="1"/>
          </p:cNvSpPr>
          <p:nvPr/>
        </p:nvSpPr>
        <p:spPr bwMode="auto">
          <a:xfrm>
            <a:off x="5873750" y="98425"/>
            <a:ext cx="3176588"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Clr>
                <a:srgbClr val="000000"/>
              </a:buClr>
              <a:buFont typeface="Arial" charset="0"/>
              <a:buNone/>
            </a:pPr>
            <a:endParaRPr lang="en-US" altLang="en-US" sz="1400" dirty="0">
              <a:solidFill>
                <a:srgbClr val="000000"/>
              </a:solidFill>
              <a:latin typeface="Arial" charset="0"/>
            </a:endParaRPr>
          </a:p>
        </p:txBody>
      </p:sp>
      <p:sp>
        <p:nvSpPr>
          <p:cNvPr id="14341" name="Google Shape;57;p13"/>
          <p:cNvSpPr txBox="1">
            <a:spLocks noChangeArrowheads="1"/>
          </p:cNvSpPr>
          <p:nvPr/>
        </p:nvSpPr>
        <p:spPr bwMode="auto">
          <a:xfrm>
            <a:off x="2054224" y="1333500"/>
            <a:ext cx="6641907" cy="244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Clr>
                <a:srgbClr val="000000"/>
              </a:buClr>
              <a:buFont typeface="Arial" charset="0"/>
              <a:buNone/>
            </a:pPr>
            <a:r>
              <a:rPr lang="en-US" altLang="en-US" sz="2000" b="1" dirty="0">
                <a:solidFill>
                  <a:srgbClr val="000000"/>
                </a:solidFill>
                <a:cs typeface="Calibri" panose="020F0502020204030204" pitchFamily="34" charset="0"/>
              </a:rPr>
              <a:t>SESSION             	          :  1</a:t>
            </a:r>
          </a:p>
          <a:p>
            <a:pPr eaLnBrk="1" hangingPunct="1">
              <a:spcBef>
                <a:spcPct val="0"/>
              </a:spcBef>
              <a:buClr>
                <a:srgbClr val="000000"/>
              </a:buClr>
              <a:buFont typeface="Arial" charset="0"/>
              <a:buNone/>
            </a:pPr>
            <a:r>
              <a:rPr lang="en-IN" altLang="en-US" sz="2000" b="1" dirty="0">
                <a:solidFill>
                  <a:srgbClr val="000000"/>
                </a:solidFill>
                <a:cs typeface="Calibri" panose="020F0502020204030204" pitchFamily="34" charset="0"/>
              </a:rPr>
              <a:t>CLASS</a:t>
            </a:r>
            <a:r>
              <a:rPr lang="en-US" altLang="en-IN" sz="2000" b="1" dirty="0">
                <a:solidFill>
                  <a:srgbClr val="000000"/>
                </a:solidFill>
                <a:cs typeface="Calibri" panose="020F0502020204030204" pitchFamily="34" charset="0"/>
              </a:rPr>
              <a:t>                 </a:t>
            </a:r>
            <a:r>
              <a:rPr lang="en-IN" altLang="en-US" sz="2000" b="1" dirty="0">
                <a:solidFill>
                  <a:srgbClr val="000000"/>
                </a:solidFill>
                <a:cs typeface="Calibri" panose="020F0502020204030204" pitchFamily="34" charset="0"/>
              </a:rPr>
              <a:t> </a:t>
            </a:r>
            <a:r>
              <a:rPr lang="en-US" altLang="en-IN" sz="2000" b="1" dirty="0">
                <a:solidFill>
                  <a:srgbClr val="000000"/>
                </a:solidFill>
                <a:cs typeface="Calibri" panose="020F0502020204030204" pitchFamily="34" charset="0"/>
              </a:rPr>
              <a:t>	          </a:t>
            </a:r>
            <a:r>
              <a:rPr lang="en-IN" altLang="en-US" sz="2000" b="1" dirty="0">
                <a:solidFill>
                  <a:srgbClr val="000000"/>
                </a:solidFill>
                <a:cs typeface="Calibri" panose="020F0502020204030204" pitchFamily="34" charset="0"/>
              </a:rPr>
              <a:t>:  3</a:t>
            </a:r>
            <a:endParaRPr lang="en-GB" altLang="en-US" sz="2000" b="1" dirty="0">
              <a:solidFill>
                <a:srgbClr val="000000"/>
              </a:solidFill>
              <a:cs typeface="Calibri" panose="020F0502020204030204" pitchFamily="34" charset="0"/>
            </a:endParaRPr>
          </a:p>
          <a:p>
            <a:pPr eaLnBrk="1" hangingPunct="1">
              <a:spcBef>
                <a:spcPct val="0"/>
              </a:spcBef>
              <a:buClr>
                <a:srgbClr val="000000"/>
              </a:buClr>
              <a:buFont typeface="Arial" charset="0"/>
              <a:buNone/>
            </a:pPr>
            <a:r>
              <a:rPr lang="en-GB" altLang="en-US" sz="2000" b="1" dirty="0">
                <a:solidFill>
                  <a:srgbClr val="000000"/>
                </a:solidFill>
                <a:cs typeface="Calibri" panose="020F0502020204030204" pitchFamily="34" charset="0"/>
              </a:rPr>
              <a:t>SUBJECT </a:t>
            </a:r>
            <a:r>
              <a:rPr lang="en-US" altLang="en-GB" sz="2000" b="1" dirty="0">
                <a:solidFill>
                  <a:srgbClr val="000000"/>
                </a:solidFill>
                <a:cs typeface="Calibri" panose="020F0502020204030204" pitchFamily="34" charset="0"/>
              </a:rPr>
              <a:t>	          :</a:t>
            </a:r>
            <a:r>
              <a:rPr lang="en-GB" altLang="en-US" sz="2000" b="1" dirty="0">
                <a:solidFill>
                  <a:srgbClr val="000000"/>
                </a:solidFill>
                <a:cs typeface="Calibri" panose="020F0502020204030204" pitchFamily="34" charset="0"/>
              </a:rPr>
              <a:t>  </a:t>
            </a:r>
            <a:r>
              <a:rPr lang="en-US" altLang="en-US" sz="2000" b="1" dirty="0">
                <a:solidFill>
                  <a:srgbClr val="000000"/>
                </a:solidFill>
                <a:cs typeface="Calibri" panose="020F0502020204030204" pitchFamily="34" charset="0"/>
              </a:rPr>
              <a:t>SCIENCE</a:t>
            </a:r>
          </a:p>
          <a:p>
            <a:pPr eaLnBrk="1" hangingPunct="1">
              <a:spcBef>
                <a:spcPct val="0"/>
              </a:spcBef>
              <a:buClr>
                <a:srgbClr val="000000"/>
              </a:buClr>
              <a:buFont typeface="Arial" charset="0"/>
              <a:buNone/>
            </a:pPr>
            <a:r>
              <a:rPr lang="en-GB" altLang="en-US" sz="2000" b="1" dirty="0">
                <a:solidFill>
                  <a:srgbClr val="000000"/>
                </a:solidFill>
                <a:cs typeface="Calibri" panose="020F0502020204030204" pitchFamily="34" charset="0"/>
              </a:rPr>
              <a:t>CHAPTER NUMBER</a:t>
            </a:r>
            <a:r>
              <a:rPr lang="en-US" altLang="en-GB" sz="2000" b="1" dirty="0">
                <a:solidFill>
                  <a:srgbClr val="000000"/>
                </a:solidFill>
                <a:cs typeface="Calibri" panose="020F0502020204030204" pitchFamily="34" charset="0"/>
              </a:rPr>
              <a:t>       :</a:t>
            </a:r>
            <a:r>
              <a:rPr lang="en-GB" altLang="en-US" sz="2000" b="1" dirty="0">
                <a:solidFill>
                  <a:srgbClr val="000000"/>
                </a:solidFill>
                <a:cs typeface="Calibri" panose="020F0502020204030204" pitchFamily="34" charset="0"/>
              </a:rPr>
              <a:t> </a:t>
            </a:r>
            <a:r>
              <a:rPr lang="en-US" altLang="en-US" sz="2000" b="1" dirty="0">
                <a:solidFill>
                  <a:srgbClr val="000000"/>
                </a:solidFill>
                <a:cs typeface="Calibri" panose="020F0502020204030204" pitchFamily="34" charset="0"/>
              </a:rPr>
              <a:t> 13</a:t>
            </a:r>
          </a:p>
          <a:p>
            <a:pPr eaLnBrk="1" hangingPunct="1">
              <a:spcBef>
                <a:spcPct val="0"/>
              </a:spcBef>
              <a:buClr>
                <a:srgbClr val="000000"/>
              </a:buClr>
              <a:buFont typeface="Arial" charset="0"/>
              <a:buNone/>
            </a:pPr>
            <a:r>
              <a:rPr lang="en-GB" altLang="en-US" sz="2000" b="1" dirty="0">
                <a:solidFill>
                  <a:srgbClr val="000000"/>
                </a:solidFill>
                <a:cs typeface="Calibri" panose="020F0502020204030204" pitchFamily="34" charset="0"/>
              </a:rPr>
              <a:t>CHAPTER NAME</a:t>
            </a:r>
            <a:r>
              <a:rPr lang="en-US" altLang="en-GB" sz="2000" b="1" dirty="0">
                <a:solidFill>
                  <a:srgbClr val="000000"/>
                </a:solidFill>
                <a:cs typeface="Calibri" panose="020F0502020204030204" pitchFamily="34" charset="0"/>
              </a:rPr>
              <a:t>       </a:t>
            </a:r>
            <a:r>
              <a:rPr lang="en-GB" altLang="en-US" sz="2000" b="1" dirty="0">
                <a:solidFill>
                  <a:srgbClr val="000000"/>
                </a:solidFill>
                <a:cs typeface="Calibri" panose="020F0502020204030204" pitchFamily="34" charset="0"/>
              </a:rPr>
              <a:t>     :  WATER AND WEATHER</a:t>
            </a:r>
          </a:p>
          <a:p>
            <a:pPr eaLnBrk="1" hangingPunct="1">
              <a:spcBef>
                <a:spcPct val="0"/>
              </a:spcBef>
              <a:buClr>
                <a:srgbClr val="000000"/>
              </a:buClr>
              <a:buFont typeface="Arial" charset="0"/>
              <a:buNone/>
            </a:pPr>
            <a:r>
              <a:rPr lang="en-GB" altLang="en-US" sz="2000" b="1" dirty="0">
                <a:solidFill>
                  <a:srgbClr val="000000"/>
                </a:solidFill>
                <a:cs typeface="Calibri" panose="020F0502020204030204" pitchFamily="34" charset="0"/>
              </a:rPr>
              <a:t>SUB-TOPIC </a:t>
            </a:r>
            <a:r>
              <a:rPr lang="en-US" altLang="en-GB" sz="2000" b="1" dirty="0">
                <a:solidFill>
                  <a:srgbClr val="000000"/>
                </a:solidFill>
                <a:cs typeface="Calibri" panose="020F0502020204030204" pitchFamily="34" charset="0"/>
              </a:rPr>
              <a:t>                </a:t>
            </a:r>
            <a:r>
              <a:rPr lang="en-GB" altLang="en-GB" sz="2000" b="1" dirty="0">
                <a:solidFill>
                  <a:srgbClr val="000000"/>
                </a:solidFill>
                <a:cs typeface="Calibri" panose="020F0502020204030204" pitchFamily="34" charset="0"/>
              </a:rPr>
              <a:t>     :  INTRODUCTION, The Water Cycle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Google Shape;63;p14"/>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7687" y="285750"/>
            <a:ext cx="12319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Google Shape;64;p14"/>
          <p:cNvSpPr txBox="1"/>
          <p:nvPr/>
        </p:nvSpPr>
        <p:spPr>
          <a:xfrm>
            <a:off x="273050" y="285750"/>
            <a:ext cx="7244637" cy="516683"/>
          </a:xfrm>
          <a:prstGeom prst="rect">
            <a:avLst/>
          </a:prstGeom>
          <a:noFill/>
          <a:ln>
            <a:noFill/>
          </a:ln>
        </p:spPr>
        <p:txBody>
          <a:bodyPr spcFirstLastPara="1" lIns="91425" tIns="91425" rIns="91425" bIns="91425"/>
          <a:lstStyle/>
          <a:p>
            <a:pPr eaLnBrk="1" fontAlgn="auto" hangingPunct="1">
              <a:spcBef>
                <a:spcPts val="0"/>
              </a:spcBef>
              <a:spcAft>
                <a:spcPts val="0"/>
              </a:spcAft>
              <a:buClr>
                <a:srgbClr val="000000"/>
              </a:buClr>
              <a:buSzPts val="2200"/>
              <a:buFont typeface="Arial" panose="020B0604020202020204"/>
              <a:buNone/>
              <a:defRPr/>
            </a:pPr>
            <a:r>
              <a:rPr lang="en-GB" sz="2400" b="1" kern="0"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FORMS OF WATER</a:t>
            </a:r>
            <a:endParaRPr sz="2400" b="1" kern="0"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endParaRPr>
          </a:p>
        </p:txBody>
      </p:sp>
      <p:sp>
        <p:nvSpPr>
          <p:cNvPr id="3" name="Content Placeholder 2"/>
          <p:cNvSpPr>
            <a:spLocks noGrp="1"/>
          </p:cNvSpPr>
          <p:nvPr>
            <p:ph sz="half" idx="1"/>
          </p:nvPr>
        </p:nvSpPr>
        <p:spPr>
          <a:xfrm>
            <a:off x="205273" y="802433"/>
            <a:ext cx="5047862" cy="4208106"/>
          </a:xfrm>
        </p:spPr>
        <p:txBody>
          <a:bodyPr/>
          <a:lstStyle/>
          <a:p>
            <a:pPr marL="0" indent="0">
              <a:buNone/>
            </a:pPr>
            <a:endParaRPr lang="en-US" sz="2000" dirty="0">
              <a:latin typeface="Calibri" panose="020F0502020204030204" pitchFamily="34" charset="0"/>
              <a:cs typeface="Calibri" panose="020F0502020204030204" pitchFamily="34" charset="0"/>
            </a:endParaRPr>
          </a:p>
          <a:p>
            <a:pPr marL="0" indent="0" algn="just">
              <a:buNone/>
            </a:pPr>
            <a:r>
              <a:rPr lang="en-US" sz="2000" dirty="0">
                <a:latin typeface="Calibri" panose="020F0502020204030204" pitchFamily="34" charset="0"/>
                <a:cs typeface="Calibri" panose="020F0502020204030204" pitchFamily="34" charset="0"/>
              </a:rPr>
              <a:t>The water has three forms. </a:t>
            </a:r>
          </a:p>
          <a:p>
            <a:pPr marL="0" indent="0" algn="just">
              <a:buNone/>
            </a:pPr>
            <a:endParaRPr lang="en-US" sz="1050" dirty="0">
              <a:latin typeface="Calibri" panose="020F0502020204030204" pitchFamily="34" charset="0"/>
              <a:cs typeface="Calibri" panose="020F0502020204030204" pitchFamily="34" charset="0"/>
            </a:endParaRPr>
          </a:p>
          <a:p>
            <a:pPr marL="0" indent="0" algn="just">
              <a:buNone/>
            </a:pPr>
            <a:r>
              <a:rPr lang="en-US" sz="2000" dirty="0">
                <a:latin typeface="Calibri" panose="020F0502020204030204" pitchFamily="34" charset="0"/>
                <a:cs typeface="Calibri" panose="020F0502020204030204" pitchFamily="34" charset="0"/>
              </a:rPr>
              <a:t>They are Ice, water and water vapour.</a:t>
            </a:r>
          </a:p>
          <a:p>
            <a:pPr marL="0" indent="0" algn="just">
              <a:buNone/>
            </a:pPr>
            <a:endParaRPr lang="en-US" sz="900" dirty="0">
              <a:latin typeface="Calibri" panose="020F0502020204030204" pitchFamily="34" charset="0"/>
              <a:cs typeface="Calibri" panose="020F0502020204030204" pitchFamily="34" charset="0"/>
            </a:endParaRPr>
          </a:p>
          <a:p>
            <a:pPr marL="0" indent="0" algn="just">
              <a:buNone/>
            </a:pPr>
            <a:r>
              <a:rPr lang="en-US" sz="2000" dirty="0">
                <a:latin typeface="Calibri" panose="020F0502020204030204" pitchFamily="34" charset="0"/>
                <a:cs typeface="Calibri" panose="020F0502020204030204" pitchFamily="34" charset="0"/>
              </a:rPr>
              <a:t>When the water is cooled it changes into ice.</a:t>
            </a:r>
          </a:p>
          <a:p>
            <a:pPr marL="0" indent="0" algn="just">
              <a:buNone/>
            </a:pPr>
            <a:endParaRPr lang="en-US" sz="1050" dirty="0">
              <a:latin typeface="Calibri" panose="020F0502020204030204" pitchFamily="34" charset="0"/>
              <a:cs typeface="Calibri" panose="020F0502020204030204" pitchFamily="34" charset="0"/>
            </a:endParaRPr>
          </a:p>
          <a:p>
            <a:pPr marL="0" indent="0" algn="just">
              <a:buNone/>
            </a:pPr>
            <a:r>
              <a:rPr lang="en-US" sz="2000" dirty="0">
                <a:latin typeface="Calibri" panose="020F0502020204030204" pitchFamily="34" charset="0"/>
                <a:cs typeface="Calibri" panose="020F0502020204030204" pitchFamily="34" charset="0"/>
              </a:rPr>
              <a:t>When the water is heated it changes into water vapour.  </a:t>
            </a:r>
          </a:p>
          <a:p>
            <a:pPr marL="0" indent="0">
              <a:buNone/>
            </a:pPr>
            <a:endParaRPr lang="en-US" sz="2000" dirty="0">
              <a:latin typeface="Calibri" panose="020F0502020204030204" pitchFamily="34" charset="0"/>
              <a:cs typeface="Calibri" panose="020F0502020204030204" pitchFamily="34" charset="0"/>
            </a:endParaRPr>
          </a:p>
          <a:p>
            <a:pPr marL="0" indent="0">
              <a:buNone/>
            </a:pPr>
            <a:endParaRPr lang="en-US" sz="2000" dirty="0">
              <a:latin typeface="Calibri" panose="020F0502020204030204" pitchFamily="34" charset="0"/>
              <a:cs typeface="Calibri" panose="020F0502020204030204" pitchFamily="34" charset="0"/>
            </a:endParaRPr>
          </a:p>
          <a:p>
            <a:pPr marL="0" indent="0">
              <a:buNone/>
            </a:pPr>
            <a:endParaRPr lang="en-US" sz="2000" dirty="0">
              <a:latin typeface="Calibri" panose="020F0502020204030204" pitchFamily="34" charset="0"/>
              <a:cs typeface="Calibri" panose="020F0502020204030204" pitchFamily="34" charset="0"/>
            </a:endParaRPr>
          </a:p>
          <a:p>
            <a:pPr marL="0" indent="0">
              <a:buNone/>
            </a:pPr>
            <a:endParaRPr lang="en-US" sz="2000" dirty="0">
              <a:latin typeface="Calibri" panose="020F0502020204030204" pitchFamily="34" charset="0"/>
              <a:cs typeface="Calibri" panose="020F0502020204030204" pitchFamily="34" charset="0"/>
            </a:endParaRPr>
          </a:p>
          <a:p>
            <a:pPr marL="0" indent="0">
              <a:buNone/>
            </a:pPr>
            <a:endParaRPr lang="en-US" sz="2000" dirty="0">
              <a:latin typeface="Calibri" panose="020F0502020204030204" pitchFamily="34" charset="0"/>
              <a:cs typeface="Calibri" panose="020F0502020204030204" pitchFamily="34" charset="0"/>
            </a:endParaRPr>
          </a:p>
          <a:p>
            <a:pPr marL="0" indent="0">
              <a:buNone/>
            </a:pPr>
            <a:endParaRPr lang="en-US" sz="2400" dirty="0">
              <a:latin typeface="Calibri" panose="020F0502020204030204" pitchFamily="34" charset="0"/>
              <a:cs typeface="Calibri" panose="020F0502020204030204" pitchFamily="34" charset="0"/>
            </a:endParaRPr>
          </a:p>
          <a:p>
            <a:pPr marL="0" indent="0">
              <a:buNone/>
            </a:pPr>
            <a:endParaRPr lang="en-US" sz="2400" dirty="0">
              <a:latin typeface="Calibri" panose="020F0502020204030204" pitchFamily="34" charset="0"/>
              <a:cs typeface="Calibri" panose="020F0502020204030204" pitchFamily="34" charset="0"/>
            </a:endParaRPr>
          </a:p>
          <a:p>
            <a:pPr marL="0" indent="0">
              <a:buNone/>
            </a:pPr>
            <a:endParaRPr lang="en-US" sz="2400" dirty="0">
              <a:latin typeface="Calibri" panose="020F0502020204030204" pitchFamily="34" charset="0"/>
              <a:cs typeface="Calibri" panose="020F0502020204030204" pitchFamily="34" charset="0"/>
            </a:endParaRPr>
          </a:p>
          <a:p>
            <a:pPr marL="0" indent="0">
              <a:buNone/>
            </a:pPr>
            <a:endParaRPr lang="en-US" sz="2400" dirty="0">
              <a:latin typeface="Calibri" panose="020F0502020204030204" pitchFamily="34" charset="0"/>
              <a:cs typeface="Calibri" panose="020F0502020204030204" pitchFamily="34" charset="0"/>
            </a:endParaRPr>
          </a:p>
          <a:p>
            <a:pPr marL="0" indent="0">
              <a:buNone/>
            </a:pPr>
            <a:endParaRPr lang="en-US" sz="2400" dirty="0">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6576" y="898525"/>
            <a:ext cx="1456352" cy="1087877"/>
          </a:xfrm>
          <a:prstGeom prst="rect">
            <a:avLst/>
          </a:prstGeom>
          <a:ln w="25400">
            <a:solidFill>
              <a:srgbClr val="FFC000"/>
            </a:solidFill>
          </a:ln>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36729" y="3771538"/>
            <a:ext cx="1577651" cy="1068211"/>
          </a:xfrm>
          <a:prstGeom prst="rect">
            <a:avLst/>
          </a:prstGeom>
          <a:ln w="25400">
            <a:solidFill>
              <a:srgbClr val="FFC000"/>
            </a:solidFill>
          </a:ln>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38378" y="2177226"/>
            <a:ext cx="1152747" cy="1333694"/>
          </a:xfrm>
          <a:prstGeom prst="rect">
            <a:avLst/>
          </a:prstGeom>
          <a:ln w="25400">
            <a:solidFill>
              <a:srgbClr val="FFC000"/>
            </a:solidFill>
          </a:ln>
        </p:spPr>
      </p:pic>
    </p:spTree>
    <p:extLst>
      <p:ext uri="{BB962C8B-B14F-4D97-AF65-F5344CB8AC3E}">
        <p14:creationId xmlns:p14="http://schemas.microsoft.com/office/powerpoint/2010/main" val="1724358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Google Shape;63;p14"/>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7687" y="285750"/>
            <a:ext cx="12319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Google Shape;64;p14"/>
          <p:cNvSpPr txBox="1"/>
          <p:nvPr/>
        </p:nvSpPr>
        <p:spPr>
          <a:xfrm>
            <a:off x="273050" y="285750"/>
            <a:ext cx="7244637" cy="516683"/>
          </a:xfrm>
          <a:prstGeom prst="rect">
            <a:avLst/>
          </a:prstGeom>
          <a:noFill/>
          <a:ln>
            <a:noFill/>
          </a:ln>
        </p:spPr>
        <p:txBody>
          <a:bodyPr spcFirstLastPara="1" lIns="91425" tIns="91425" rIns="91425" bIns="91425"/>
          <a:lstStyle/>
          <a:p>
            <a:pPr eaLnBrk="1" fontAlgn="auto" hangingPunct="1">
              <a:spcBef>
                <a:spcPts val="0"/>
              </a:spcBef>
              <a:spcAft>
                <a:spcPts val="0"/>
              </a:spcAft>
              <a:buClr>
                <a:srgbClr val="000000"/>
              </a:buClr>
              <a:buSzPts val="2200"/>
              <a:buFont typeface="Arial" panose="020B0604020202020204"/>
              <a:buNone/>
              <a:defRPr/>
            </a:pPr>
            <a:r>
              <a:rPr lang="en-GB" sz="2400" b="1" kern="0"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THE WATER CYCLE</a:t>
            </a:r>
            <a:endParaRPr sz="2400" b="1" kern="0"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endParaRPr>
          </a:p>
        </p:txBody>
      </p:sp>
      <p:sp>
        <p:nvSpPr>
          <p:cNvPr id="3" name="Content Placeholder 2"/>
          <p:cNvSpPr>
            <a:spLocks noGrp="1"/>
          </p:cNvSpPr>
          <p:nvPr>
            <p:ph sz="half" idx="1"/>
          </p:nvPr>
        </p:nvSpPr>
        <p:spPr>
          <a:xfrm>
            <a:off x="273049" y="802433"/>
            <a:ext cx="4980085" cy="4208106"/>
          </a:xfrm>
        </p:spPr>
        <p:txBody>
          <a:bodyPr/>
          <a:lstStyle/>
          <a:p>
            <a:pPr marL="0" indent="0">
              <a:buNone/>
            </a:pPr>
            <a:r>
              <a:rPr lang="en-US" sz="2000" dirty="0">
                <a:latin typeface="Calibri" panose="020F0502020204030204" pitchFamily="34" charset="0"/>
                <a:cs typeface="Calibri" panose="020F0502020204030204" pitchFamily="34" charset="0"/>
              </a:rPr>
              <a:t>When the sun shines, water from the rivers, ponds, lakes and oceans heats up and rises in the form of water vapour.</a:t>
            </a:r>
          </a:p>
          <a:p>
            <a:pPr marL="0" indent="0">
              <a:buNone/>
            </a:pPr>
            <a:endParaRPr lang="en-US" sz="1050" dirty="0">
              <a:latin typeface="Calibri" panose="020F0502020204030204" pitchFamily="34" charset="0"/>
              <a:cs typeface="Calibri" panose="020F0502020204030204" pitchFamily="34" charset="0"/>
            </a:endParaRPr>
          </a:p>
          <a:p>
            <a:pPr marL="0" indent="0">
              <a:buNone/>
            </a:pPr>
            <a:r>
              <a:rPr lang="en-US" sz="2000" dirty="0">
                <a:latin typeface="Calibri" panose="020F0502020204030204" pitchFamily="34" charset="0"/>
                <a:cs typeface="Calibri" panose="020F0502020204030204" pitchFamily="34" charset="0"/>
              </a:rPr>
              <a:t>High up in the sky, this water vapour comes in contact with cold air. It cools down to form tiny drops of water. The tiny drops cling together to form clouds.</a:t>
            </a:r>
          </a:p>
          <a:p>
            <a:pPr marL="0" indent="0">
              <a:buNone/>
            </a:pPr>
            <a:endParaRPr lang="en-US" sz="1100" dirty="0">
              <a:latin typeface="Calibri" panose="020F0502020204030204" pitchFamily="34" charset="0"/>
              <a:cs typeface="Calibri" panose="020F0502020204030204" pitchFamily="34" charset="0"/>
            </a:endParaRPr>
          </a:p>
          <a:p>
            <a:pPr marL="0" indent="0">
              <a:buNone/>
            </a:pPr>
            <a:r>
              <a:rPr lang="en-US" sz="2000" dirty="0">
                <a:latin typeface="Calibri" panose="020F0502020204030204" pitchFamily="34" charset="0"/>
                <a:cs typeface="Calibri" panose="020F0502020204030204" pitchFamily="34" charset="0"/>
              </a:rPr>
              <a:t>On cooling further, these tiny drops become heavy and fall as rain. The rainwater flows backs to the rivers,ponds,lakes and ocean.</a:t>
            </a:r>
          </a:p>
          <a:p>
            <a:pPr marL="0" indent="0">
              <a:buNone/>
            </a:pPr>
            <a:r>
              <a:rPr lang="en-US" sz="2000" dirty="0">
                <a:latin typeface="Calibri" panose="020F0502020204030204" pitchFamily="34" charset="0"/>
                <a:cs typeface="Calibri" panose="020F0502020204030204" pitchFamily="34" charset="0"/>
              </a:rPr>
              <a:t>This cycle of change is called the water cycle.</a:t>
            </a:r>
          </a:p>
          <a:p>
            <a:pPr marL="0" indent="0">
              <a:buNone/>
            </a:pPr>
            <a:endParaRPr lang="en-US" sz="2000" dirty="0">
              <a:latin typeface="Calibri" panose="020F0502020204030204" pitchFamily="34" charset="0"/>
              <a:cs typeface="Calibri" panose="020F0502020204030204" pitchFamily="34" charset="0"/>
            </a:endParaRPr>
          </a:p>
          <a:p>
            <a:pPr marL="0" indent="0">
              <a:buNone/>
            </a:pPr>
            <a:endParaRPr lang="en-US" sz="2000" dirty="0">
              <a:latin typeface="Calibri" panose="020F0502020204030204" pitchFamily="34" charset="0"/>
              <a:cs typeface="Calibri" panose="020F0502020204030204" pitchFamily="34" charset="0"/>
            </a:endParaRPr>
          </a:p>
          <a:p>
            <a:pPr marL="0" indent="0">
              <a:buNone/>
            </a:pPr>
            <a:endParaRPr lang="en-US" sz="2400" dirty="0">
              <a:latin typeface="Calibri" panose="020F0502020204030204" pitchFamily="34" charset="0"/>
              <a:cs typeface="Calibri" panose="020F0502020204030204" pitchFamily="34" charset="0"/>
            </a:endParaRPr>
          </a:p>
          <a:p>
            <a:pPr marL="0" indent="0">
              <a:buNone/>
            </a:pPr>
            <a:endParaRPr lang="en-US" sz="2400" dirty="0">
              <a:latin typeface="Calibri" panose="020F0502020204030204" pitchFamily="34" charset="0"/>
              <a:cs typeface="Calibri" panose="020F0502020204030204" pitchFamily="34" charset="0"/>
            </a:endParaRPr>
          </a:p>
          <a:p>
            <a:pPr marL="0" indent="0">
              <a:buNone/>
            </a:pPr>
            <a:endParaRPr lang="en-US" sz="2400" dirty="0">
              <a:latin typeface="Calibri" panose="020F0502020204030204" pitchFamily="34" charset="0"/>
              <a:cs typeface="Calibri" panose="020F0502020204030204" pitchFamily="34" charset="0"/>
            </a:endParaRPr>
          </a:p>
          <a:p>
            <a:pPr marL="0" indent="0">
              <a:buNone/>
            </a:pPr>
            <a:endParaRPr lang="en-US" sz="2400" dirty="0">
              <a:latin typeface="Calibri" panose="020F0502020204030204" pitchFamily="34" charset="0"/>
              <a:cs typeface="Calibri" panose="020F0502020204030204" pitchFamily="34" charset="0"/>
            </a:endParaRPr>
          </a:p>
          <a:p>
            <a:pPr marL="0" indent="0">
              <a:buNone/>
            </a:pPr>
            <a:endParaRPr lang="en-US" sz="2400" dirty="0">
              <a:latin typeface="Calibri" panose="020F0502020204030204" pitchFamily="34" charset="0"/>
              <a:cs typeface="Calibri" panose="020F0502020204030204" pitchFamily="34"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583" y="1044511"/>
            <a:ext cx="3415004" cy="3415004"/>
          </a:xfrm>
          <a:prstGeom prst="rect">
            <a:avLst/>
          </a:prstGeom>
          <a:ln w="22225">
            <a:solidFill>
              <a:schemeClr val="tx1"/>
            </a:solidFill>
          </a:ln>
        </p:spPr>
      </p:pic>
    </p:spTree>
    <p:extLst>
      <p:ext uri="{BB962C8B-B14F-4D97-AF65-F5344CB8AC3E}">
        <p14:creationId xmlns:p14="http://schemas.microsoft.com/office/powerpoint/2010/main" val="2528858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down)">
                                      <p:cBhvr>
                                        <p:cTn id="25" dur="580">
                                          <p:stCondLst>
                                            <p:cond delay="0"/>
                                          </p:stCondLst>
                                        </p:cTn>
                                        <p:tgtEl>
                                          <p:spTgt spid="3">
                                            <p:txEl>
                                              <p:pRg st="2" end="2"/>
                                            </p:txEl>
                                          </p:spTgt>
                                        </p:tgtEl>
                                      </p:cBhvr>
                                    </p:animEffect>
                                    <p:anim calcmode="lin" valueType="num">
                                      <p:cBhvr>
                                        <p:cTn id="26"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2" end="2"/>
                                            </p:txEl>
                                          </p:spTgt>
                                        </p:tgtEl>
                                      </p:cBhvr>
                                      <p:to x="100000" y="60000"/>
                                    </p:animScale>
                                    <p:animScale>
                                      <p:cBhvr>
                                        <p:cTn id="32" dur="166" decel="50000">
                                          <p:stCondLst>
                                            <p:cond delay="676"/>
                                          </p:stCondLst>
                                        </p:cTn>
                                        <p:tgtEl>
                                          <p:spTgt spid="3">
                                            <p:txEl>
                                              <p:pRg st="2" end="2"/>
                                            </p:txEl>
                                          </p:spTgt>
                                        </p:tgtEl>
                                      </p:cBhvr>
                                      <p:to x="100000" y="100000"/>
                                    </p:animScale>
                                    <p:animScale>
                                      <p:cBhvr>
                                        <p:cTn id="33" dur="26">
                                          <p:stCondLst>
                                            <p:cond delay="1312"/>
                                          </p:stCondLst>
                                        </p:cTn>
                                        <p:tgtEl>
                                          <p:spTgt spid="3">
                                            <p:txEl>
                                              <p:pRg st="2" end="2"/>
                                            </p:txEl>
                                          </p:spTgt>
                                        </p:tgtEl>
                                      </p:cBhvr>
                                      <p:to x="100000" y="80000"/>
                                    </p:animScale>
                                    <p:animScale>
                                      <p:cBhvr>
                                        <p:cTn id="34" dur="166" decel="50000">
                                          <p:stCondLst>
                                            <p:cond delay="1338"/>
                                          </p:stCondLst>
                                        </p:cTn>
                                        <p:tgtEl>
                                          <p:spTgt spid="3">
                                            <p:txEl>
                                              <p:pRg st="2" end="2"/>
                                            </p:txEl>
                                          </p:spTgt>
                                        </p:tgtEl>
                                      </p:cBhvr>
                                      <p:to x="100000" y="100000"/>
                                    </p:animScale>
                                    <p:animScale>
                                      <p:cBhvr>
                                        <p:cTn id="35" dur="26">
                                          <p:stCondLst>
                                            <p:cond delay="1642"/>
                                          </p:stCondLst>
                                        </p:cTn>
                                        <p:tgtEl>
                                          <p:spTgt spid="3">
                                            <p:txEl>
                                              <p:pRg st="2" end="2"/>
                                            </p:txEl>
                                          </p:spTgt>
                                        </p:tgtEl>
                                      </p:cBhvr>
                                      <p:to x="100000" y="90000"/>
                                    </p:animScale>
                                    <p:animScale>
                                      <p:cBhvr>
                                        <p:cTn id="36" dur="166" decel="50000">
                                          <p:stCondLst>
                                            <p:cond delay="1668"/>
                                          </p:stCondLst>
                                        </p:cTn>
                                        <p:tgtEl>
                                          <p:spTgt spid="3">
                                            <p:txEl>
                                              <p:pRg st="2" end="2"/>
                                            </p:txEl>
                                          </p:spTgt>
                                        </p:tgtEl>
                                      </p:cBhvr>
                                      <p:to x="100000" y="100000"/>
                                    </p:animScale>
                                    <p:animScale>
                                      <p:cBhvr>
                                        <p:cTn id="37" dur="26">
                                          <p:stCondLst>
                                            <p:cond delay="1808"/>
                                          </p:stCondLst>
                                        </p:cTn>
                                        <p:tgtEl>
                                          <p:spTgt spid="3">
                                            <p:txEl>
                                              <p:pRg st="2" end="2"/>
                                            </p:txEl>
                                          </p:spTgt>
                                        </p:tgtEl>
                                      </p:cBhvr>
                                      <p:to x="100000" y="95000"/>
                                    </p:animScale>
                                    <p:animScale>
                                      <p:cBhvr>
                                        <p:cTn id="38" dur="166" decel="50000">
                                          <p:stCondLst>
                                            <p:cond delay="1834"/>
                                          </p:stCondLst>
                                        </p:cTn>
                                        <p:tgtEl>
                                          <p:spTgt spid="3">
                                            <p:txEl>
                                              <p:pRg st="2" end="2"/>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wipe(down)">
                                      <p:cBhvr>
                                        <p:cTn id="43" dur="580">
                                          <p:stCondLst>
                                            <p:cond delay="0"/>
                                          </p:stCondLst>
                                        </p:cTn>
                                        <p:tgtEl>
                                          <p:spTgt spid="3">
                                            <p:txEl>
                                              <p:pRg st="4" end="4"/>
                                            </p:txEl>
                                          </p:spTgt>
                                        </p:tgtEl>
                                      </p:cBhvr>
                                    </p:animEffect>
                                    <p:anim calcmode="lin" valueType="num">
                                      <p:cBhvr>
                                        <p:cTn id="44"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4" end="4"/>
                                            </p:txEl>
                                          </p:spTgt>
                                        </p:tgtEl>
                                      </p:cBhvr>
                                      <p:to x="100000" y="60000"/>
                                    </p:animScale>
                                    <p:animScale>
                                      <p:cBhvr>
                                        <p:cTn id="50" dur="166" decel="50000">
                                          <p:stCondLst>
                                            <p:cond delay="676"/>
                                          </p:stCondLst>
                                        </p:cTn>
                                        <p:tgtEl>
                                          <p:spTgt spid="3">
                                            <p:txEl>
                                              <p:pRg st="4" end="4"/>
                                            </p:txEl>
                                          </p:spTgt>
                                        </p:tgtEl>
                                      </p:cBhvr>
                                      <p:to x="100000" y="100000"/>
                                    </p:animScale>
                                    <p:animScale>
                                      <p:cBhvr>
                                        <p:cTn id="51" dur="26">
                                          <p:stCondLst>
                                            <p:cond delay="1312"/>
                                          </p:stCondLst>
                                        </p:cTn>
                                        <p:tgtEl>
                                          <p:spTgt spid="3">
                                            <p:txEl>
                                              <p:pRg st="4" end="4"/>
                                            </p:txEl>
                                          </p:spTgt>
                                        </p:tgtEl>
                                      </p:cBhvr>
                                      <p:to x="100000" y="80000"/>
                                    </p:animScale>
                                    <p:animScale>
                                      <p:cBhvr>
                                        <p:cTn id="52" dur="166" decel="50000">
                                          <p:stCondLst>
                                            <p:cond delay="1338"/>
                                          </p:stCondLst>
                                        </p:cTn>
                                        <p:tgtEl>
                                          <p:spTgt spid="3">
                                            <p:txEl>
                                              <p:pRg st="4" end="4"/>
                                            </p:txEl>
                                          </p:spTgt>
                                        </p:tgtEl>
                                      </p:cBhvr>
                                      <p:to x="100000" y="100000"/>
                                    </p:animScale>
                                    <p:animScale>
                                      <p:cBhvr>
                                        <p:cTn id="53" dur="26">
                                          <p:stCondLst>
                                            <p:cond delay="1642"/>
                                          </p:stCondLst>
                                        </p:cTn>
                                        <p:tgtEl>
                                          <p:spTgt spid="3">
                                            <p:txEl>
                                              <p:pRg st="4" end="4"/>
                                            </p:txEl>
                                          </p:spTgt>
                                        </p:tgtEl>
                                      </p:cBhvr>
                                      <p:to x="100000" y="90000"/>
                                    </p:animScale>
                                    <p:animScale>
                                      <p:cBhvr>
                                        <p:cTn id="54" dur="166" decel="50000">
                                          <p:stCondLst>
                                            <p:cond delay="1668"/>
                                          </p:stCondLst>
                                        </p:cTn>
                                        <p:tgtEl>
                                          <p:spTgt spid="3">
                                            <p:txEl>
                                              <p:pRg st="4" end="4"/>
                                            </p:txEl>
                                          </p:spTgt>
                                        </p:tgtEl>
                                      </p:cBhvr>
                                      <p:to x="100000" y="100000"/>
                                    </p:animScale>
                                    <p:animScale>
                                      <p:cBhvr>
                                        <p:cTn id="55" dur="26">
                                          <p:stCondLst>
                                            <p:cond delay="1808"/>
                                          </p:stCondLst>
                                        </p:cTn>
                                        <p:tgtEl>
                                          <p:spTgt spid="3">
                                            <p:txEl>
                                              <p:pRg st="4" end="4"/>
                                            </p:txEl>
                                          </p:spTgt>
                                        </p:tgtEl>
                                      </p:cBhvr>
                                      <p:to x="100000" y="95000"/>
                                    </p:animScale>
                                    <p:animScale>
                                      <p:cBhvr>
                                        <p:cTn id="56" dur="166" decel="50000">
                                          <p:stCondLst>
                                            <p:cond delay="1834"/>
                                          </p:stCondLst>
                                        </p:cTn>
                                        <p:tgtEl>
                                          <p:spTgt spid="3">
                                            <p:txEl>
                                              <p:pRg st="4" end="4"/>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3">
                                            <p:txEl>
                                              <p:pRg st="5" end="5"/>
                                            </p:txEl>
                                          </p:spTgt>
                                        </p:tgtEl>
                                        <p:attrNameLst>
                                          <p:attrName>style.visibility</p:attrName>
                                        </p:attrNameLst>
                                      </p:cBhvr>
                                      <p:to>
                                        <p:strVal val="visible"/>
                                      </p:to>
                                    </p:set>
                                    <p:animEffect transition="in" filter="wipe(down)">
                                      <p:cBhvr>
                                        <p:cTn id="61" dur="580">
                                          <p:stCondLst>
                                            <p:cond delay="0"/>
                                          </p:stCondLst>
                                        </p:cTn>
                                        <p:tgtEl>
                                          <p:spTgt spid="3">
                                            <p:txEl>
                                              <p:pRg st="5" end="5"/>
                                            </p:txEl>
                                          </p:spTgt>
                                        </p:tgtEl>
                                      </p:cBhvr>
                                    </p:animEffect>
                                    <p:anim calcmode="lin" valueType="num">
                                      <p:cBhvr>
                                        <p:cTn id="62"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5" end="5"/>
                                            </p:txEl>
                                          </p:spTgt>
                                        </p:tgtEl>
                                      </p:cBhvr>
                                      <p:to x="100000" y="60000"/>
                                    </p:animScale>
                                    <p:animScale>
                                      <p:cBhvr>
                                        <p:cTn id="68" dur="166" decel="50000">
                                          <p:stCondLst>
                                            <p:cond delay="676"/>
                                          </p:stCondLst>
                                        </p:cTn>
                                        <p:tgtEl>
                                          <p:spTgt spid="3">
                                            <p:txEl>
                                              <p:pRg st="5" end="5"/>
                                            </p:txEl>
                                          </p:spTgt>
                                        </p:tgtEl>
                                      </p:cBhvr>
                                      <p:to x="100000" y="100000"/>
                                    </p:animScale>
                                    <p:animScale>
                                      <p:cBhvr>
                                        <p:cTn id="69" dur="26">
                                          <p:stCondLst>
                                            <p:cond delay="1312"/>
                                          </p:stCondLst>
                                        </p:cTn>
                                        <p:tgtEl>
                                          <p:spTgt spid="3">
                                            <p:txEl>
                                              <p:pRg st="5" end="5"/>
                                            </p:txEl>
                                          </p:spTgt>
                                        </p:tgtEl>
                                      </p:cBhvr>
                                      <p:to x="100000" y="80000"/>
                                    </p:animScale>
                                    <p:animScale>
                                      <p:cBhvr>
                                        <p:cTn id="70" dur="166" decel="50000">
                                          <p:stCondLst>
                                            <p:cond delay="1338"/>
                                          </p:stCondLst>
                                        </p:cTn>
                                        <p:tgtEl>
                                          <p:spTgt spid="3">
                                            <p:txEl>
                                              <p:pRg st="5" end="5"/>
                                            </p:txEl>
                                          </p:spTgt>
                                        </p:tgtEl>
                                      </p:cBhvr>
                                      <p:to x="100000" y="100000"/>
                                    </p:animScale>
                                    <p:animScale>
                                      <p:cBhvr>
                                        <p:cTn id="71" dur="26">
                                          <p:stCondLst>
                                            <p:cond delay="1642"/>
                                          </p:stCondLst>
                                        </p:cTn>
                                        <p:tgtEl>
                                          <p:spTgt spid="3">
                                            <p:txEl>
                                              <p:pRg st="5" end="5"/>
                                            </p:txEl>
                                          </p:spTgt>
                                        </p:tgtEl>
                                      </p:cBhvr>
                                      <p:to x="100000" y="90000"/>
                                    </p:animScale>
                                    <p:animScale>
                                      <p:cBhvr>
                                        <p:cTn id="72" dur="166" decel="50000">
                                          <p:stCondLst>
                                            <p:cond delay="1668"/>
                                          </p:stCondLst>
                                        </p:cTn>
                                        <p:tgtEl>
                                          <p:spTgt spid="3">
                                            <p:txEl>
                                              <p:pRg st="5" end="5"/>
                                            </p:txEl>
                                          </p:spTgt>
                                        </p:tgtEl>
                                      </p:cBhvr>
                                      <p:to x="100000" y="100000"/>
                                    </p:animScale>
                                    <p:animScale>
                                      <p:cBhvr>
                                        <p:cTn id="73" dur="26">
                                          <p:stCondLst>
                                            <p:cond delay="1808"/>
                                          </p:stCondLst>
                                        </p:cTn>
                                        <p:tgtEl>
                                          <p:spTgt spid="3">
                                            <p:txEl>
                                              <p:pRg st="5" end="5"/>
                                            </p:txEl>
                                          </p:spTgt>
                                        </p:tgtEl>
                                      </p:cBhvr>
                                      <p:to x="100000" y="95000"/>
                                    </p:animScale>
                                    <p:animScale>
                                      <p:cBhvr>
                                        <p:cTn id="74" dur="166" decel="50000">
                                          <p:stCondLst>
                                            <p:cond delay="1834"/>
                                          </p:stCondLst>
                                        </p:cTn>
                                        <p:tgtEl>
                                          <p:spTgt spid="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Google Shape;63;p14"/>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324" y="121783"/>
            <a:ext cx="12319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Google Shape;64;p14"/>
          <p:cNvSpPr txBox="1">
            <a:spLocks noChangeArrowheads="1"/>
          </p:cNvSpPr>
          <p:nvPr/>
        </p:nvSpPr>
        <p:spPr bwMode="auto">
          <a:xfrm>
            <a:off x="331787" y="121783"/>
            <a:ext cx="8688387" cy="509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Clr>
                <a:srgbClr val="000000"/>
              </a:buClr>
              <a:buSzPts val="2200"/>
              <a:buFont typeface="Arial" charset="0"/>
              <a:buNone/>
            </a:pPr>
            <a:r>
              <a:rPr lang="en-GB" altLang="en-US" sz="2800" b="1" dirty="0">
                <a:solidFill>
                  <a:srgbClr val="FF0000"/>
                </a:solidFill>
                <a:latin typeface="+mn-lt"/>
              </a:rPr>
              <a:t>Let’s Answer</a:t>
            </a:r>
            <a:endParaRPr lang="en-GB" altLang="en-US" sz="2800" b="1" dirty="0">
              <a:solidFill>
                <a:srgbClr val="FF0000"/>
              </a:solidFill>
              <a:latin typeface="Arial" charset="0"/>
            </a:endParaRPr>
          </a:p>
        </p:txBody>
      </p:sp>
      <p:sp>
        <p:nvSpPr>
          <p:cNvPr id="65" name="Google Shape;65;p14"/>
          <p:cNvSpPr txBox="1"/>
          <p:nvPr/>
        </p:nvSpPr>
        <p:spPr>
          <a:xfrm>
            <a:off x="438386" y="627220"/>
            <a:ext cx="8229600" cy="4248895"/>
          </a:xfrm>
          <a:prstGeom prst="rect">
            <a:avLst/>
          </a:prstGeom>
          <a:noFill/>
          <a:ln>
            <a:noFill/>
          </a:ln>
        </p:spPr>
        <p:txBody>
          <a:bodyPr spcFirstLastPara="1" lIns="91425" tIns="91425" rIns="91425" bIns="91425"/>
          <a:lstStyle/>
          <a:p>
            <a:pPr eaLnBrk="1" fontAlgn="auto" hangingPunct="1">
              <a:lnSpc>
                <a:spcPct val="150000"/>
              </a:lnSpc>
              <a:spcBef>
                <a:spcPts val="0"/>
              </a:spcBef>
              <a:spcAft>
                <a:spcPts val="0"/>
              </a:spcAft>
              <a:buClr>
                <a:srgbClr val="000000"/>
              </a:buClr>
              <a:buSzPts val="1400"/>
              <a:defRPr/>
            </a:pPr>
            <a:r>
              <a:rPr lang="en-GB" sz="2000" b="1" kern="0" dirty="0">
                <a:solidFill>
                  <a:schemeClr val="tx1"/>
                </a:solidFill>
                <a:latin typeface="Calibri" panose="020F0502020204030204"/>
                <a:ea typeface="Calibri" panose="020F0502020204030204"/>
                <a:cs typeface="Calibri" panose="020F0502020204030204"/>
                <a:sym typeface="Calibri" panose="020F0502020204030204"/>
              </a:rPr>
              <a:t>A. Multiple choice questions.</a:t>
            </a:r>
          </a:p>
          <a:p>
            <a:pPr eaLnBrk="1" fontAlgn="auto" hangingPunct="1">
              <a:lnSpc>
                <a:spcPct val="150000"/>
              </a:lnSpc>
              <a:spcBef>
                <a:spcPts val="0"/>
              </a:spcBef>
              <a:spcAft>
                <a:spcPts val="0"/>
              </a:spcAft>
              <a:buClr>
                <a:srgbClr val="000000"/>
              </a:buClr>
              <a:buSzPts val="1400"/>
              <a:defRPr/>
            </a:pPr>
            <a:r>
              <a:rPr lang="en-GB" sz="2000" kern="0" dirty="0">
                <a:solidFill>
                  <a:schemeClr val="tx1"/>
                </a:solidFill>
                <a:latin typeface="Calibri" panose="020F0502020204030204"/>
                <a:ea typeface="Calibri" panose="020F0502020204030204"/>
                <a:cs typeface="Calibri" panose="020F0502020204030204"/>
                <a:sym typeface="Calibri" panose="020F0502020204030204"/>
              </a:rPr>
              <a:t>1. In which of these forms can water be present in nature?</a:t>
            </a:r>
          </a:p>
          <a:p>
            <a:pPr eaLnBrk="1" fontAlgn="auto" hangingPunct="1">
              <a:lnSpc>
                <a:spcPct val="150000"/>
              </a:lnSpc>
              <a:spcBef>
                <a:spcPts val="0"/>
              </a:spcBef>
              <a:spcAft>
                <a:spcPts val="0"/>
              </a:spcAft>
              <a:buClr>
                <a:srgbClr val="000000"/>
              </a:buClr>
              <a:buSzPts val="1400"/>
              <a:defRPr/>
            </a:pPr>
            <a:r>
              <a:rPr lang="en-GB" sz="2000" kern="0" dirty="0">
                <a:solidFill>
                  <a:schemeClr val="tx1"/>
                </a:solidFill>
                <a:latin typeface="Calibri" panose="020F0502020204030204"/>
                <a:ea typeface="Calibri" panose="020F0502020204030204"/>
                <a:cs typeface="Calibri" panose="020F0502020204030204"/>
                <a:sym typeface="Calibri" panose="020F0502020204030204"/>
              </a:rPr>
              <a:t>a. Solid                     b. liquid           c. gas                        d. all of these</a:t>
            </a:r>
          </a:p>
          <a:p>
            <a:pPr eaLnBrk="1" fontAlgn="auto" hangingPunct="1">
              <a:lnSpc>
                <a:spcPct val="150000"/>
              </a:lnSpc>
              <a:spcBef>
                <a:spcPts val="0"/>
              </a:spcBef>
              <a:spcAft>
                <a:spcPts val="0"/>
              </a:spcAft>
              <a:buClr>
                <a:srgbClr val="000000"/>
              </a:buClr>
              <a:buSzPts val="1400"/>
              <a:defRPr/>
            </a:pPr>
            <a:r>
              <a:rPr lang="en-GB" sz="2000" kern="0" dirty="0">
                <a:solidFill>
                  <a:schemeClr val="tx1"/>
                </a:solidFill>
                <a:latin typeface="Calibri" panose="020F0502020204030204"/>
                <a:ea typeface="Calibri" panose="020F0502020204030204"/>
                <a:cs typeface="Calibri" panose="020F0502020204030204"/>
                <a:sym typeface="Calibri" panose="020F0502020204030204"/>
              </a:rPr>
              <a:t>2. Which of these forms of water can mix easily with air?</a:t>
            </a:r>
          </a:p>
          <a:p>
            <a:pPr eaLnBrk="1" fontAlgn="auto" hangingPunct="1">
              <a:lnSpc>
                <a:spcPct val="150000"/>
              </a:lnSpc>
              <a:spcBef>
                <a:spcPts val="0"/>
              </a:spcBef>
              <a:spcAft>
                <a:spcPts val="0"/>
              </a:spcAft>
              <a:buClr>
                <a:srgbClr val="000000"/>
              </a:buClr>
              <a:buSzPts val="1400"/>
              <a:defRPr/>
            </a:pPr>
            <a:r>
              <a:rPr lang="en-GB" sz="2000" kern="0" dirty="0">
                <a:solidFill>
                  <a:schemeClr val="tx1"/>
                </a:solidFill>
                <a:latin typeface="Calibri" panose="020F0502020204030204"/>
                <a:ea typeface="Calibri" panose="020F0502020204030204"/>
                <a:cs typeface="Calibri" panose="020F0502020204030204"/>
                <a:sym typeface="Calibri" panose="020F0502020204030204"/>
              </a:rPr>
              <a:t>a.  Liquid water       b. ice                c. water vapour      d. all of these</a:t>
            </a:r>
          </a:p>
          <a:p>
            <a:pPr eaLnBrk="1" fontAlgn="auto" hangingPunct="1">
              <a:lnSpc>
                <a:spcPct val="150000"/>
              </a:lnSpc>
              <a:spcBef>
                <a:spcPts val="0"/>
              </a:spcBef>
              <a:spcAft>
                <a:spcPts val="0"/>
              </a:spcAft>
              <a:buClr>
                <a:srgbClr val="000000"/>
              </a:buClr>
              <a:buSzPts val="1400"/>
              <a:defRPr/>
            </a:pPr>
            <a:r>
              <a:rPr lang="en-GB" sz="2000" kern="0" dirty="0">
                <a:solidFill>
                  <a:schemeClr val="tx1"/>
                </a:solidFill>
                <a:latin typeface="Calibri" panose="020F0502020204030204"/>
                <a:ea typeface="Calibri" panose="020F0502020204030204"/>
                <a:cs typeface="Calibri" panose="020F0502020204030204"/>
                <a:sym typeface="Calibri" panose="020F0502020204030204"/>
              </a:rPr>
              <a:t>3. Water in the form of ice is a ________.</a:t>
            </a:r>
          </a:p>
          <a:p>
            <a:pPr eaLnBrk="1" fontAlgn="auto" hangingPunct="1">
              <a:lnSpc>
                <a:spcPct val="150000"/>
              </a:lnSpc>
              <a:spcBef>
                <a:spcPts val="0"/>
              </a:spcBef>
              <a:spcAft>
                <a:spcPts val="0"/>
              </a:spcAft>
              <a:buClr>
                <a:srgbClr val="000000"/>
              </a:buClr>
              <a:buSzPts val="1400"/>
              <a:defRPr/>
            </a:pPr>
            <a:r>
              <a:rPr lang="en-GB" sz="2000" kern="0" dirty="0">
                <a:solidFill>
                  <a:schemeClr val="tx1"/>
                </a:solidFill>
                <a:latin typeface="Calibri" panose="020F0502020204030204"/>
                <a:ea typeface="Calibri" panose="020F0502020204030204"/>
                <a:cs typeface="Calibri" panose="020F0502020204030204"/>
                <a:sym typeface="Calibri" panose="020F0502020204030204"/>
              </a:rPr>
              <a:t>a. Liquid                    b. solid             c. gas                         d. all of these</a:t>
            </a:r>
          </a:p>
          <a:p>
            <a:pPr eaLnBrk="1" fontAlgn="auto" hangingPunct="1">
              <a:lnSpc>
                <a:spcPct val="150000"/>
              </a:lnSpc>
              <a:spcBef>
                <a:spcPts val="0"/>
              </a:spcBef>
              <a:spcAft>
                <a:spcPts val="0"/>
              </a:spcAft>
              <a:buClr>
                <a:srgbClr val="000000"/>
              </a:buClr>
              <a:buSzPts val="1400"/>
              <a:defRPr/>
            </a:pPr>
            <a:r>
              <a:rPr lang="en-GB" sz="2000" kern="0" dirty="0">
                <a:solidFill>
                  <a:schemeClr val="tx1"/>
                </a:solidFill>
                <a:latin typeface="Calibri" panose="020F0502020204030204"/>
                <a:ea typeface="Calibri" panose="020F0502020204030204"/>
                <a:cs typeface="Calibri" panose="020F0502020204030204"/>
                <a:sym typeface="Calibri" panose="020F0502020204030204"/>
              </a:rPr>
              <a:t>4. When water is ______, it changes into water vapour.</a:t>
            </a:r>
          </a:p>
          <a:p>
            <a:pPr eaLnBrk="1" fontAlgn="auto" hangingPunct="1">
              <a:lnSpc>
                <a:spcPct val="150000"/>
              </a:lnSpc>
              <a:spcBef>
                <a:spcPts val="0"/>
              </a:spcBef>
              <a:spcAft>
                <a:spcPts val="0"/>
              </a:spcAft>
              <a:buClr>
                <a:srgbClr val="000000"/>
              </a:buClr>
              <a:buSzPts val="1400"/>
              <a:defRPr/>
            </a:pPr>
            <a:r>
              <a:rPr lang="en-GB" sz="2000" kern="0" dirty="0">
                <a:solidFill>
                  <a:schemeClr val="tx1"/>
                </a:solidFill>
                <a:latin typeface="Calibri" panose="020F0502020204030204"/>
                <a:ea typeface="Calibri" panose="020F0502020204030204"/>
                <a:cs typeface="Calibri" panose="020F0502020204030204"/>
                <a:sym typeface="Calibri" panose="020F0502020204030204"/>
              </a:rPr>
              <a:t>a. cooled                  b. heated         c. boiled                    d. none of these</a:t>
            </a:r>
          </a:p>
          <a:p>
            <a:pPr marL="457200" indent="-457200" eaLnBrk="1" fontAlgn="auto" hangingPunct="1">
              <a:lnSpc>
                <a:spcPct val="150000"/>
              </a:lnSpc>
              <a:spcBef>
                <a:spcPts val="0"/>
              </a:spcBef>
              <a:spcAft>
                <a:spcPts val="0"/>
              </a:spcAft>
              <a:buClr>
                <a:srgbClr val="000000"/>
              </a:buClr>
              <a:buSzPts val="1400"/>
              <a:buAutoNum type="arabicPeriod" startAt="3"/>
              <a:defRPr/>
            </a:pPr>
            <a:endParaRPr lang="en-GB" sz="2000" kern="0" dirty="0">
              <a:solidFill>
                <a:schemeClr val="tx1"/>
              </a:solidFill>
              <a:latin typeface="Calibri" panose="020F0502020204030204"/>
              <a:ea typeface="Calibri" panose="020F0502020204030204"/>
              <a:cs typeface="Calibri" panose="020F0502020204030204"/>
              <a:sym typeface="Calibri" panose="020F0502020204030204"/>
            </a:endParaRPr>
          </a:p>
          <a:p>
            <a:pPr eaLnBrk="1" fontAlgn="auto" hangingPunct="1">
              <a:lnSpc>
                <a:spcPct val="150000"/>
              </a:lnSpc>
              <a:spcBef>
                <a:spcPts val="0"/>
              </a:spcBef>
              <a:spcAft>
                <a:spcPts val="0"/>
              </a:spcAft>
              <a:buClr>
                <a:srgbClr val="000000"/>
              </a:buClr>
              <a:buSzPts val="1400"/>
              <a:defRPr/>
            </a:pPr>
            <a:endParaRPr lang="en-GB" sz="2000" kern="0" dirty="0">
              <a:solidFill>
                <a:schemeClr val="tx1"/>
              </a:solidFill>
              <a:latin typeface="Calibri" panose="020F0502020204030204"/>
              <a:ea typeface="Calibri" panose="020F0502020204030204"/>
              <a:cs typeface="Calibri" panose="020F0502020204030204"/>
              <a:sym typeface="Calibri" panose="020F0502020204030204"/>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4984" y="1534785"/>
            <a:ext cx="246014" cy="26074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0550" y="2492428"/>
            <a:ext cx="246014" cy="26074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4984" y="3404667"/>
            <a:ext cx="246014" cy="26074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2432" y="4280635"/>
            <a:ext cx="246014" cy="260747"/>
          </a:xfrm>
          <a:prstGeom prst="rect">
            <a:avLst/>
          </a:prstGeom>
        </p:spPr>
      </p:pic>
    </p:spTree>
    <p:extLst>
      <p:ext uri="{BB962C8B-B14F-4D97-AF65-F5344CB8AC3E}">
        <p14:creationId xmlns:p14="http://schemas.microsoft.com/office/powerpoint/2010/main" val="4182862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down)">
                                      <p:cBhvr>
                                        <p:cTn id="43" dur="580">
                                          <p:stCondLst>
                                            <p:cond delay="0"/>
                                          </p:stCondLst>
                                        </p:cTn>
                                        <p:tgtEl>
                                          <p:spTgt spid="7"/>
                                        </p:tgtEl>
                                      </p:cBhvr>
                                    </p:animEffect>
                                    <p:anim calcmode="lin" valueType="num">
                                      <p:cBhvr>
                                        <p:cTn id="4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9" dur="26">
                                          <p:stCondLst>
                                            <p:cond delay="650"/>
                                          </p:stCondLst>
                                        </p:cTn>
                                        <p:tgtEl>
                                          <p:spTgt spid="7"/>
                                        </p:tgtEl>
                                      </p:cBhvr>
                                      <p:to x="100000" y="60000"/>
                                    </p:animScale>
                                    <p:animScale>
                                      <p:cBhvr>
                                        <p:cTn id="50" dur="166" decel="50000">
                                          <p:stCondLst>
                                            <p:cond delay="676"/>
                                          </p:stCondLst>
                                        </p:cTn>
                                        <p:tgtEl>
                                          <p:spTgt spid="7"/>
                                        </p:tgtEl>
                                      </p:cBhvr>
                                      <p:to x="100000" y="100000"/>
                                    </p:animScale>
                                    <p:animScale>
                                      <p:cBhvr>
                                        <p:cTn id="51" dur="26">
                                          <p:stCondLst>
                                            <p:cond delay="1312"/>
                                          </p:stCondLst>
                                        </p:cTn>
                                        <p:tgtEl>
                                          <p:spTgt spid="7"/>
                                        </p:tgtEl>
                                      </p:cBhvr>
                                      <p:to x="100000" y="80000"/>
                                    </p:animScale>
                                    <p:animScale>
                                      <p:cBhvr>
                                        <p:cTn id="52" dur="166" decel="50000">
                                          <p:stCondLst>
                                            <p:cond delay="1338"/>
                                          </p:stCondLst>
                                        </p:cTn>
                                        <p:tgtEl>
                                          <p:spTgt spid="7"/>
                                        </p:tgtEl>
                                      </p:cBhvr>
                                      <p:to x="100000" y="100000"/>
                                    </p:animScale>
                                    <p:animScale>
                                      <p:cBhvr>
                                        <p:cTn id="53" dur="26">
                                          <p:stCondLst>
                                            <p:cond delay="1642"/>
                                          </p:stCondLst>
                                        </p:cTn>
                                        <p:tgtEl>
                                          <p:spTgt spid="7"/>
                                        </p:tgtEl>
                                      </p:cBhvr>
                                      <p:to x="100000" y="90000"/>
                                    </p:animScale>
                                    <p:animScale>
                                      <p:cBhvr>
                                        <p:cTn id="54" dur="166" decel="50000">
                                          <p:stCondLst>
                                            <p:cond delay="1668"/>
                                          </p:stCondLst>
                                        </p:cTn>
                                        <p:tgtEl>
                                          <p:spTgt spid="7"/>
                                        </p:tgtEl>
                                      </p:cBhvr>
                                      <p:to x="100000" y="100000"/>
                                    </p:animScale>
                                    <p:animScale>
                                      <p:cBhvr>
                                        <p:cTn id="55" dur="26">
                                          <p:stCondLst>
                                            <p:cond delay="1808"/>
                                          </p:stCondLst>
                                        </p:cTn>
                                        <p:tgtEl>
                                          <p:spTgt spid="7"/>
                                        </p:tgtEl>
                                      </p:cBhvr>
                                      <p:to x="100000" y="95000"/>
                                    </p:animScale>
                                    <p:animScale>
                                      <p:cBhvr>
                                        <p:cTn id="56" dur="166" decel="50000">
                                          <p:stCondLst>
                                            <p:cond delay="1834"/>
                                          </p:stCondLst>
                                        </p:cTn>
                                        <p:tgtEl>
                                          <p:spTgt spid="7"/>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down)">
                                      <p:cBhvr>
                                        <p:cTn id="61" dur="580">
                                          <p:stCondLst>
                                            <p:cond delay="0"/>
                                          </p:stCondLst>
                                        </p:cTn>
                                        <p:tgtEl>
                                          <p:spTgt spid="8"/>
                                        </p:tgtEl>
                                      </p:cBhvr>
                                    </p:animEffect>
                                    <p:anim calcmode="lin" valueType="num">
                                      <p:cBhvr>
                                        <p:cTn id="6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67" dur="26">
                                          <p:stCondLst>
                                            <p:cond delay="650"/>
                                          </p:stCondLst>
                                        </p:cTn>
                                        <p:tgtEl>
                                          <p:spTgt spid="8"/>
                                        </p:tgtEl>
                                      </p:cBhvr>
                                      <p:to x="100000" y="60000"/>
                                    </p:animScale>
                                    <p:animScale>
                                      <p:cBhvr>
                                        <p:cTn id="68" dur="166" decel="50000">
                                          <p:stCondLst>
                                            <p:cond delay="676"/>
                                          </p:stCondLst>
                                        </p:cTn>
                                        <p:tgtEl>
                                          <p:spTgt spid="8"/>
                                        </p:tgtEl>
                                      </p:cBhvr>
                                      <p:to x="100000" y="100000"/>
                                    </p:animScale>
                                    <p:animScale>
                                      <p:cBhvr>
                                        <p:cTn id="69" dur="26">
                                          <p:stCondLst>
                                            <p:cond delay="1312"/>
                                          </p:stCondLst>
                                        </p:cTn>
                                        <p:tgtEl>
                                          <p:spTgt spid="8"/>
                                        </p:tgtEl>
                                      </p:cBhvr>
                                      <p:to x="100000" y="80000"/>
                                    </p:animScale>
                                    <p:animScale>
                                      <p:cBhvr>
                                        <p:cTn id="70" dur="166" decel="50000">
                                          <p:stCondLst>
                                            <p:cond delay="1338"/>
                                          </p:stCondLst>
                                        </p:cTn>
                                        <p:tgtEl>
                                          <p:spTgt spid="8"/>
                                        </p:tgtEl>
                                      </p:cBhvr>
                                      <p:to x="100000" y="100000"/>
                                    </p:animScale>
                                    <p:animScale>
                                      <p:cBhvr>
                                        <p:cTn id="71" dur="26">
                                          <p:stCondLst>
                                            <p:cond delay="1642"/>
                                          </p:stCondLst>
                                        </p:cTn>
                                        <p:tgtEl>
                                          <p:spTgt spid="8"/>
                                        </p:tgtEl>
                                      </p:cBhvr>
                                      <p:to x="100000" y="90000"/>
                                    </p:animScale>
                                    <p:animScale>
                                      <p:cBhvr>
                                        <p:cTn id="72" dur="166" decel="50000">
                                          <p:stCondLst>
                                            <p:cond delay="1668"/>
                                          </p:stCondLst>
                                        </p:cTn>
                                        <p:tgtEl>
                                          <p:spTgt spid="8"/>
                                        </p:tgtEl>
                                      </p:cBhvr>
                                      <p:to x="100000" y="100000"/>
                                    </p:animScale>
                                    <p:animScale>
                                      <p:cBhvr>
                                        <p:cTn id="73" dur="26">
                                          <p:stCondLst>
                                            <p:cond delay="1808"/>
                                          </p:stCondLst>
                                        </p:cTn>
                                        <p:tgtEl>
                                          <p:spTgt spid="8"/>
                                        </p:tgtEl>
                                      </p:cBhvr>
                                      <p:to x="100000" y="95000"/>
                                    </p:animScale>
                                    <p:animScale>
                                      <p:cBhvr>
                                        <p:cTn id="74"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Google Shape;63;p14"/>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324" y="121783"/>
            <a:ext cx="12319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Google Shape;64;p14"/>
          <p:cNvSpPr txBox="1">
            <a:spLocks noChangeArrowheads="1"/>
          </p:cNvSpPr>
          <p:nvPr/>
        </p:nvSpPr>
        <p:spPr bwMode="auto">
          <a:xfrm>
            <a:off x="331788" y="242596"/>
            <a:ext cx="8688387" cy="509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Clr>
                <a:srgbClr val="000000"/>
              </a:buClr>
              <a:buSzPts val="2200"/>
              <a:buFont typeface="Arial" charset="0"/>
              <a:buNone/>
            </a:pPr>
            <a:r>
              <a:rPr lang="en-GB" altLang="en-US" sz="2800" b="1" dirty="0">
                <a:solidFill>
                  <a:srgbClr val="FF0000"/>
                </a:solidFill>
                <a:latin typeface="+mn-lt"/>
              </a:rPr>
              <a:t>SUMMARY</a:t>
            </a:r>
            <a:endParaRPr lang="en-GB" altLang="en-US" sz="2800" b="1" dirty="0">
              <a:solidFill>
                <a:srgbClr val="FF0000"/>
              </a:solidFill>
              <a:latin typeface="Arial" charset="0"/>
            </a:endParaRPr>
          </a:p>
        </p:txBody>
      </p:sp>
      <p:sp>
        <p:nvSpPr>
          <p:cNvPr id="65" name="Google Shape;65;p14"/>
          <p:cNvSpPr txBox="1"/>
          <p:nvPr/>
        </p:nvSpPr>
        <p:spPr>
          <a:xfrm>
            <a:off x="303213" y="823665"/>
            <a:ext cx="8229600" cy="3679857"/>
          </a:xfrm>
          <a:prstGeom prst="rect">
            <a:avLst/>
          </a:prstGeom>
          <a:noFill/>
          <a:ln>
            <a:noFill/>
          </a:ln>
        </p:spPr>
        <p:txBody>
          <a:bodyPr spcFirstLastPara="1" lIns="91425" tIns="91425" rIns="91425" bIns="91425"/>
          <a:lstStyle/>
          <a:p>
            <a:pPr marL="342900" indent="-342900" eaLnBrk="1" fontAlgn="auto" hangingPunct="1">
              <a:lnSpc>
                <a:spcPct val="150000"/>
              </a:lnSpc>
              <a:spcBef>
                <a:spcPts val="0"/>
              </a:spcBef>
              <a:spcAft>
                <a:spcPts val="0"/>
              </a:spcAft>
              <a:buClr>
                <a:srgbClr val="000000"/>
              </a:buClr>
              <a:buSzPts val="1400"/>
              <a:buFont typeface="Arial" panose="020B0604020202020204" pitchFamily="34" charset="0"/>
              <a:buChar char="•"/>
              <a:defRPr/>
            </a:pPr>
            <a:r>
              <a:rPr lang="en-GB" sz="2000" kern="0" dirty="0">
                <a:solidFill>
                  <a:schemeClr val="tx1"/>
                </a:solidFill>
                <a:latin typeface="Calibri" panose="020F0502020204030204"/>
                <a:ea typeface="Calibri" panose="020F0502020204030204"/>
                <a:cs typeface="Calibri" panose="020F0502020204030204"/>
                <a:sym typeface="Calibri" panose="020F0502020204030204"/>
              </a:rPr>
              <a:t>Water exists in three forms – liquid (water), gas (water vapour) and solid (ice).</a:t>
            </a:r>
          </a:p>
          <a:p>
            <a:pPr marL="342900" indent="-342900" algn="just">
              <a:lnSpc>
                <a:spcPct val="150000"/>
              </a:lnSpc>
              <a:buFont typeface="Arial" panose="020B0604020202020204" pitchFamily="34" charset="0"/>
              <a:buChar char="•"/>
            </a:pPr>
            <a:r>
              <a:rPr lang="en-US" sz="2000" dirty="0">
                <a:latin typeface="Calibri" panose="020F0502020204030204" pitchFamily="34" charset="0"/>
                <a:cs typeface="Calibri" panose="020F0502020204030204" pitchFamily="34" charset="0"/>
              </a:rPr>
              <a:t>When the water is cooled it changes into ice.</a:t>
            </a:r>
          </a:p>
          <a:p>
            <a:pPr marL="342900" indent="-342900" algn="just">
              <a:lnSpc>
                <a:spcPct val="150000"/>
              </a:lnSpc>
              <a:buFont typeface="Arial" panose="020B0604020202020204" pitchFamily="34" charset="0"/>
              <a:buChar char="•"/>
            </a:pPr>
            <a:r>
              <a:rPr lang="en-US" sz="2000" dirty="0">
                <a:latin typeface="Calibri" panose="020F0502020204030204" pitchFamily="34" charset="0"/>
                <a:cs typeface="Calibri" panose="020F0502020204030204" pitchFamily="34" charset="0"/>
              </a:rPr>
              <a:t>When the water is heated it changes into water </a:t>
            </a:r>
            <a:r>
              <a:rPr lang="en-US" sz="2000" dirty="0" err="1">
                <a:latin typeface="Calibri" panose="020F0502020204030204" pitchFamily="34" charset="0"/>
                <a:cs typeface="Calibri" panose="020F0502020204030204" pitchFamily="34" charset="0"/>
              </a:rPr>
              <a:t>vapour</a:t>
            </a:r>
            <a:r>
              <a:rPr lang="en-US" sz="2000" dirty="0">
                <a:latin typeface="Calibri" panose="020F0502020204030204" pitchFamily="34" charset="0"/>
                <a:cs typeface="Calibri" panose="020F0502020204030204" pitchFamily="34" charset="0"/>
              </a:rPr>
              <a:t>.</a:t>
            </a:r>
          </a:p>
          <a:p>
            <a:pPr marL="342900" indent="-342900" algn="just">
              <a:lnSpc>
                <a:spcPct val="150000"/>
              </a:lnSpc>
              <a:buFont typeface="Arial" panose="020B0604020202020204" pitchFamily="34" charset="0"/>
              <a:buChar char="•"/>
            </a:pPr>
            <a:r>
              <a:rPr lang="en-US" sz="2000" dirty="0">
                <a:latin typeface="Calibri" panose="020F0502020204030204" pitchFamily="34" charset="0"/>
                <a:cs typeface="Calibri" panose="020F0502020204030204" pitchFamily="34" charset="0"/>
              </a:rPr>
              <a:t>Ice changes into water or in liquid form if it is heated.</a:t>
            </a:r>
          </a:p>
          <a:p>
            <a:pPr marL="342900" indent="-342900" algn="just">
              <a:lnSpc>
                <a:spcPct val="150000"/>
              </a:lnSpc>
              <a:buFont typeface="Arial" panose="020B0604020202020204" pitchFamily="34" charset="0"/>
              <a:buChar char="•"/>
            </a:pPr>
            <a:r>
              <a:rPr lang="en-US" sz="2000" dirty="0">
                <a:latin typeface="Calibri" panose="020F0502020204030204" pitchFamily="34" charset="0"/>
                <a:cs typeface="Calibri" panose="020F0502020204030204" pitchFamily="34" charset="0"/>
              </a:rPr>
              <a:t>This cycle of change is called the water cycle.</a:t>
            </a:r>
          </a:p>
          <a:p>
            <a:pPr marL="0" indent="0">
              <a:lnSpc>
                <a:spcPct val="150000"/>
              </a:lnSpc>
              <a:buNone/>
            </a:pPr>
            <a:endParaRPr lang="en-US" sz="2000" dirty="0">
              <a:latin typeface="Calibri" panose="020F0502020204030204" pitchFamily="34" charset="0"/>
              <a:cs typeface="Calibri" panose="020F0502020204030204" pitchFamily="34" charset="0"/>
            </a:endParaRPr>
          </a:p>
          <a:p>
            <a:pPr algn="just"/>
            <a:r>
              <a:rPr lang="en-US" sz="2000" dirty="0">
                <a:latin typeface="Calibri" panose="020F0502020204030204" pitchFamily="34" charset="0"/>
                <a:cs typeface="Calibri" panose="020F0502020204030204" pitchFamily="34" charset="0"/>
              </a:rPr>
              <a:t> </a:t>
            </a:r>
          </a:p>
          <a:p>
            <a:pPr marL="0" indent="0">
              <a:buNone/>
            </a:pPr>
            <a:endParaRPr lang="en-US" sz="2000" dirty="0">
              <a:latin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0" indent="0" algn="just">
              <a:buNone/>
            </a:pPr>
            <a:endParaRPr lang="en-US" sz="1050" dirty="0">
              <a:latin typeface="Calibri" panose="020F0502020204030204" pitchFamily="34" charset="0"/>
              <a:cs typeface="Calibri" panose="020F0502020204030204" pitchFamily="34" charset="0"/>
            </a:endParaRPr>
          </a:p>
          <a:p>
            <a:pPr marL="342900" indent="-342900" eaLnBrk="1" fontAlgn="auto" hangingPunct="1">
              <a:lnSpc>
                <a:spcPct val="150000"/>
              </a:lnSpc>
              <a:spcBef>
                <a:spcPts val="0"/>
              </a:spcBef>
              <a:spcAft>
                <a:spcPts val="0"/>
              </a:spcAft>
              <a:buClr>
                <a:srgbClr val="000000"/>
              </a:buClr>
              <a:buSzPts val="1400"/>
              <a:buFont typeface="Arial" panose="020B0604020202020204" pitchFamily="34" charset="0"/>
              <a:buChar char="•"/>
              <a:defRPr/>
            </a:pPr>
            <a:endParaRPr lang="en-GB" sz="2000" kern="0" dirty="0">
              <a:solidFill>
                <a:schemeClr val="tx1"/>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1716639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Google Shape;63;p14"/>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324" y="121783"/>
            <a:ext cx="12319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Google Shape;64;p14"/>
          <p:cNvSpPr txBox="1">
            <a:spLocks noChangeArrowheads="1"/>
          </p:cNvSpPr>
          <p:nvPr/>
        </p:nvSpPr>
        <p:spPr bwMode="auto">
          <a:xfrm>
            <a:off x="331788" y="242596"/>
            <a:ext cx="8688387" cy="509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Clr>
                <a:srgbClr val="000000"/>
              </a:buClr>
              <a:buSzPts val="2200"/>
              <a:buFont typeface="Arial" charset="0"/>
              <a:buNone/>
            </a:pPr>
            <a:r>
              <a:rPr lang="en-GB" altLang="en-US" sz="2800" b="1" dirty="0">
                <a:solidFill>
                  <a:srgbClr val="FF0000"/>
                </a:solidFill>
                <a:latin typeface="+mn-lt"/>
              </a:rPr>
              <a:t>LEARNING OUTCOME</a:t>
            </a:r>
            <a:r>
              <a:rPr lang="en-GB" altLang="en-US" sz="2800" b="1" dirty="0">
                <a:solidFill>
                  <a:srgbClr val="FF0000"/>
                </a:solidFill>
                <a:latin typeface="Arial" charset="0"/>
              </a:rPr>
              <a:t>: </a:t>
            </a:r>
          </a:p>
        </p:txBody>
      </p:sp>
      <p:sp>
        <p:nvSpPr>
          <p:cNvPr id="65" name="Google Shape;65;p14"/>
          <p:cNvSpPr txBox="1"/>
          <p:nvPr/>
        </p:nvSpPr>
        <p:spPr>
          <a:xfrm>
            <a:off x="303213" y="823665"/>
            <a:ext cx="8229600" cy="3679857"/>
          </a:xfrm>
          <a:prstGeom prst="rect">
            <a:avLst/>
          </a:prstGeom>
          <a:noFill/>
          <a:ln>
            <a:noFill/>
          </a:ln>
        </p:spPr>
        <p:txBody>
          <a:bodyPr spcFirstLastPara="1" lIns="91425" tIns="91425" rIns="91425" bIns="91425"/>
          <a:lstStyle/>
          <a:p>
            <a:pPr eaLnBrk="1" fontAlgn="auto" hangingPunct="1">
              <a:lnSpc>
                <a:spcPct val="150000"/>
              </a:lnSpc>
              <a:spcBef>
                <a:spcPts val="0"/>
              </a:spcBef>
              <a:spcAft>
                <a:spcPts val="0"/>
              </a:spcAft>
              <a:buClr>
                <a:srgbClr val="000000"/>
              </a:buClr>
              <a:buSzPts val="1400"/>
              <a:buFont typeface="Arial" panose="020B0604020202020204"/>
              <a:buNone/>
              <a:defRPr/>
            </a:pPr>
            <a:endParaRPr lang="en-GB" sz="2400" b="1" kern="0" dirty="0">
              <a:solidFill>
                <a:schemeClr val="tx1"/>
              </a:solidFill>
              <a:latin typeface="Calibri" panose="020F0502020204030204"/>
              <a:ea typeface="Calibri" panose="020F0502020204030204"/>
              <a:cs typeface="Calibri" panose="020F0502020204030204"/>
              <a:sym typeface="Calibri" panose="020F0502020204030204"/>
            </a:endParaRPr>
          </a:p>
          <a:p>
            <a:pPr eaLnBrk="1" fontAlgn="auto" hangingPunct="1">
              <a:lnSpc>
                <a:spcPct val="150000"/>
              </a:lnSpc>
              <a:spcBef>
                <a:spcPts val="0"/>
              </a:spcBef>
              <a:spcAft>
                <a:spcPts val="0"/>
              </a:spcAft>
              <a:buClr>
                <a:srgbClr val="000000"/>
              </a:buClr>
              <a:buSzPts val="1400"/>
              <a:buFont typeface="Arial" panose="020B0604020202020204"/>
              <a:buNone/>
              <a:defRPr/>
            </a:pPr>
            <a:r>
              <a:rPr lang="en-GB" sz="2000" b="1" kern="0" dirty="0">
                <a:solidFill>
                  <a:schemeClr val="tx1"/>
                </a:solidFill>
                <a:latin typeface="Calibri" panose="020F0502020204030204"/>
                <a:ea typeface="Calibri" panose="020F0502020204030204"/>
                <a:cs typeface="Calibri" panose="020F0502020204030204"/>
                <a:sym typeface="Calibri" panose="020F0502020204030204"/>
              </a:rPr>
              <a:t>The learner will be able to –</a:t>
            </a:r>
          </a:p>
          <a:p>
            <a:pPr marL="342900" indent="-342900" eaLnBrk="1" fontAlgn="auto" hangingPunct="1">
              <a:lnSpc>
                <a:spcPct val="150000"/>
              </a:lnSpc>
              <a:spcBef>
                <a:spcPts val="0"/>
              </a:spcBef>
              <a:spcAft>
                <a:spcPts val="0"/>
              </a:spcAft>
              <a:buClr>
                <a:srgbClr val="000000"/>
              </a:buClr>
              <a:buSzPts val="1400"/>
              <a:buFont typeface="Arial" panose="020B0604020202020204" pitchFamily="34" charset="0"/>
              <a:buChar char="•"/>
              <a:defRPr/>
            </a:pPr>
            <a:r>
              <a:rPr lang="en-GB" sz="2000" kern="0" dirty="0">
                <a:solidFill>
                  <a:schemeClr val="tx1"/>
                </a:solidFill>
                <a:latin typeface="Calibri" panose="020F0502020204030204"/>
                <a:ea typeface="Calibri" panose="020F0502020204030204"/>
                <a:cs typeface="Calibri" panose="020F0502020204030204"/>
                <a:sym typeface="Calibri" panose="020F0502020204030204"/>
              </a:rPr>
              <a:t>know about different forms of water and water cycle</a:t>
            </a:r>
          </a:p>
          <a:p>
            <a:pPr eaLnBrk="1" fontAlgn="auto" hangingPunct="1">
              <a:lnSpc>
                <a:spcPct val="150000"/>
              </a:lnSpc>
              <a:spcBef>
                <a:spcPts val="0"/>
              </a:spcBef>
              <a:spcAft>
                <a:spcPts val="0"/>
              </a:spcAft>
              <a:buClr>
                <a:srgbClr val="000000"/>
              </a:buClr>
              <a:buSzPts val="1400"/>
              <a:defRPr/>
            </a:pPr>
            <a:endParaRPr lang="en-GB" sz="2000" kern="0" dirty="0">
              <a:solidFill>
                <a:schemeClr val="tx1"/>
              </a:solidFill>
              <a:latin typeface="Calibri" panose="020F0502020204030204"/>
              <a:ea typeface="Calibri" panose="020F0502020204030204"/>
              <a:cs typeface="Calibri" panose="020F0502020204030204"/>
              <a:sym typeface="Calibri" panose="020F0502020204030204"/>
            </a:endParaRPr>
          </a:p>
          <a:p>
            <a:pPr eaLnBrk="1" fontAlgn="auto" hangingPunct="1">
              <a:lnSpc>
                <a:spcPct val="150000"/>
              </a:lnSpc>
              <a:spcBef>
                <a:spcPts val="0"/>
              </a:spcBef>
              <a:spcAft>
                <a:spcPts val="0"/>
              </a:spcAft>
              <a:buClr>
                <a:srgbClr val="000000"/>
              </a:buClr>
              <a:buSzPts val="1400"/>
              <a:buFont typeface="Arial" panose="020B0604020202020204"/>
              <a:buNone/>
              <a:defRPr/>
            </a:pPr>
            <a:endParaRPr lang="en-GB" sz="1200" kern="0" dirty="0">
              <a:solidFill>
                <a:schemeClr val="tx1"/>
              </a:solidFill>
              <a:latin typeface="Calibri" panose="020F0502020204030204"/>
              <a:ea typeface="Calibri" panose="020F0502020204030204"/>
              <a:cs typeface="Calibri" panose="020F0502020204030204"/>
              <a:sym typeface="Calibri" panose="020F0502020204030204"/>
            </a:endParaRPr>
          </a:p>
          <a:p>
            <a:pPr eaLnBrk="1" fontAlgn="auto" hangingPunct="1">
              <a:lnSpc>
                <a:spcPct val="150000"/>
              </a:lnSpc>
              <a:spcBef>
                <a:spcPts val="0"/>
              </a:spcBef>
              <a:spcAft>
                <a:spcPts val="0"/>
              </a:spcAft>
              <a:buClr>
                <a:srgbClr val="000000"/>
              </a:buClr>
              <a:buSzPts val="1400"/>
              <a:defRPr/>
            </a:pPr>
            <a:endParaRPr lang="en-US" sz="2000" kern="0" dirty="0">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3594432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Google Shape;63;p14"/>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324" y="121783"/>
            <a:ext cx="12319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Google Shape;64;p14"/>
          <p:cNvSpPr txBox="1">
            <a:spLocks noChangeArrowheads="1"/>
          </p:cNvSpPr>
          <p:nvPr/>
        </p:nvSpPr>
        <p:spPr bwMode="auto">
          <a:xfrm>
            <a:off x="331788" y="242596"/>
            <a:ext cx="8688387" cy="509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Clr>
                <a:srgbClr val="000000"/>
              </a:buClr>
              <a:buSzPts val="2200"/>
              <a:buFont typeface="Arial" charset="0"/>
              <a:buNone/>
            </a:pPr>
            <a:r>
              <a:rPr lang="en-GB" altLang="en-US" sz="2800" b="1" dirty="0">
                <a:solidFill>
                  <a:srgbClr val="FF0000"/>
                </a:solidFill>
                <a:latin typeface="+mn-lt"/>
              </a:rPr>
              <a:t>HOME ASSIGNMENTS</a:t>
            </a:r>
          </a:p>
        </p:txBody>
      </p:sp>
      <p:sp>
        <p:nvSpPr>
          <p:cNvPr id="65" name="Google Shape;65;p14"/>
          <p:cNvSpPr txBox="1"/>
          <p:nvPr/>
        </p:nvSpPr>
        <p:spPr>
          <a:xfrm>
            <a:off x="303213" y="966788"/>
            <a:ext cx="8229600" cy="3214687"/>
          </a:xfrm>
          <a:prstGeom prst="rect">
            <a:avLst/>
          </a:prstGeom>
          <a:noFill/>
          <a:ln>
            <a:noFill/>
          </a:ln>
        </p:spPr>
        <p:txBody>
          <a:bodyPr spcFirstLastPara="1" lIns="91425" tIns="91425" rIns="91425" bIns="91425"/>
          <a:lstStyle/>
          <a:p>
            <a:pPr eaLnBrk="1" fontAlgn="auto" hangingPunct="1">
              <a:lnSpc>
                <a:spcPct val="150000"/>
              </a:lnSpc>
              <a:spcBef>
                <a:spcPts val="0"/>
              </a:spcBef>
              <a:spcAft>
                <a:spcPts val="0"/>
              </a:spcAft>
              <a:buClr>
                <a:srgbClr val="000000"/>
              </a:buClr>
              <a:buSzPts val="1400"/>
              <a:buFont typeface="Arial" panose="020B0604020202020204"/>
              <a:buNone/>
              <a:defRPr/>
            </a:pPr>
            <a:endParaRPr lang="en-US" sz="2000" kern="0" dirty="0">
              <a:latin typeface="Calibri" panose="020F0502020204030204"/>
              <a:ea typeface="Calibri" panose="020F0502020204030204"/>
              <a:cs typeface="Calibri" panose="020F0502020204030204"/>
              <a:sym typeface="Calibri" panose="020F0502020204030204"/>
            </a:endParaRPr>
          </a:p>
          <a:p>
            <a:pPr marL="342900" indent="-342900" eaLnBrk="1" fontAlgn="auto" hangingPunct="1">
              <a:lnSpc>
                <a:spcPct val="150000"/>
              </a:lnSpc>
              <a:spcBef>
                <a:spcPts val="0"/>
              </a:spcBef>
              <a:spcAft>
                <a:spcPts val="0"/>
              </a:spcAft>
              <a:buClr>
                <a:srgbClr val="000000"/>
              </a:buClr>
              <a:buSzPts val="1400"/>
              <a:buFont typeface="Arial" panose="020B0604020202020204" pitchFamily="34" charset="0"/>
              <a:buChar char="•"/>
              <a:defRPr/>
            </a:pPr>
            <a:r>
              <a:rPr lang="en-US" sz="2000" kern="0" dirty="0">
                <a:latin typeface="Calibri" panose="020F0502020204030204"/>
                <a:ea typeface="Calibri" panose="020F0502020204030204"/>
                <a:cs typeface="Calibri" panose="020F0502020204030204"/>
                <a:sym typeface="Calibri" panose="020F0502020204030204"/>
              </a:rPr>
              <a:t>Draw and label the water cycle in the project record.</a:t>
            </a:r>
          </a:p>
        </p:txBody>
      </p:sp>
    </p:spTree>
    <p:extLst>
      <p:ext uri="{BB962C8B-B14F-4D97-AF65-F5344CB8AC3E}">
        <p14:creationId xmlns:p14="http://schemas.microsoft.com/office/powerpoint/2010/main" val="2698651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11162</TotalTime>
  <Words>513</Words>
  <Application>Microsoft Office PowerPoint</Application>
  <PresentationFormat>On-screen Show (16:9)</PresentationFormat>
  <Paragraphs>74</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Smruti Shasani</cp:lastModifiedBy>
  <cp:revision>1211</cp:revision>
  <dcterms:created xsi:type="dcterms:W3CDTF">2021-04-07T05:01:00Z</dcterms:created>
  <dcterms:modified xsi:type="dcterms:W3CDTF">2022-09-26T13:28:19Z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1033-11.2.0.9926</vt:lpwstr>
  </property>
</Properties>
</file>