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4167" r:id="rId1"/>
  </p:sldMasterIdLst>
  <p:notesMasterIdLst>
    <p:notesMasterId r:id="rId11"/>
  </p:notesMasterIdLst>
  <p:sldIdLst>
    <p:sldId id="256" r:id="rId2"/>
    <p:sldId id="347" r:id="rId3"/>
    <p:sldId id="364" r:id="rId4"/>
    <p:sldId id="356" r:id="rId5"/>
    <p:sldId id="365" r:id="rId6"/>
    <p:sldId id="337" r:id="rId7"/>
    <p:sldId id="367" r:id="rId8"/>
    <p:sldId id="366" r:id="rId9"/>
    <p:sldId id="259" r:id="rId10"/>
  </p:sldIdLst>
  <p:sldSz cx="9144000" cy="5143500" type="screen16x9"/>
  <p:notesSz cx="6858000" cy="9144000"/>
  <p:defaultTextStyle>
    <a:defPPr>
      <a:defRPr lang="en-US"/>
    </a:defPPr>
    <a:lvl1pPr algn="l" rtl="0" eaLnBrk="0" fontAlgn="base" hangingPunct="0">
      <a:spcBef>
        <a:spcPct val="0"/>
      </a:spcBef>
      <a:spcAft>
        <a:spcPct val="0"/>
      </a:spcAft>
      <a:defRPr sz="1400" kern="1200">
        <a:solidFill>
          <a:srgbClr val="000000"/>
        </a:solidFill>
        <a:latin typeface="Arial" charset="0"/>
        <a:ea typeface="+mn-ea"/>
        <a:cs typeface="Arial" charset="0"/>
        <a:sym typeface="Arial" charset="0"/>
      </a:defRPr>
    </a:lvl1pPr>
    <a:lvl2pPr marL="457200" algn="l" rtl="0" eaLnBrk="0" fontAlgn="base" hangingPunct="0">
      <a:spcBef>
        <a:spcPct val="0"/>
      </a:spcBef>
      <a:spcAft>
        <a:spcPct val="0"/>
      </a:spcAft>
      <a:defRPr sz="1400" kern="1200">
        <a:solidFill>
          <a:srgbClr val="000000"/>
        </a:solidFill>
        <a:latin typeface="Arial" charset="0"/>
        <a:ea typeface="+mn-ea"/>
        <a:cs typeface="Arial" charset="0"/>
        <a:sym typeface="Arial" charset="0"/>
      </a:defRPr>
    </a:lvl2pPr>
    <a:lvl3pPr marL="914400" algn="l" rtl="0" eaLnBrk="0" fontAlgn="base" hangingPunct="0">
      <a:spcBef>
        <a:spcPct val="0"/>
      </a:spcBef>
      <a:spcAft>
        <a:spcPct val="0"/>
      </a:spcAft>
      <a:defRPr sz="1400" kern="1200">
        <a:solidFill>
          <a:srgbClr val="000000"/>
        </a:solidFill>
        <a:latin typeface="Arial" charset="0"/>
        <a:ea typeface="+mn-ea"/>
        <a:cs typeface="Arial" charset="0"/>
        <a:sym typeface="Arial" charset="0"/>
      </a:defRPr>
    </a:lvl3pPr>
    <a:lvl4pPr marL="1371600" algn="l" rtl="0" eaLnBrk="0" fontAlgn="base" hangingPunct="0">
      <a:spcBef>
        <a:spcPct val="0"/>
      </a:spcBef>
      <a:spcAft>
        <a:spcPct val="0"/>
      </a:spcAft>
      <a:defRPr sz="1400" kern="1200">
        <a:solidFill>
          <a:srgbClr val="000000"/>
        </a:solidFill>
        <a:latin typeface="Arial" charset="0"/>
        <a:ea typeface="+mn-ea"/>
        <a:cs typeface="Arial" charset="0"/>
        <a:sym typeface="Arial" charset="0"/>
      </a:defRPr>
    </a:lvl4pPr>
    <a:lvl5pPr marL="1828800" algn="l" rtl="0" eaLnBrk="0" fontAlgn="base" hangingPunct="0">
      <a:spcBef>
        <a:spcPct val="0"/>
      </a:spcBef>
      <a:spcAft>
        <a:spcPct val="0"/>
      </a:spcAft>
      <a:defRPr sz="1400" kern="1200">
        <a:solidFill>
          <a:srgbClr val="000000"/>
        </a:solidFill>
        <a:latin typeface="Arial" charset="0"/>
        <a:ea typeface="+mn-ea"/>
        <a:cs typeface="Arial" charset="0"/>
        <a:sym typeface="Arial" charset="0"/>
      </a:defRPr>
    </a:lvl5pPr>
    <a:lvl6pPr marL="2286000" algn="l" defTabSz="914400" rtl="0" eaLnBrk="1" latinLnBrk="0" hangingPunct="1">
      <a:defRPr sz="1400" kern="1200">
        <a:solidFill>
          <a:srgbClr val="000000"/>
        </a:solidFill>
        <a:latin typeface="Arial" charset="0"/>
        <a:ea typeface="+mn-ea"/>
        <a:cs typeface="Arial" charset="0"/>
        <a:sym typeface="Arial" charset="0"/>
      </a:defRPr>
    </a:lvl6pPr>
    <a:lvl7pPr marL="2743200" algn="l" defTabSz="914400" rtl="0" eaLnBrk="1" latinLnBrk="0" hangingPunct="1">
      <a:defRPr sz="1400" kern="1200">
        <a:solidFill>
          <a:srgbClr val="000000"/>
        </a:solidFill>
        <a:latin typeface="Arial" charset="0"/>
        <a:ea typeface="+mn-ea"/>
        <a:cs typeface="Arial" charset="0"/>
        <a:sym typeface="Arial" charset="0"/>
      </a:defRPr>
    </a:lvl7pPr>
    <a:lvl8pPr marL="3200400" algn="l" defTabSz="914400" rtl="0" eaLnBrk="1" latinLnBrk="0" hangingPunct="1">
      <a:defRPr sz="1400" kern="1200">
        <a:solidFill>
          <a:srgbClr val="000000"/>
        </a:solidFill>
        <a:latin typeface="Arial" charset="0"/>
        <a:ea typeface="+mn-ea"/>
        <a:cs typeface="Arial" charset="0"/>
        <a:sym typeface="Arial" charset="0"/>
      </a:defRPr>
    </a:lvl8pPr>
    <a:lvl9pPr marL="3657600" algn="l" defTabSz="914400" rtl="0" eaLnBrk="1" latinLnBrk="0" hangingPunct="1">
      <a:defRPr sz="1400" kern="1200">
        <a:solidFill>
          <a:srgbClr val="000000"/>
        </a:solidFill>
        <a:latin typeface="Arial" charset="0"/>
        <a:ea typeface="+mn-ea"/>
        <a:cs typeface="Arial" charset="0"/>
        <a:sym typeface="Arial"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CC3300"/>
    <a:srgbClr val="F30D1D"/>
    <a:srgbClr val="FC95A6"/>
    <a:srgbClr val="996600"/>
    <a:srgbClr val="FF3399"/>
    <a:srgbClr val="E43CD8"/>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4" autoAdjust="0"/>
    <p:restoredTop sz="98932" autoAdjust="0"/>
  </p:normalViewPr>
  <p:slideViewPr>
    <p:cSldViewPr snapToGrid="0">
      <p:cViewPr varScale="1">
        <p:scale>
          <a:sx n="108" d="100"/>
          <a:sy n="108" d="100"/>
        </p:scale>
        <p:origin x="562" y="69"/>
      </p:cViewPr>
      <p:guideLst>
        <p:guide orient="horz" pos="1620"/>
        <p:guide pos="2880"/>
      </p:guideLst>
    </p:cSldViewPr>
  </p:slideViewPr>
  <p:outlineViewPr>
    <p:cViewPr>
      <p:scale>
        <a:sx n="33" d="100"/>
        <a:sy n="33" d="100"/>
      </p:scale>
      <p:origin x="0" y="216"/>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Google Shape;3;n"/>
          <p:cNvSpPr>
            <a:spLocks noGrp="1" noRot="1" noChangeAspect="1"/>
          </p:cNvSpPr>
          <p:nvPr>
            <p:ph type="sldImg" idx="2"/>
          </p:nvPr>
        </p:nvSpPr>
        <p:spPr bwMode="auto">
          <a:xfrm>
            <a:off x="381000" y="685800"/>
            <a:ext cx="6096000" cy="3429000"/>
          </a:xfrm>
          <a:custGeom>
            <a:avLst/>
            <a:gdLst>
              <a:gd name="T0" fmla="*/ 0 w 120000"/>
              <a:gd name="T1" fmla="*/ 0 h 120000"/>
              <a:gd name="T2" fmla="*/ 2147483647 w 120000"/>
              <a:gd name="T3" fmla="*/ 0 h 120000"/>
              <a:gd name="T4" fmla="*/ 2147483647 w 120000"/>
              <a:gd name="T5" fmla="*/ 2147483647 h 120000"/>
              <a:gd name="T6" fmla="*/ 0 w 120000"/>
              <a:gd name="T7" fmla="*/ 2147483647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cmpd="sng">
            <a:solidFill>
              <a:srgbClr val="0000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2531" name="Google Shape;4;n"/>
          <p:cNvSpPr txBox="1">
            <a:spLocks noGrp="1"/>
          </p:cNvSpPr>
          <p:nvPr>
            <p:ph type="body" idx="1"/>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t" anchorCtr="0" compatLnSpc="1">
            <a:prstTxWarp prst="textNoShape">
              <a:avLst/>
            </a:prstTxWarp>
          </a:bodyPr>
          <a:lstStyle/>
          <a:p>
            <a:pPr lvl="0"/>
            <a:endParaRPr lang="en-US" altLang="en-US">
              <a:sym typeface="Arial" charset="0"/>
            </a:endParaRPr>
          </a:p>
        </p:txBody>
      </p:sp>
    </p:spTree>
    <p:extLst>
      <p:ext uri="{BB962C8B-B14F-4D97-AF65-F5344CB8AC3E}">
        <p14:creationId xmlns:p14="http://schemas.microsoft.com/office/powerpoint/2010/main" val="215863236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L="457200" indent="-298450" algn="l" rtl="0" eaLnBrk="0" fontAlgn="base" hangingPunct="0">
      <a:spcBef>
        <a:spcPct val="0"/>
      </a:spcBef>
      <a:spcAft>
        <a:spcPct val="0"/>
      </a:spcAft>
      <a:buClr>
        <a:srgbClr val="000000"/>
      </a:buClr>
      <a:buFont typeface="Arial" charset="0"/>
      <a:defRPr sz="1400">
        <a:solidFill>
          <a:srgbClr val="000000"/>
        </a:solidFill>
        <a:latin typeface="Arial" panose="020B0604020202020204"/>
        <a:ea typeface="Arial" panose="020B0604020202020204"/>
        <a:cs typeface="Arial" panose="020B0604020202020204"/>
        <a:sym typeface="Arial" charset="0"/>
      </a:defRPr>
    </a:lvl1pPr>
    <a:lvl2pPr marL="914400" lvl="1" indent="-298450" algn="l" rtl="0" eaLnBrk="0" fontAlgn="base" hangingPunct="0">
      <a:spcBef>
        <a:spcPct val="0"/>
      </a:spcBef>
      <a:spcAft>
        <a:spcPct val="0"/>
      </a:spcAft>
      <a:buClr>
        <a:srgbClr val="000000"/>
      </a:buClr>
      <a:buFont typeface="Arial" charset="0"/>
      <a:defRPr sz="1400">
        <a:solidFill>
          <a:srgbClr val="000000"/>
        </a:solidFill>
        <a:latin typeface="Arial" panose="020B0604020202020204"/>
        <a:ea typeface="Arial" panose="020B0604020202020204"/>
        <a:cs typeface="Arial" panose="020B0604020202020204"/>
        <a:sym typeface="Arial" charset="0"/>
      </a:defRPr>
    </a:lvl2pPr>
    <a:lvl3pPr marL="1371600" lvl="2" indent="-298450" algn="l" rtl="0" eaLnBrk="0" fontAlgn="base" hangingPunct="0">
      <a:spcBef>
        <a:spcPct val="0"/>
      </a:spcBef>
      <a:spcAft>
        <a:spcPct val="0"/>
      </a:spcAft>
      <a:buClr>
        <a:srgbClr val="000000"/>
      </a:buClr>
      <a:buFont typeface="Arial" charset="0"/>
      <a:defRPr sz="1400">
        <a:solidFill>
          <a:srgbClr val="000000"/>
        </a:solidFill>
        <a:latin typeface="Arial" panose="020B0604020202020204"/>
        <a:ea typeface="Arial" panose="020B0604020202020204"/>
        <a:cs typeface="Arial" panose="020B0604020202020204"/>
        <a:sym typeface="Arial" charset="0"/>
      </a:defRPr>
    </a:lvl3pPr>
    <a:lvl4pPr marL="1828800" lvl="3" indent="-298450" algn="l" rtl="0" eaLnBrk="0" fontAlgn="base" hangingPunct="0">
      <a:spcBef>
        <a:spcPct val="0"/>
      </a:spcBef>
      <a:spcAft>
        <a:spcPct val="0"/>
      </a:spcAft>
      <a:buClr>
        <a:srgbClr val="000000"/>
      </a:buClr>
      <a:buFont typeface="Arial" charset="0"/>
      <a:defRPr sz="1400">
        <a:solidFill>
          <a:srgbClr val="000000"/>
        </a:solidFill>
        <a:latin typeface="Arial" panose="020B0604020202020204"/>
        <a:ea typeface="Arial" panose="020B0604020202020204"/>
        <a:cs typeface="Arial" panose="020B0604020202020204"/>
        <a:sym typeface="Arial" charset="0"/>
      </a:defRPr>
    </a:lvl4pPr>
    <a:lvl5pPr marL="2286000" lvl="4" indent="-298450" algn="l" rtl="0" eaLnBrk="0" fontAlgn="base" hangingPunct="0">
      <a:spcBef>
        <a:spcPct val="0"/>
      </a:spcBef>
      <a:spcAft>
        <a:spcPct val="0"/>
      </a:spcAft>
      <a:buClr>
        <a:srgbClr val="000000"/>
      </a:buClr>
      <a:buFont typeface="Arial" charset="0"/>
      <a:defRPr sz="1400">
        <a:solidFill>
          <a:srgbClr val="000000"/>
        </a:solidFill>
        <a:latin typeface="Arial" panose="020B0604020202020204"/>
        <a:ea typeface="Arial" panose="020B0604020202020204"/>
        <a:cs typeface="Arial" panose="020B0604020202020204"/>
        <a:sym typeface="Arial" charset="0"/>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3554" name="Google Shape;51;p1:notes"/>
          <p:cNvSpPr>
            <a:spLocks noGrp="1" noRot="1" noChangeAspect="1" noTextEdit="1"/>
          </p:cNvSpPr>
          <p:nvPr>
            <p:ph type="sldImg" idx="2"/>
          </p:nvPr>
        </p:nvSpPr>
        <p:spPr>
          <a:noFill/>
          <a:ln>
            <a:headEnd/>
            <a:tailEnd/>
          </a:ln>
        </p:spPr>
      </p:sp>
      <p:sp>
        <p:nvSpPr>
          <p:cNvPr id="23555" name="Google Shape;52;p1:notes"/>
          <p:cNvSpPr txBox="1">
            <a:spLocks noGrp="1"/>
          </p:cNvSpPr>
          <p:nvPr>
            <p:ph type="body" idx="1"/>
          </p:nvPr>
        </p:nvSpPr>
        <p:spPr>
          <a:noFill/>
          <a:ln/>
        </p:spPr>
        <p:txBody>
          <a:bodyPr/>
          <a:lstStyle/>
          <a:p>
            <a:pPr marL="0" indent="0" eaLnBrk="1" hangingPunct="1">
              <a:buSzPts val="1100"/>
            </a:pPr>
            <a:endParaRPr lang="en-US" altLang="en-US" sz="1100" dirty="0">
              <a:latin typeface="Arial"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Google Shape;60;p2:notes"/>
          <p:cNvSpPr>
            <a:spLocks noGrp="1" noRot="1" noChangeAspect="1" noTextEdit="1"/>
          </p:cNvSpPr>
          <p:nvPr>
            <p:ph type="sldImg" idx="2"/>
          </p:nvPr>
        </p:nvSpPr>
        <p:spPr>
          <a:noFill/>
          <a:ln>
            <a:headEnd/>
            <a:tailEnd/>
          </a:ln>
        </p:spPr>
      </p:sp>
      <p:sp>
        <p:nvSpPr>
          <p:cNvPr id="24579" name="Google Shape;61;p2:notes"/>
          <p:cNvSpPr txBox="1">
            <a:spLocks noGrp="1"/>
          </p:cNvSpPr>
          <p:nvPr>
            <p:ph type="body" idx="1"/>
          </p:nvPr>
        </p:nvSpPr>
        <p:spPr>
          <a:noFill/>
          <a:ln/>
        </p:spPr>
        <p:txBody>
          <a:bodyPr/>
          <a:lstStyle/>
          <a:p>
            <a:pPr marL="0" indent="0" eaLnBrk="1" hangingPunct="1">
              <a:buSzPts val="1100"/>
            </a:pPr>
            <a:endParaRPr lang="en-US" altLang="en-US" sz="1100" dirty="0">
              <a:latin typeface="Arial" charset="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Google Shape;60;p2:notes"/>
          <p:cNvSpPr>
            <a:spLocks noGrp="1" noRot="1" noChangeAspect="1" noTextEdit="1"/>
          </p:cNvSpPr>
          <p:nvPr>
            <p:ph type="sldImg" idx="2"/>
          </p:nvPr>
        </p:nvSpPr>
        <p:spPr>
          <a:noFill/>
          <a:ln>
            <a:headEnd/>
            <a:tailEnd/>
          </a:ln>
        </p:spPr>
      </p:sp>
      <p:sp>
        <p:nvSpPr>
          <p:cNvPr id="24579" name="Google Shape;61;p2:notes"/>
          <p:cNvSpPr txBox="1">
            <a:spLocks noGrp="1"/>
          </p:cNvSpPr>
          <p:nvPr>
            <p:ph type="body" idx="1"/>
          </p:nvPr>
        </p:nvSpPr>
        <p:spPr>
          <a:noFill/>
          <a:ln/>
        </p:spPr>
        <p:txBody>
          <a:bodyPr/>
          <a:lstStyle/>
          <a:p>
            <a:pPr marL="0" indent="0" eaLnBrk="1" hangingPunct="1">
              <a:buSzPts val="1100"/>
            </a:pPr>
            <a:endParaRPr lang="en-US" altLang="en-US" sz="1100" dirty="0">
              <a:latin typeface="Arial"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626" name="Google Shape;60;p2:notes"/>
          <p:cNvSpPr>
            <a:spLocks noGrp="1" noRot="1" noChangeAspect="1" noTextEdit="1"/>
          </p:cNvSpPr>
          <p:nvPr>
            <p:ph type="sldImg" idx="2"/>
          </p:nvPr>
        </p:nvSpPr>
        <p:spPr>
          <a:noFill/>
          <a:ln>
            <a:headEnd/>
            <a:tailEnd/>
          </a:ln>
        </p:spPr>
      </p:sp>
      <p:sp>
        <p:nvSpPr>
          <p:cNvPr id="26627" name="Google Shape;61;p2:notes"/>
          <p:cNvSpPr txBox="1">
            <a:spLocks noGrp="1"/>
          </p:cNvSpPr>
          <p:nvPr>
            <p:ph type="body" idx="1"/>
          </p:nvPr>
        </p:nvSpPr>
        <p:spPr>
          <a:noFill/>
          <a:ln/>
        </p:spPr>
        <p:txBody>
          <a:bodyPr/>
          <a:lstStyle/>
          <a:p>
            <a:pPr marL="0" indent="0" eaLnBrk="1" hangingPunct="1">
              <a:buSzPts val="1100"/>
            </a:pPr>
            <a:endParaRPr lang="en-US" altLang="en-US" sz="1100" dirty="0">
              <a:latin typeface="Arial" charset="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626" name="Google Shape;60;p2:notes"/>
          <p:cNvSpPr>
            <a:spLocks noGrp="1" noRot="1" noChangeAspect="1" noTextEdit="1"/>
          </p:cNvSpPr>
          <p:nvPr>
            <p:ph type="sldImg" idx="2"/>
          </p:nvPr>
        </p:nvSpPr>
        <p:spPr>
          <a:noFill/>
          <a:ln>
            <a:headEnd/>
            <a:tailEnd/>
          </a:ln>
        </p:spPr>
      </p:sp>
      <p:sp>
        <p:nvSpPr>
          <p:cNvPr id="26627" name="Google Shape;61;p2:notes"/>
          <p:cNvSpPr txBox="1">
            <a:spLocks noGrp="1"/>
          </p:cNvSpPr>
          <p:nvPr>
            <p:ph type="body" idx="1"/>
          </p:nvPr>
        </p:nvSpPr>
        <p:spPr>
          <a:noFill/>
          <a:ln/>
        </p:spPr>
        <p:txBody>
          <a:bodyPr/>
          <a:lstStyle/>
          <a:p>
            <a:pPr marL="0" indent="0" eaLnBrk="1" hangingPunct="1">
              <a:buSzPts val="1100"/>
            </a:pPr>
            <a:endParaRPr lang="en-US" altLang="en-US" sz="1100" dirty="0">
              <a:latin typeface="Arial" charset="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8674" name="Google Shape;60;p2:notes"/>
          <p:cNvSpPr>
            <a:spLocks noGrp="1" noRot="1" noChangeAspect="1" noTextEdit="1"/>
          </p:cNvSpPr>
          <p:nvPr>
            <p:ph type="sldImg" idx="2"/>
          </p:nvPr>
        </p:nvSpPr>
        <p:spPr>
          <a:noFill/>
          <a:ln>
            <a:headEnd/>
            <a:tailEnd/>
          </a:ln>
        </p:spPr>
      </p:sp>
      <p:sp>
        <p:nvSpPr>
          <p:cNvPr id="28675" name="Google Shape;61;p2:notes"/>
          <p:cNvSpPr txBox="1">
            <a:spLocks noGrp="1"/>
          </p:cNvSpPr>
          <p:nvPr>
            <p:ph type="body" idx="1"/>
          </p:nvPr>
        </p:nvSpPr>
        <p:spPr>
          <a:noFill/>
          <a:ln/>
        </p:spPr>
        <p:txBody>
          <a:bodyPr/>
          <a:lstStyle/>
          <a:p>
            <a:pPr marL="0" indent="0" eaLnBrk="1" hangingPunct="1">
              <a:buSzPts val="1100"/>
            </a:pPr>
            <a:endParaRPr lang="en-US" altLang="en-US" sz="1100" dirty="0">
              <a:latin typeface="Arial" charset="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8674" name="Google Shape;60;p2:notes"/>
          <p:cNvSpPr>
            <a:spLocks noGrp="1" noRot="1" noChangeAspect="1" noTextEdit="1"/>
          </p:cNvSpPr>
          <p:nvPr>
            <p:ph type="sldImg" idx="2"/>
          </p:nvPr>
        </p:nvSpPr>
        <p:spPr>
          <a:noFill/>
          <a:ln>
            <a:headEnd/>
            <a:tailEnd/>
          </a:ln>
        </p:spPr>
      </p:sp>
      <p:sp>
        <p:nvSpPr>
          <p:cNvPr id="28675" name="Google Shape;61;p2:notes"/>
          <p:cNvSpPr txBox="1">
            <a:spLocks noGrp="1"/>
          </p:cNvSpPr>
          <p:nvPr>
            <p:ph type="body" idx="1"/>
          </p:nvPr>
        </p:nvSpPr>
        <p:spPr>
          <a:noFill/>
          <a:ln/>
        </p:spPr>
        <p:txBody>
          <a:bodyPr/>
          <a:lstStyle/>
          <a:p>
            <a:pPr marL="0" indent="0" eaLnBrk="1" hangingPunct="1">
              <a:buSzPts val="1100"/>
            </a:pPr>
            <a:endParaRPr lang="en-US" altLang="en-US" sz="1100" dirty="0">
              <a:latin typeface="Arial" charset="0"/>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8674" name="Google Shape;60;p2:notes"/>
          <p:cNvSpPr>
            <a:spLocks noGrp="1" noRot="1" noChangeAspect="1" noTextEdit="1"/>
          </p:cNvSpPr>
          <p:nvPr>
            <p:ph type="sldImg" idx="2"/>
          </p:nvPr>
        </p:nvSpPr>
        <p:spPr>
          <a:noFill/>
          <a:ln>
            <a:headEnd/>
            <a:tailEnd/>
          </a:ln>
        </p:spPr>
      </p:sp>
      <p:sp>
        <p:nvSpPr>
          <p:cNvPr id="28675" name="Google Shape;61;p2:notes"/>
          <p:cNvSpPr txBox="1">
            <a:spLocks noGrp="1"/>
          </p:cNvSpPr>
          <p:nvPr>
            <p:ph type="body" idx="1"/>
          </p:nvPr>
        </p:nvSpPr>
        <p:spPr>
          <a:noFill/>
          <a:ln/>
        </p:spPr>
        <p:txBody>
          <a:bodyPr/>
          <a:lstStyle/>
          <a:p>
            <a:pPr marL="0" indent="0" eaLnBrk="1" hangingPunct="1">
              <a:buSzPts val="1100"/>
            </a:pPr>
            <a:endParaRPr lang="en-US" altLang="en-US" sz="1100" dirty="0">
              <a:latin typeface="Arial" charset="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Google Shape;74;p4:notes"/>
          <p:cNvSpPr>
            <a:spLocks noGrp="1" noRot="1" noChangeAspect="1" noTextEdit="1"/>
          </p:cNvSpPr>
          <p:nvPr>
            <p:ph type="sldImg" idx="2"/>
          </p:nvPr>
        </p:nvSpPr>
        <p:spPr>
          <a:noFill/>
          <a:ln>
            <a:headEnd/>
            <a:tailEnd/>
          </a:ln>
        </p:spPr>
      </p:sp>
      <p:sp>
        <p:nvSpPr>
          <p:cNvPr id="30723" name="Google Shape;75;p4:notes"/>
          <p:cNvSpPr txBox="1">
            <a:spLocks noGrp="1"/>
          </p:cNvSpPr>
          <p:nvPr>
            <p:ph type="body" idx="1"/>
          </p:nvPr>
        </p:nvSpPr>
        <p:spPr>
          <a:noFill/>
          <a:ln/>
        </p:spPr>
        <p:txBody>
          <a:bodyPr/>
          <a:lstStyle/>
          <a:p>
            <a:pPr marL="0" indent="0" eaLnBrk="1" hangingPunct="1">
              <a:buSzPts val="1100"/>
            </a:pPr>
            <a:endParaRPr lang="en-US" altLang="en-US" sz="1100" dirty="0">
              <a:latin typeface="Arial"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0"/>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B7CB2523-4984-4181-A731-F499DE54D512}" type="datetimeFigureOut">
              <a:rPr lang="en-US" altLang="en-US"/>
              <a:pPr>
                <a:defRPr/>
              </a:pPr>
              <a:t>10/10/2022</a:t>
            </a:fld>
            <a:endParaRPr lang="en-US" altLang="en-US" dirty="0"/>
          </a:p>
        </p:txBody>
      </p:sp>
      <p:sp>
        <p:nvSpPr>
          <p:cNvPr id="5" name="Footer Placeholder 4"/>
          <p:cNvSpPr>
            <a:spLocks noGrp="1"/>
          </p:cNvSpPr>
          <p:nvPr>
            <p:ph type="ftr" sz="quarter" idx="11"/>
          </p:nvPr>
        </p:nvSpPr>
        <p:spPr/>
        <p:txBody>
          <a:bodyPr/>
          <a:lstStyle>
            <a:lvl1pPr algn="ctr">
              <a:defRPr>
                <a:solidFill>
                  <a:srgbClr val="898989"/>
                </a:solidFill>
              </a:defRPr>
            </a:lvl1pPr>
          </a:lstStyle>
          <a:p>
            <a:pPr>
              <a:defRPr/>
            </a:pPr>
            <a:endParaRPr lang="en-US" altLang="en-US" dirty="0"/>
          </a:p>
        </p:txBody>
      </p:sp>
      <p:sp>
        <p:nvSpPr>
          <p:cNvPr id="6" name="Slide Number Placeholder 5"/>
          <p:cNvSpPr>
            <a:spLocks noGrp="1"/>
          </p:cNvSpPr>
          <p:nvPr>
            <p:ph type="sldNum" sz="quarter" idx="12"/>
          </p:nvPr>
        </p:nvSpPr>
        <p:spPr/>
        <p:txBody>
          <a:bodyPr/>
          <a:lstStyle>
            <a:lvl1pPr>
              <a:defRPr/>
            </a:lvl1pPr>
          </a:lstStyle>
          <a:p>
            <a:pPr>
              <a:defRPr/>
            </a:pPr>
            <a:fld id="{7960A76C-4AF3-4EEF-BB15-269D1D5A7C2D}" type="slidenum">
              <a:rPr lang="en-GB" altLang="en-US"/>
              <a:pPr>
                <a:defRPr/>
              </a:pPr>
              <a:t>‹#›</a:t>
            </a:fld>
            <a:endParaRPr lang="en-GB" altLang="en-US" dirty="0"/>
          </a:p>
        </p:txBody>
      </p:sp>
    </p:spTree>
    <p:extLst>
      <p:ext uri="{BB962C8B-B14F-4D97-AF65-F5344CB8AC3E}">
        <p14:creationId xmlns:p14="http://schemas.microsoft.com/office/powerpoint/2010/main" val="2136676912"/>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EDA4667-5B06-4A5A-8B66-79934B5C95F0}" type="datetimeFigureOut">
              <a:rPr lang="en-US" altLang="en-US"/>
              <a:pPr>
                <a:defRPr/>
              </a:pPr>
              <a:t>10/10/2022</a:t>
            </a:fld>
            <a:endParaRPr lang="en-US" altLang="en-US" dirty="0"/>
          </a:p>
        </p:txBody>
      </p:sp>
      <p:sp>
        <p:nvSpPr>
          <p:cNvPr id="5" name="Footer Placeholder 4"/>
          <p:cNvSpPr>
            <a:spLocks noGrp="1"/>
          </p:cNvSpPr>
          <p:nvPr>
            <p:ph type="ftr" sz="quarter" idx="11"/>
          </p:nvPr>
        </p:nvSpPr>
        <p:spPr/>
        <p:txBody>
          <a:bodyPr/>
          <a:lstStyle>
            <a:lvl1pPr algn="ctr">
              <a:defRPr>
                <a:solidFill>
                  <a:srgbClr val="898989"/>
                </a:solidFill>
              </a:defRPr>
            </a:lvl1pPr>
          </a:lstStyle>
          <a:p>
            <a:pPr>
              <a:defRPr/>
            </a:pPr>
            <a:endParaRPr lang="en-US" altLang="en-US" dirty="0"/>
          </a:p>
        </p:txBody>
      </p:sp>
      <p:sp>
        <p:nvSpPr>
          <p:cNvPr id="6" name="Slide Number Placeholder 5"/>
          <p:cNvSpPr>
            <a:spLocks noGrp="1"/>
          </p:cNvSpPr>
          <p:nvPr>
            <p:ph type="sldNum" sz="quarter" idx="12"/>
          </p:nvPr>
        </p:nvSpPr>
        <p:spPr/>
        <p:txBody>
          <a:bodyPr/>
          <a:lstStyle>
            <a:lvl1pPr>
              <a:defRPr/>
            </a:lvl1pPr>
          </a:lstStyle>
          <a:p>
            <a:pPr>
              <a:defRPr/>
            </a:pPr>
            <a:fld id="{6AFFB478-A471-4D6F-96C9-FD914E2533BB}" type="slidenum">
              <a:rPr lang="en-GB" altLang="en-US"/>
              <a:pPr>
                <a:defRPr/>
              </a:pPr>
              <a:t>‹#›</a:t>
            </a:fld>
            <a:endParaRPr lang="en-GB" altLang="en-US" dirty="0"/>
          </a:p>
        </p:txBody>
      </p:sp>
    </p:spTree>
    <p:extLst>
      <p:ext uri="{BB962C8B-B14F-4D97-AF65-F5344CB8AC3E}">
        <p14:creationId xmlns:p14="http://schemas.microsoft.com/office/powerpoint/2010/main" val="283287360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2"/>
            <a:ext cx="2057400" cy="32908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4782"/>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D6407C6-FBB5-42CC-B485-F1ADB14EF2C2}" type="datetimeFigureOut">
              <a:rPr lang="en-US" altLang="en-US"/>
              <a:pPr>
                <a:defRPr/>
              </a:pPr>
              <a:t>10/10/2022</a:t>
            </a:fld>
            <a:endParaRPr lang="en-US" altLang="en-US" dirty="0"/>
          </a:p>
        </p:txBody>
      </p:sp>
      <p:sp>
        <p:nvSpPr>
          <p:cNvPr id="5" name="Footer Placeholder 4"/>
          <p:cNvSpPr>
            <a:spLocks noGrp="1"/>
          </p:cNvSpPr>
          <p:nvPr>
            <p:ph type="ftr" sz="quarter" idx="11"/>
          </p:nvPr>
        </p:nvSpPr>
        <p:spPr/>
        <p:txBody>
          <a:bodyPr/>
          <a:lstStyle>
            <a:lvl1pPr algn="ctr">
              <a:defRPr>
                <a:solidFill>
                  <a:srgbClr val="898989"/>
                </a:solidFill>
              </a:defRPr>
            </a:lvl1pPr>
          </a:lstStyle>
          <a:p>
            <a:pPr>
              <a:defRPr/>
            </a:pPr>
            <a:endParaRPr lang="en-US" altLang="en-US" dirty="0"/>
          </a:p>
        </p:txBody>
      </p:sp>
      <p:sp>
        <p:nvSpPr>
          <p:cNvPr id="6" name="Slide Number Placeholder 5"/>
          <p:cNvSpPr>
            <a:spLocks noGrp="1"/>
          </p:cNvSpPr>
          <p:nvPr>
            <p:ph type="sldNum" sz="quarter" idx="12"/>
          </p:nvPr>
        </p:nvSpPr>
        <p:spPr/>
        <p:txBody>
          <a:bodyPr/>
          <a:lstStyle>
            <a:lvl1pPr>
              <a:defRPr/>
            </a:lvl1pPr>
          </a:lstStyle>
          <a:p>
            <a:pPr>
              <a:defRPr/>
            </a:pPr>
            <a:fld id="{90E186CE-EADB-463B-BB1F-064446FD7391}" type="slidenum">
              <a:rPr lang="en-GB" altLang="en-US"/>
              <a:pPr>
                <a:defRPr/>
              </a:pPr>
              <a:t>‹#›</a:t>
            </a:fld>
            <a:endParaRPr lang="en-GB" altLang="en-US" dirty="0"/>
          </a:p>
        </p:txBody>
      </p:sp>
    </p:spTree>
    <p:extLst>
      <p:ext uri="{BB962C8B-B14F-4D97-AF65-F5344CB8AC3E}">
        <p14:creationId xmlns:p14="http://schemas.microsoft.com/office/powerpoint/2010/main" val="364931752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lIns="91425" tIns="91425" rIns="91425" bIns="91425" anchor="t">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lIns="91425" tIns="91425" rIns="91425" bIns="91425">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 name="Google Shape;16;p3"/>
          <p:cNvSpPr txBox="1">
            <a:spLocks noGrp="1"/>
          </p:cNvSpPr>
          <p:nvPr>
            <p:ph type="sldNum" idx="10"/>
          </p:nvPr>
        </p:nvSpPr>
        <p:spPr>
          <a:xfrm>
            <a:off x="8472488" y="4662488"/>
            <a:ext cx="549275" cy="393700"/>
          </a:xfrm>
        </p:spPr>
        <p:txBody>
          <a:bodyPr lIns="91425" tIns="91425" rIns="91425" bIns="91425"/>
          <a:lstStyle>
            <a:lvl1pPr>
              <a:buSzPts val="1000"/>
              <a:defRPr sz="1000">
                <a:solidFill>
                  <a:srgbClr val="1F497D"/>
                </a:solidFill>
              </a:defRPr>
            </a:lvl1pPr>
          </a:lstStyle>
          <a:p>
            <a:pPr>
              <a:defRPr/>
            </a:pPr>
            <a:fld id="{0EF08A74-54A1-490F-99A2-E9FF019826ED}" type="slidenum">
              <a:rPr lang="en-GB" altLang="en-US"/>
              <a:pPr>
                <a:defRPr/>
              </a:pPr>
              <a:t>‹#›</a:t>
            </a:fld>
            <a:endParaRPr lang="en-GB" altLang="en-US" dirty="0"/>
          </a:p>
        </p:txBody>
      </p:sp>
    </p:spTree>
    <p:extLst>
      <p:ext uri="{BB962C8B-B14F-4D97-AF65-F5344CB8AC3E}">
        <p14:creationId xmlns:p14="http://schemas.microsoft.com/office/powerpoint/2010/main" val="519745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5AA94F8-92CA-461F-8BFB-EEC528C37DCF}" type="datetimeFigureOut">
              <a:rPr lang="en-US" altLang="en-US"/>
              <a:pPr>
                <a:defRPr/>
              </a:pPr>
              <a:t>10/10/2022</a:t>
            </a:fld>
            <a:endParaRPr lang="en-US" altLang="en-US" dirty="0"/>
          </a:p>
        </p:txBody>
      </p:sp>
      <p:sp>
        <p:nvSpPr>
          <p:cNvPr id="5" name="Footer Placeholder 4"/>
          <p:cNvSpPr>
            <a:spLocks noGrp="1"/>
          </p:cNvSpPr>
          <p:nvPr>
            <p:ph type="ftr" sz="quarter" idx="11"/>
          </p:nvPr>
        </p:nvSpPr>
        <p:spPr/>
        <p:txBody>
          <a:bodyPr/>
          <a:lstStyle>
            <a:lvl1pPr algn="ctr">
              <a:defRPr>
                <a:solidFill>
                  <a:srgbClr val="898989"/>
                </a:solidFill>
              </a:defRPr>
            </a:lvl1pPr>
          </a:lstStyle>
          <a:p>
            <a:pPr>
              <a:defRPr/>
            </a:pPr>
            <a:endParaRPr lang="en-US" altLang="en-US" dirty="0"/>
          </a:p>
        </p:txBody>
      </p:sp>
      <p:sp>
        <p:nvSpPr>
          <p:cNvPr id="6" name="Slide Number Placeholder 5"/>
          <p:cNvSpPr>
            <a:spLocks noGrp="1"/>
          </p:cNvSpPr>
          <p:nvPr>
            <p:ph type="sldNum" sz="quarter" idx="12"/>
          </p:nvPr>
        </p:nvSpPr>
        <p:spPr/>
        <p:txBody>
          <a:bodyPr/>
          <a:lstStyle>
            <a:lvl1pPr>
              <a:defRPr/>
            </a:lvl1pPr>
          </a:lstStyle>
          <a:p>
            <a:pPr>
              <a:defRPr/>
            </a:pPr>
            <a:fld id="{3F95A67E-6044-40BC-9E3E-9BE8F1F99999}" type="slidenum">
              <a:rPr lang="en-GB" altLang="en-US"/>
              <a:pPr>
                <a:defRPr/>
              </a:pPr>
              <a:t>‹#›</a:t>
            </a:fld>
            <a:endParaRPr lang="en-GB" altLang="en-US" dirty="0"/>
          </a:p>
        </p:txBody>
      </p:sp>
    </p:spTree>
    <p:extLst>
      <p:ext uri="{BB962C8B-B14F-4D97-AF65-F5344CB8AC3E}">
        <p14:creationId xmlns:p14="http://schemas.microsoft.com/office/powerpoint/2010/main" val="132356054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2F26553B-72F6-4710-9153-1409D3D8CEA2}" type="datetimeFigureOut">
              <a:rPr lang="en-US" altLang="en-US"/>
              <a:pPr>
                <a:defRPr/>
              </a:pPr>
              <a:t>10/10/2022</a:t>
            </a:fld>
            <a:endParaRPr lang="en-US" altLang="en-US" dirty="0"/>
          </a:p>
        </p:txBody>
      </p:sp>
      <p:sp>
        <p:nvSpPr>
          <p:cNvPr id="5" name="Footer Placeholder 4"/>
          <p:cNvSpPr>
            <a:spLocks noGrp="1"/>
          </p:cNvSpPr>
          <p:nvPr>
            <p:ph type="ftr" sz="quarter" idx="11"/>
          </p:nvPr>
        </p:nvSpPr>
        <p:spPr/>
        <p:txBody>
          <a:bodyPr/>
          <a:lstStyle>
            <a:lvl1pPr algn="ctr">
              <a:defRPr>
                <a:solidFill>
                  <a:srgbClr val="898989"/>
                </a:solidFill>
              </a:defRPr>
            </a:lvl1pPr>
          </a:lstStyle>
          <a:p>
            <a:pPr>
              <a:defRPr/>
            </a:pPr>
            <a:endParaRPr lang="en-US" altLang="en-US" dirty="0"/>
          </a:p>
        </p:txBody>
      </p:sp>
      <p:sp>
        <p:nvSpPr>
          <p:cNvPr id="6" name="Slide Number Placeholder 5"/>
          <p:cNvSpPr>
            <a:spLocks noGrp="1"/>
          </p:cNvSpPr>
          <p:nvPr>
            <p:ph type="sldNum" sz="quarter" idx="12"/>
          </p:nvPr>
        </p:nvSpPr>
        <p:spPr/>
        <p:txBody>
          <a:bodyPr/>
          <a:lstStyle>
            <a:lvl1pPr>
              <a:defRPr/>
            </a:lvl1pPr>
          </a:lstStyle>
          <a:p>
            <a:pPr>
              <a:defRPr/>
            </a:pPr>
            <a:fld id="{69D215BE-C6DF-499C-855A-3527FDF47475}" type="slidenum">
              <a:rPr lang="en-GB" altLang="en-US"/>
              <a:pPr>
                <a:defRPr/>
              </a:pPr>
              <a:t>‹#›</a:t>
            </a:fld>
            <a:endParaRPr lang="en-GB" altLang="en-US" dirty="0"/>
          </a:p>
        </p:txBody>
      </p:sp>
    </p:spTree>
    <p:extLst>
      <p:ext uri="{BB962C8B-B14F-4D97-AF65-F5344CB8AC3E}">
        <p14:creationId xmlns:p14="http://schemas.microsoft.com/office/powerpoint/2010/main" val="213292280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fld id="{A95956BE-D0ED-45A0-96D0-44335BCB1F7D}" type="datetimeFigureOut">
              <a:rPr lang="en-US" altLang="en-US"/>
              <a:pPr>
                <a:defRPr/>
              </a:pPr>
              <a:t>10/10/2022</a:t>
            </a:fld>
            <a:endParaRPr lang="en-US" altLang="en-US" dirty="0"/>
          </a:p>
        </p:txBody>
      </p:sp>
      <p:sp>
        <p:nvSpPr>
          <p:cNvPr id="6" name="Footer Placeholder 5"/>
          <p:cNvSpPr>
            <a:spLocks noGrp="1"/>
          </p:cNvSpPr>
          <p:nvPr>
            <p:ph type="ftr" sz="quarter" idx="11"/>
          </p:nvPr>
        </p:nvSpPr>
        <p:spPr/>
        <p:txBody>
          <a:bodyPr/>
          <a:lstStyle>
            <a:lvl1pPr algn="ctr">
              <a:defRPr>
                <a:solidFill>
                  <a:srgbClr val="898989"/>
                </a:solidFill>
              </a:defRPr>
            </a:lvl1pPr>
          </a:lstStyle>
          <a:p>
            <a:pPr>
              <a:defRPr/>
            </a:pPr>
            <a:endParaRPr lang="en-US" altLang="en-US" dirty="0"/>
          </a:p>
        </p:txBody>
      </p:sp>
      <p:sp>
        <p:nvSpPr>
          <p:cNvPr id="7" name="Slide Number Placeholder 6"/>
          <p:cNvSpPr>
            <a:spLocks noGrp="1"/>
          </p:cNvSpPr>
          <p:nvPr>
            <p:ph type="sldNum" sz="quarter" idx="12"/>
          </p:nvPr>
        </p:nvSpPr>
        <p:spPr/>
        <p:txBody>
          <a:bodyPr/>
          <a:lstStyle>
            <a:lvl1pPr>
              <a:defRPr/>
            </a:lvl1pPr>
          </a:lstStyle>
          <a:p>
            <a:pPr>
              <a:defRPr/>
            </a:pPr>
            <a:fld id="{B75D15C6-C8C8-4C44-AB74-EE462521F009}" type="slidenum">
              <a:rPr lang="en-GB" altLang="en-US"/>
              <a:pPr>
                <a:defRPr/>
              </a:pPr>
              <a:t>‹#›</a:t>
            </a:fld>
            <a:endParaRPr lang="en-GB" altLang="en-US" dirty="0"/>
          </a:p>
        </p:txBody>
      </p:sp>
    </p:spTree>
    <p:extLst>
      <p:ext uri="{BB962C8B-B14F-4D97-AF65-F5344CB8AC3E}">
        <p14:creationId xmlns:p14="http://schemas.microsoft.com/office/powerpoint/2010/main" val="176946876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pPr>
              <a:defRPr/>
            </a:pPr>
            <a:fld id="{A678EE87-C656-42D6-86DB-4A5664FE1674}" type="datetimeFigureOut">
              <a:rPr lang="en-US" altLang="en-US"/>
              <a:pPr>
                <a:defRPr/>
              </a:pPr>
              <a:t>10/10/2022</a:t>
            </a:fld>
            <a:endParaRPr lang="en-US" altLang="en-US" dirty="0"/>
          </a:p>
        </p:txBody>
      </p:sp>
      <p:sp>
        <p:nvSpPr>
          <p:cNvPr id="8" name="Footer Placeholder 7"/>
          <p:cNvSpPr>
            <a:spLocks noGrp="1"/>
          </p:cNvSpPr>
          <p:nvPr>
            <p:ph type="ftr" sz="quarter" idx="11"/>
          </p:nvPr>
        </p:nvSpPr>
        <p:spPr/>
        <p:txBody>
          <a:bodyPr/>
          <a:lstStyle>
            <a:lvl1pPr algn="ctr">
              <a:defRPr>
                <a:solidFill>
                  <a:srgbClr val="898989"/>
                </a:solidFill>
              </a:defRPr>
            </a:lvl1pPr>
          </a:lstStyle>
          <a:p>
            <a:pPr>
              <a:defRPr/>
            </a:pPr>
            <a:endParaRPr lang="en-US" altLang="en-US" dirty="0"/>
          </a:p>
        </p:txBody>
      </p:sp>
      <p:sp>
        <p:nvSpPr>
          <p:cNvPr id="9" name="Slide Number Placeholder 8"/>
          <p:cNvSpPr>
            <a:spLocks noGrp="1"/>
          </p:cNvSpPr>
          <p:nvPr>
            <p:ph type="sldNum" sz="quarter" idx="12"/>
          </p:nvPr>
        </p:nvSpPr>
        <p:spPr/>
        <p:txBody>
          <a:bodyPr/>
          <a:lstStyle>
            <a:lvl1pPr>
              <a:defRPr/>
            </a:lvl1pPr>
          </a:lstStyle>
          <a:p>
            <a:pPr>
              <a:defRPr/>
            </a:pPr>
            <a:fld id="{D8902140-A7F2-4305-B682-4644FB4C81AD}" type="slidenum">
              <a:rPr lang="en-GB" altLang="en-US"/>
              <a:pPr>
                <a:defRPr/>
              </a:pPr>
              <a:t>‹#›</a:t>
            </a:fld>
            <a:endParaRPr lang="en-GB" altLang="en-US" dirty="0"/>
          </a:p>
        </p:txBody>
      </p:sp>
    </p:spTree>
    <p:extLst>
      <p:ext uri="{BB962C8B-B14F-4D97-AF65-F5344CB8AC3E}">
        <p14:creationId xmlns:p14="http://schemas.microsoft.com/office/powerpoint/2010/main" val="258641610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defRPr/>
            </a:pPr>
            <a:fld id="{96061593-33CC-40F0-835C-2E149D5A5DED}" type="datetimeFigureOut">
              <a:rPr lang="en-US" altLang="en-US"/>
              <a:pPr>
                <a:defRPr/>
              </a:pPr>
              <a:t>10/10/2022</a:t>
            </a:fld>
            <a:endParaRPr lang="en-US" altLang="en-US" dirty="0"/>
          </a:p>
        </p:txBody>
      </p:sp>
      <p:sp>
        <p:nvSpPr>
          <p:cNvPr id="4" name="Footer Placeholder 3"/>
          <p:cNvSpPr>
            <a:spLocks noGrp="1"/>
          </p:cNvSpPr>
          <p:nvPr>
            <p:ph type="ftr" sz="quarter" idx="11"/>
          </p:nvPr>
        </p:nvSpPr>
        <p:spPr/>
        <p:txBody>
          <a:bodyPr/>
          <a:lstStyle>
            <a:lvl1pPr algn="ctr">
              <a:defRPr>
                <a:solidFill>
                  <a:srgbClr val="898989"/>
                </a:solidFill>
              </a:defRPr>
            </a:lvl1pPr>
          </a:lstStyle>
          <a:p>
            <a:pPr>
              <a:defRPr/>
            </a:pPr>
            <a:endParaRPr lang="en-US" altLang="en-US" dirty="0"/>
          </a:p>
        </p:txBody>
      </p:sp>
      <p:sp>
        <p:nvSpPr>
          <p:cNvPr id="5" name="Slide Number Placeholder 4"/>
          <p:cNvSpPr>
            <a:spLocks noGrp="1"/>
          </p:cNvSpPr>
          <p:nvPr>
            <p:ph type="sldNum" sz="quarter" idx="12"/>
          </p:nvPr>
        </p:nvSpPr>
        <p:spPr/>
        <p:txBody>
          <a:bodyPr/>
          <a:lstStyle>
            <a:lvl1pPr>
              <a:defRPr/>
            </a:lvl1pPr>
          </a:lstStyle>
          <a:p>
            <a:pPr>
              <a:defRPr/>
            </a:pPr>
            <a:fld id="{1B0CFCDA-263C-4D3A-8EAC-145726B62653}" type="slidenum">
              <a:rPr lang="en-GB" altLang="en-US"/>
              <a:pPr>
                <a:defRPr/>
              </a:pPr>
              <a:t>‹#›</a:t>
            </a:fld>
            <a:endParaRPr lang="en-GB" altLang="en-US" dirty="0"/>
          </a:p>
        </p:txBody>
      </p:sp>
    </p:spTree>
    <p:extLst>
      <p:ext uri="{BB962C8B-B14F-4D97-AF65-F5344CB8AC3E}">
        <p14:creationId xmlns:p14="http://schemas.microsoft.com/office/powerpoint/2010/main" val="1573160087"/>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7256DF53-482E-4AED-AE59-91F87E5C9177}" type="datetimeFigureOut">
              <a:rPr lang="en-US" altLang="en-US"/>
              <a:pPr>
                <a:defRPr/>
              </a:pPr>
              <a:t>10/10/2022</a:t>
            </a:fld>
            <a:endParaRPr lang="en-US" altLang="en-US" dirty="0"/>
          </a:p>
        </p:txBody>
      </p:sp>
      <p:sp>
        <p:nvSpPr>
          <p:cNvPr id="3" name="Footer Placeholder 2"/>
          <p:cNvSpPr>
            <a:spLocks noGrp="1"/>
          </p:cNvSpPr>
          <p:nvPr>
            <p:ph type="ftr" sz="quarter" idx="11"/>
          </p:nvPr>
        </p:nvSpPr>
        <p:spPr/>
        <p:txBody>
          <a:bodyPr/>
          <a:lstStyle>
            <a:lvl1pPr algn="ctr">
              <a:defRPr>
                <a:solidFill>
                  <a:srgbClr val="898989"/>
                </a:solidFill>
              </a:defRPr>
            </a:lvl1pPr>
          </a:lstStyle>
          <a:p>
            <a:pPr>
              <a:defRPr/>
            </a:pPr>
            <a:endParaRPr lang="en-US" altLang="en-US" dirty="0"/>
          </a:p>
        </p:txBody>
      </p:sp>
      <p:sp>
        <p:nvSpPr>
          <p:cNvPr id="4" name="Slide Number Placeholder 3"/>
          <p:cNvSpPr>
            <a:spLocks noGrp="1"/>
          </p:cNvSpPr>
          <p:nvPr>
            <p:ph type="sldNum" sz="quarter" idx="12"/>
          </p:nvPr>
        </p:nvSpPr>
        <p:spPr/>
        <p:txBody>
          <a:bodyPr/>
          <a:lstStyle>
            <a:lvl1pPr>
              <a:defRPr/>
            </a:lvl1pPr>
          </a:lstStyle>
          <a:p>
            <a:pPr>
              <a:defRPr/>
            </a:pPr>
            <a:fld id="{6A52E63F-CAC3-4987-A585-A4D9738AA9D8}" type="slidenum">
              <a:rPr lang="en-GB" altLang="en-US"/>
              <a:pPr>
                <a:defRPr/>
              </a:pPr>
              <a:t>‹#›</a:t>
            </a:fld>
            <a:endParaRPr lang="en-GB" altLang="en-US" dirty="0"/>
          </a:p>
        </p:txBody>
      </p:sp>
    </p:spTree>
    <p:extLst>
      <p:ext uri="{BB962C8B-B14F-4D97-AF65-F5344CB8AC3E}">
        <p14:creationId xmlns:p14="http://schemas.microsoft.com/office/powerpoint/2010/main" val="1344181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fld id="{21E1A5E2-118A-40B6-8013-4A7D4AB208EC}" type="datetimeFigureOut">
              <a:rPr lang="en-US" altLang="en-US"/>
              <a:pPr>
                <a:defRPr/>
              </a:pPr>
              <a:t>10/10/2022</a:t>
            </a:fld>
            <a:endParaRPr lang="en-US" altLang="en-US" dirty="0"/>
          </a:p>
        </p:txBody>
      </p:sp>
      <p:sp>
        <p:nvSpPr>
          <p:cNvPr id="6" name="Footer Placeholder 5"/>
          <p:cNvSpPr>
            <a:spLocks noGrp="1"/>
          </p:cNvSpPr>
          <p:nvPr>
            <p:ph type="ftr" sz="quarter" idx="11"/>
          </p:nvPr>
        </p:nvSpPr>
        <p:spPr/>
        <p:txBody>
          <a:bodyPr/>
          <a:lstStyle>
            <a:lvl1pPr algn="ctr">
              <a:defRPr>
                <a:solidFill>
                  <a:srgbClr val="898989"/>
                </a:solidFill>
              </a:defRPr>
            </a:lvl1pPr>
          </a:lstStyle>
          <a:p>
            <a:pPr>
              <a:defRPr/>
            </a:pPr>
            <a:endParaRPr lang="en-US" altLang="en-US" dirty="0"/>
          </a:p>
        </p:txBody>
      </p:sp>
      <p:sp>
        <p:nvSpPr>
          <p:cNvPr id="7" name="Slide Number Placeholder 6"/>
          <p:cNvSpPr>
            <a:spLocks noGrp="1"/>
          </p:cNvSpPr>
          <p:nvPr>
            <p:ph type="sldNum" sz="quarter" idx="12"/>
          </p:nvPr>
        </p:nvSpPr>
        <p:spPr/>
        <p:txBody>
          <a:bodyPr/>
          <a:lstStyle>
            <a:lvl1pPr>
              <a:defRPr/>
            </a:lvl1pPr>
          </a:lstStyle>
          <a:p>
            <a:pPr>
              <a:defRPr/>
            </a:pPr>
            <a:fld id="{90CCE952-66C8-4BDB-89B5-7E8121775C9F}" type="slidenum">
              <a:rPr lang="en-GB" altLang="en-US"/>
              <a:pPr>
                <a:defRPr/>
              </a:pPr>
              <a:t>‹#›</a:t>
            </a:fld>
            <a:endParaRPr lang="en-GB" altLang="en-US" dirty="0"/>
          </a:p>
        </p:txBody>
      </p:sp>
    </p:spTree>
    <p:extLst>
      <p:ext uri="{BB962C8B-B14F-4D97-AF65-F5344CB8AC3E}">
        <p14:creationId xmlns:p14="http://schemas.microsoft.com/office/powerpoint/2010/main" val="1457060115"/>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fld id="{244D4E69-F11D-43DA-B248-D25F8BE63B14}" type="datetimeFigureOut">
              <a:rPr lang="en-US" altLang="en-US"/>
              <a:pPr>
                <a:defRPr/>
              </a:pPr>
              <a:t>10/10/2022</a:t>
            </a:fld>
            <a:endParaRPr lang="en-US" altLang="en-US" dirty="0"/>
          </a:p>
        </p:txBody>
      </p:sp>
      <p:sp>
        <p:nvSpPr>
          <p:cNvPr id="6" name="Footer Placeholder 5"/>
          <p:cNvSpPr>
            <a:spLocks noGrp="1"/>
          </p:cNvSpPr>
          <p:nvPr>
            <p:ph type="ftr" sz="quarter" idx="11"/>
          </p:nvPr>
        </p:nvSpPr>
        <p:spPr/>
        <p:txBody>
          <a:bodyPr/>
          <a:lstStyle>
            <a:lvl1pPr algn="ctr">
              <a:defRPr>
                <a:solidFill>
                  <a:srgbClr val="898989"/>
                </a:solidFill>
              </a:defRPr>
            </a:lvl1pPr>
          </a:lstStyle>
          <a:p>
            <a:pPr>
              <a:defRPr/>
            </a:pPr>
            <a:endParaRPr lang="en-US" altLang="en-US" dirty="0"/>
          </a:p>
        </p:txBody>
      </p:sp>
      <p:sp>
        <p:nvSpPr>
          <p:cNvPr id="7" name="Slide Number Placeholder 6"/>
          <p:cNvSpPr>
            <a:spLocks noGrp="1"/>
          </p:cNvSpPr>
          <p:nvPr>
            <p:ph type="sldNum" sz="quarter" idx="12"/>
          </p:nvPr>
        </p:nvSpPr>
        <p:spPr/>
        <p:txBody>
          <a:bodyPr/>
          <a:lstStyle>
            <a:lvl1pPr>
              <a:defRPr/>
            </a:lvl1pPr>
          </a:lstStyle>
          <a:p>
            <a:pPr>
              <a:defRPr/>
            </a:pPr>
            <a:fld id="{43D724AE-E4A4-46AD-8326-689DB84AA589}" type="slidenum">
              <a:rPr lang="en-GB" altLang="en-US"/>
              <a:pPr>
                <a:defRPr/>
              </a:pPr>
              <a:t>‹#›</a:t>
            </a:fld>
            <a:endParaRPr lang="en-GB" altLang="en-US" dirty="0"/>
          </a:p>
        </p:txBody>
      </p:sp>
    </p:spTree>
    <p:extLst>
      <p:ext uri="{BB962C8B-B14F-4D97-AF65-F5344CB8AC3E}">
        <p14:creationId xmlns:p14="http://schemas.microsoft.com/office/powerpoint/2010/main" val="48717842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200150"/>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Date Placeholder 3"/>
          <p:cNvSpPr>
            <a:spLocks noGrp="1"/>
          </p:cNvSpPr>
          <p:nvPr>
            <p:ph type="dt" sz="half" idx="2"/>
          </p:nvPr>
        </p:nvSpPr>
        <p:spPr bwMode="auto">
          <a:xfrm>
            <a:off x="457200" y="4767263"/>
            <a:ext cx="21336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eaLnBrk="1" hangingPunct="1">
              <a:buClr>
                <a:srgbClr val="000000"/>
              </a:buClr>
              <a:buFont typeface="Arial" charset="0"/>
              <a:buNone/>
              <a:defRPr sz="1200">
                <a:solidFill>
                  <a:srgbClr val="898989"/>
                </a:solidFill>
              </a:defRPr>
            </a:lvl1pPr>
          </a:lstStyle>
          <a:p>
            <a:pPr>
              <a:defRPr/>
            </a:pPr>
            <a:fld id="{B70C8813-6A3B-4E43-9ABC-31C60D498A42}" type="datetimeFigureOut">
              <a:rPr lang="en-US" altLang="en-US"/>
              <a:pPr>
                <a:defRPr/>
              </a:pPr>
              <a:t>10/10/2022</a:t>
            </a:fld>
            <a:endParaRPr lang="en-US" altLang="en-US" dirty="0">
              <a:solidFill>
                <a:srgbClr val="1D4577"/>
              </a:solidFill>
            </a:endParaRPr>
          </a:p>
        </p:txBody>
      </p:sp>
      <p:sp>
        <p:nvSpPr>
          <p:cNvPr id="1029" name="Footer Placeholder 4"/>
          <p:cNvSpPr>
            <a:spLocks noGrp="1"/>
          </p:cNvSpPr>
          <p:nvPr>
            <p:ph type="ftr" sz="quarter" idx="3"/>
          </p:nvPr>
        </p:nvSpPr>
        <p:spPr bwMode="auto">
          <a:xfrm>
            <a:off x="3124200" y="4767263"/>
            <a:ext cx="28956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eaLnBrk="1" hangingPunct="1">
              <a:buClr>
                <a:srgbClr val="000000"/>
              </a:buClr>
              <a:buFont typeface="Arial" charset="0"/>
              <a:buNone/>
              <a:defRPr sz="1200">
                <a:solidFill>
                  <a:srgbClr val="1D4577"/>
                </a:solidFill>
              </a:defRPr>
            </a:lvl1pPr>
          </a:lstStyle>
          <a:p>
            <a:pPr>
              <a:defRPr/>
            </a:pPr>
            <a:endParaRPr lang="en-US" altLang="en-US" dirty="0"/>
          </a:p>
        </p:txBody>
      </p:sp>
      <p:sp>
        <p:nvSpPr>
          <p:cNvPr id="1030" name="Slide Number Placeholder 5"/>
          <p:cNvSpPr>
            <a:spLocks noGrp="1"/>
          </p:cNvSpPr>
          <p:nvPr>
            <p:ph type="sldNum" sz="quarter" idx="4"/>
          </p:nvPr>
        </p:nvSpPr>
        <p:spPr bwMode="auto">
          <a:xfrm>
            <a:off x="6553200" y="4767263"/>
            <a:ext cx="21336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eaLnBrk="1" hangingPunct="1">
              <a:buClr>
                <a:srgbClr val="000000"/>
              </a:buClr>
              <a:buFont typeface="Arial" charset="0"/>
              <a:buNone/>
              <a:defRPr sz="1200">
                <a:solidFill>
                  <a:srgbClr val="898989"/>
                </a:solidFill>
              </a:defRPr>
            </a:lvl1pPr>
          </a:lstStyle>
          <a:p>
            <a:pPr>
              <a:defRPr/>
            </a:pPr>
            <a:fld id="{02A1D2D4-DF0D-4E5D-9E0A-082BAE7D414C}" type="slidenum">
              <a:rPr lang="en-GB" altLang="en-US"/>
              <a:pPr>
                <a:defRPr/>
              </a:pPr>
              <a:t>‹#›</a:t>
            </a:fld>
            <a:endParaRPr lang="en-GB" altLang="en-US" dirty="0"/>
          </a:p>
        </p:txBody>
      </p:sp>
    </p:spTree>
  </p:cSld>
  <p:clrMap bg1="lt1" tx1="dk1" bg2="lt2" tx2="dk2" accent1="accent1" accent2="accent2" accent3="accent3" accent4="accent4" accent5="accent5" accent6="accent6" hlink="hlink" folHlink="folHlink"/>
  <p:sldLayoutIdLst>
    <p:sldLayoutId id="2147484384" r:id="rId1"/>
    <p:sldLayoutId id="2147484385" r:id="rId2"/>
    <p:sldLayoutId id="2147484386" r:id="rId3"/>
    <p:sldLayoutId id="2147484387" r:id="rId4"/>
    <p:sldLayoutId id="2147484388" r:id="rId5"/>
    <p:sldLayoutId id="2147484389" r:id="rId6"/>
    <p:sldLayoutId id="2147484390" r:id="rId7"/>
    <p:sldLayoutId id="2147484391" r:id="rId8"/>
    <p:sldLayoutId id="2147484392" r:id="rId9"/>
    <p:sldLayoutId id="2147484393" r:id="rId10"/>
    <p:sldLayoutId id="2147484394" r:id="rId11"/>
    <p:sldLayoutId id="2147484395" r:id="rId12"/>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Google Shape;54;p13"/>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78250"/>
            <a:ext cx="9144000" cy="136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39" name="Google Shape;55;p13"/>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32176" y="214248"/>
            <a:ext cx="157956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0" name="Google Shape;57;p13"/>
          <p:cNvSpPr txBox="1">
            <a:spLocks noChangeArrowheads="1"/>
          </p:cNvSpPr>
          <p:nvPr/>
        </p:nvSpPr>
        <p:spPr bwMode="auto">
          <a:xfrm>
            <a:off x="5873750" y="98425"/>
            <a:ext cx="3176588" cy="1266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Clr>
                <a:srgbClr val="000000"/>
              </a:buClr>
              <a:buFont typeface="Arial" charset="0"/>
              <a:buNone/>
            </a:pPr>
            <a:endParaRPr lang="en-US" altLang="en-US" sz="1400" dirty="0">
              <a:solidFill>
                <a:srgbClr val="000000"/>
              </a:solidFill>
              <a:latin typeface="Arial" charset="0"/>
            </a:endParaRPr>
          </a:p>
        </p:txBody>
      </p:sp>
      <p:sp>
        <p:nvSpPr>
          <p:cNvPr id="14341" name="Google Shape;57;p13"/>
          <p:cNvSpPr txBox="1">
            <a:spLocks noChangeArrowheads="1"/>
          </p:cNvSpPr>
          <p:nvPr/>
        </p:nvSpPr>
        <p:spPr bwMode="auto">
          <a:xfrm>
            <a:off x="2054224" y="1333500"/>
            <a:ext cx="6641907" cy="244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Clr>
                <a:srgbClr val="000000"/>
              </a:buClr>
              <a:buFont typeface="Arial" charset="0"/>
              <a:buNone/>
            </a:pPr>
            <a:r>
              <a:rPr lang="en-US" altLang="en-US" sz="1400" b="1" dirty="0">
                <a:solidFill>
                  <a:srgbClr val="000000"/>
                </a:solidFill>
                <a:latin typeface="Arial" charset="0"/>
              </a:rPr>
              <a:t>SESSION             	   :  7</a:t>
            </a:r>
          </a:p>
          <a:p>
            <a:pPr eaLnBrk="1" hangingPunct="1">
              <a:spcBef>
                <a:spcPct val="0"/>
              </a:spcBef>
              <a:buClr>
                <a:srgbClr val="000000"/>
              </a:buClr>
              <a:buFont typeface="Arial" charset="0"/>
              <a:buNone/>
            </a:pPr>
            <a:r>
              <a:rPr lang="en-IN" altLang="en-US" sz="1400" b="1" dirty="0">
                <a:solidFill>
                  <a:srgbClr val="000000"/>
                </a:solidFill>
                <a:latin typeface="Arial" charset="0"/>
              </a:rPr>
              <a:t>CLASS</a:t>
            </a:r>
            <a:r>
              <a:rPr lang="en-US" altLang="en-IN" sz="1400" b="1" dirty="0">
                <a:solidFill>
                  <a:srgbClr val="000000"/>
                </a:solidFill>
                <a:latin typeface="Arial" charset="0"/>
              </a:rPr>
              <a:t>                 </a:t>
            </a:r>
            <a:r>
              <a:rPr lang="en-IN" altLang="en-US" sz="1400" b="1" dirty="0">
                <a:solidFill>
                  <a:srgbClr val="000000"/>
                </a:solidFill>
                <a:latin typeface="Arial" charset="0"/>
              </a:rPr>
              <a:t> </a:t>
            </a:r>
            <a:r>
              <a:rPr lang="en-US" altLang="en-IN" sz="1400" b="1" dirty="0">
                <a:solidFill>
                  <a:srgbClr val="000000"/>
                </a:solidFill>
                <a:latin typeface="Arial" charset="0"/>
              </a:rPr>
              <a:t>	   </a:t>
            </a:r>
            <a:r>
              <a:rPr lang="en-IN" altLang="en-US" sz="1400" b="1" dirty="0">
                <a:solidFill>
                  <a:srgbClr val="000000"/>
                </a:solidFill>
                <a:latin typeface="Arial" charset="0"/>
              </a:rPr>
              <a:t>:  III</a:t>
            </a:r>
            <a:endParaRPr lang="en-GB" altLang="en-US" sz="1400" b="1" dirty="0">
              <a:solidFill>
                <a:srgbClr val="000000"/>
              </a:solidFill>
              <a:latin typeface="Arial" charset="0"/>
            </a:endParaRPr>
          </a:p>
          <a:p>
            <a:pPr eaLnBrk="1" hangingPunct="1">
              <a:spcBef>
                <a:spcPct val="0"/>
              </a:spcBef>
              <a:buClr>
                <a:srgbClr val="000000"/>
              </a:buClr>
              <a:buFont typeface="Arial" charset="0"/>
              <a:buNone/>
            </a:pPr>
            <a:r>
              <a:rPr lang="en-GB" altLang="en-US" sz="1400" b="1" dirty="0">
                <a:solidFill>
                  <a:srgbClr val="000000"/>
                </a:solidFill>
                <a:latin typeface="Arial" charset="0"/>
              </a:rPr>
              <a:t>SUBJECT </a:t>
            </a:r>
            <a:r>
              <a:rPr lang="en-US" altLang="en-GB" sz="1400" b="1" dirty="0">
                <a:solidFill>
                  <a:srgbClr val="000000"/>
                </a:solidFill>
                <a:latin typeface="Arial" charset="0"/>
              </a:rPr>
              <a:t>	                      :</a:t>
            </a:r>
            <a:r>
              <a:rPr lang="en-GB" altLang="en-US" sz="1400" b="1" dirty="0">
                <a:solidFill>
                  <a:srgbClr val="000000"/>
                </a:solidFill>
                <a:latin typeface="Arial" charset="0"/>
              </a:rPr>
              <a:t>  </a:t>
            </a:r>
            <a:r>
              <a:rPr lang="en-US" altLang="en-US" sz="1400" b="1" dirty="0">
                <a:solidFill>
                  <a:srgbClr val="000000"/>
                </a:solidFill>
                <a:latin typeface="Arial" charset="0"/>
              </a:rPr>
              <a:t>SCIENCE</a:t>
            </a:r>
          </a:p>
          <a:p>
            <a:pPr eaLnBrk="1" hangingPunct="1">
              <a:spcBef>
                <a:spcPct val="0"/>
              </a:spcBef>
              <a:buClr>
                <a:srgbClr val="000000"/>
              </a:buClr>
              <a:buFont typeface="Arial" charset="0"/>
              <a:buNone/>
            </a:pPr>
            <a:r>
              <a:rPr lang="en-GB" altLang="en-US" sz="1400" b="1" dirty="0">
                <a:solidFill>
                  <a:srgbClr val="000000"/>
                </a:solidFill>
                <a:latin typeface="Arial" charset="0"/>
              </a:rPr>
              <a:t>CHAPTER NUMBER</a:t>
            </a:r>
            <a:r>
              <a:rPr lang="en-US" altLang="en-GB" sz="1400" b="1" dirty="0">
                <a:solidFill>
                  <a:srgbClr val="000000"/>
                </a:solidFill>
                <a:latin typeface="Arial" charset="0"/>
              </a:rPr>
              <a:t>      :</a:t>
            </a:r>
            <a:r>
              <a:rPr lang="en-GB" altLang="en-US" sz="1400" b="1" dirty="0">
                <a:solidFill>
                  <a:srgbClr val="000000"/>
                </a:solidFill>
                <a:latin typeface="Arial" charset="0"/>
              </a:rPr>
              <a:t>  </a:t>
            </a:r>
            <a:r>
              <a:rPr lang="en-US" altLang="en-US" sz="1400" b="1" dirty="0">
                <a:solidFill>
                  <a:srgbClr val="000000"/>
                </a:solidFill>
                <a:latin typeface="Arial" charset="0"/>
              </a:rPr>
              <a:t>7</a:t>
            </a:r>
          </a:p>
          <a:p>
            <a:pPr eaLnBrk="1" hangingPunct="1">
              <a:spcBef>
                <a:spcPct val="0"/>
              </a:spcBef>
              <a:buClr>
                <a:srgbClr val="000000"/>
              </a:buClr>
              <a:buFont typeface="Arial" charset="0"/>
              <a:buNone/>
            </a:pPr>
            <a:r>
              <a:rPr lang="en-GB" altLang="en-US" sz="1400" b="1" dirty="0">
                <a:solidFill>
                  <a:srgbClr val="000000"/>
                </a:solidFill>
                <a:latin typeface="Arial" charset="0"/>
              </a:rPr>
              <a:t>CHAPTER NAME</a:t>
            </a:r>
            <a:r>
              <a:rPr lang="en-US" altLang="en-GB" sz="1400" b="1" dirty="0">
                <a:solidFill>
                  <a:srgbClr val="000000"/>
                </a:solidFill>
                <a:latin typeface="Arial" charset="0"/>
              </a:rPr>
              <a:t>       </a:t>
            </a:r>
            <a:r>
              <a:rPr lang="en-GB" altLang="en-US" sz="1400" b="1" dirty="0">
                <a:solidFill>
                  <a:srgbClr val="000000"/>
                </a:solidFill>
                <a:latin typeface="Arial" charset="0"/>
              </a:rPr>
              <a:t>    :  BIRDS:FOOD AND MORE</a:t>
            </a:r>
          </a:p>
          <a:p>
            <a:pPr eaLnBrk="1" hangingPunct="1">
              <a:spcBef>
                <a:spcPct val="0"/>
              </a:spcBef>
              <a:buClr>
                <a:srgbClr val="000000"/>
              </a:buClr>
              <a:buFont typeface="Arial" charset="0"/>
              <a:buNone/>
            </a:pPr>
            <a:r>
              <a:rPr lang="en-GB" altLang="en-US" sz="1400" b="1" dirty="0">
                <a:solidFill>
                  <a:srgbClr val="000000"/>
                </a:solidFill>
                <a:latin typeface="Arial" charset="0"/>
              </a:rPr>
              <a:t>SUB-TOPIC </a:t>
            </a:r>
            <a:r>
              <a:rPr lang="en-US" altLang="en-GB" sz="1400" b="1" dirty="0">
                <a:solidFill>
                  <a:srgbClr val="000000"/>
                </a:solidFill>
                <a:latin typeface="Arial" charset="0"/>
              </a:rPr>
              <a:t>                </a:t>
            </a:r>
            <a:r>
              <a:rPr lang="en-GB" altLang="en-GB" sz="1400" b="1" dirty="0">
                <a:solidFill>
                  <a:srgbClr val="000000"/>
                </a:solidFill>
                <a:latin typeface="Arial" charset="0"/>
              </a:rPr>
              <a:t>   :  </a:t>
            </a:r>
            <a:r>
              <a:rPr lang="en-GB" altLang="en-GB" sz="1400" b="1" dirty="0">
                <a:solidFill>
                  <a:srgbClr val="000000"/>
                </a:solidFill>
                <a:latin typeface="Arial" panose="020B0604020202020204" pitchFamily="34" charset="0"/>
                <a:cs typeface="Arial" panose="020B0604020202020204" pitchFamily="34" charset="0"/>
              </a:rPr>
              <a:t>LONG Q &amp; A – ANSWER THE FOLLOWING</a:t>
            </a:r>
            <a:r>
              <a:rPr lang="en-GB" altLang="en-GB" sz="1400" b="1" dirty="0">
                <a:solidFill>
                  <a:srgbClr val="000000"/>
                </a:solidFill>
                <a:latin typeface="+mn-lt"/>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Google Shape;63;p14"/>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17687" y="285750"/>
            <a:ext cx="12319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 name="Google Shape;64;p14"/>
          <p:cNvSpPr txBox="1"/>
          <p:nvPr/>
        </p:nvSpPr>
        <p:spPr>
          <a:xfrm>
            <a:off x="273050" y="285750"/>
            <a:ext cx="8688388" cy="779463"/>
          </a:xfrm>
          <a:prstGeom prst="rect">
            <a:avLst/>
          </a:prstGeom>
          <a:noFill/>
          <a:ln>
            <a:noFill/>
          </a:ln>
        </p:spPr>
        <p:txBody>
          <a:bodyPr spcFirstLastPara="1" lIns="91425" tIns="91425" rIns="91425" bIns="91425"/>
          <a:lstStyle/>
          <a:p>
            <a:pPr eaLnBrk="1" fontAlgn="auto" hangingPunct="1">
              <a:spcBef>
                <a:spcPts val="0"/>
              </a:spcBef>
              <a:spcAft>
                <a:spcPts val="0"/>
              </a:spcAft>
              <a:buClr>
                <a:srgbClr val="000000"/>
              </a:buClr>
              <a:buSzPts val="2200"/>
              <a:buFont typeface="Arial" panose="020B0604020202020204"/>
              <a:buNone/>
              <a:defRPr/>
            </a:pPr>
            <a:r>
              <a:rPr lang="en-GB" sz="2400" b="1" kern="0" dirty="0">
                <a:solidFill>
                  <a:srgbClr val="FF0000"/>
                </a:solidFill>
                <a:latin typeface="+mn-lt"/>
                <a:ea typeface="Arial" panose="020B0604020202020204"/>
                <a:cs typeface="Arial" panose="020B0604020202020204"/>
                <a:sym typeface="Arial" panose="020B0604020202020204"/>
              </a:rPr>
              <a:t>LEARNING OBJECTIVE : </a:t>
            </a:r>
            <a:endParaRPr sz="2400" b="1" kern="0" dirty="0">
              <a:solidFill>
                <a:srgbClr val="FF0000"/>
              </a:solidFill>
              <a:latin typeface="+mn-lt"/>
              <a:ea typeface="Arial" panose="020B0604020202020204"/>
              <a:cs typeface="Arial" panose="020B0604020202020204"/>
              <a:sym typeface="Arial" panose="020B0604020202020204"/>
            </a:endParaRPr>
          </a:p>
        </p:txBody>
      </p:sp>
      <p:sp>
        <p:nvSpPr>
          <p:cNvPr id="65" name="Google Shape;65;p14"/>
          <p:cNvSpPr txBox="1"/>
          <p:nvPr/>
        </p:nvSpPr>
        <p:spPr>
          <a:xfrm>
            <a:off x="276225" y="802434"/>
            <a:ext cx="8191500" cy="3525092"/>
          </a:xfrm>
          <a:prstGeom prst="rect">
            <a:avLst/>
          </a:prstGeom>
          <a:noFill/>
          <a:ln>
            <a:noFill/>
          </a:ln>
        </p:spPr>
        <p:txBody>
          <a:bodyPr spcFirstLastPara="1" lIns="91425" tIns="91425" rIns="91425" bIns="91425"/>
          <a:lstStyle/>
          <a:p>
            <a:pPr eaLnBrk="1" fontAlgn="auto" hangingPunct="1">
              <a:lnSpc>
                <a:spcPct val="150000"/>
              </a:lnSpc>
              <a:spcBef>
                <a:spcPts val="0"/>
              </a:spcBef>
              <a:spcAft>
                <a:spcPts val="0"/>
              </a:spcAft>
              <a:buClr>
                <a:srgbClr val="000000"/>
              </a:buClr>
              <a:buSzPts val="1400"/>
              <a:buFont typeface="Arial" panose="020B0604020202020204"/>
              <a:buNone/>
              <a:defRPr/>
            </a:pPr>
            <a:r>
              <a:rPr lang="en-GB" sz="2400" b="1" kern="0" dirty="0">
                <a:solidFill>
                  <a:schemeClr val="tx1"/>
                </a:solidFill>
                <a:latin typeface="Calibri" panose="020F0502020204030204"/>
                <a:ea typeface="Calibri" panose="020F0502020204030204"/>
                <a:cs typeface="Calibri" panose="020F0502020204030204"/>
                <a:sym typeface="Calibri" panose="020F0502020204030204"/>
              </a:rPr>
              <a:t>To enable the learners to –</a:t>
            </a:r>
          </a:p>
          <a:p>
            <a:pPr marL="342900" indent="-342900" eaLnBrk="1" fontAlgn="auto" hangingPunct="1">
              <a:lnSpc>
                <a:spcPct val="150000"/>
              </a:lnSpc>
              <a:spcBef>
                <a:spcPts val="0"/>
              </a:spcBef>
              <a:spcAft>
                <a:spcPts val="0"/>
              </a:spcAft>
              <a:buClr>
                <a:srgbClr val="000000"/>
              </a:buClr>
              <a:buSzPts val="1400"/>
              <a:buFont typeface="Wingdings" panose="05000000000000000000" pitchFamily="2" charset="2"/>
              <a:buChar char="Ø"/>
              <a:defRPr/>
            </a:pPr>
            <a:r>
              <a:rPr lang="en-GB" sz="2400" kern="0" dirty="0">
                <a:solidFill>
                  <a:schemeClr val="tx1"/>
                </a:solidFill>
                <a:latin typeface="Calibri" panose="020F0502020204030204"/>
                <a:ea typeface="Calibri" panose="020F0502020204030204"/>
                <a:cs typeface="Calibri" panose="020F0502020204030204"/>
                <a:sym typeface="Calibri" panose="020F0502020204030204"/>
              </a:rPr>
              <a:t>solve the long questions and  answers.</a:t>
            </a:r>
          </a:p>
          <a:p>
            <a:pPr eaLnBrk="1" fontAlgn="auto" hangingPunct="1">
              <a:lnSpc>
                <a:spcPct val="150000"/>
              </a:lnSpc>
              <a:spcBef>
                <a:spcPts val="0"/>
              </a:spcBef>
              <a:spcAft>
                <a:spcPts val="0"/>
              </a:spcAft>
              <a:buClr>
                <a:srgbClr val="000000"/>
              </a:buClr>
              <a:buSzPts val="1400"/>
              <a:buFont typeface="Arial" panose="020B0604020202020204"/>
              <a:buNone/>
              <a:defRPr/>
            </a:pPr>
            <a:r>
              <a:rPr lang="en-GB" sz="2000" b="1" kern="0" dirty="0">
                <a:solidFill>
                  <a:schemeClr val="tx1"/>
                </a:solidFill>
                <a:latin typeface="Calibri" panose="020F0502020204030204"/>
                <a:ea typeface="Calibri" panose="020F0502020204030204"/>
                <a:cs typeface="Calibri" panose="020F0502020204030204"/>
                <a:sym typeface="Calibri" panose="020F0502020204030204"/>
              </a:rPr>
              <a:t> </a:t>
            </a:r>
          </a:p>
          <a:p>
            <a:pPr eaLnBrk="1" fontAlgn="auto" hangingPunct="1">
              <a:lnSpc>
                <a:spcPct val="150000"/>
              </a:lnSpc>
              <a:spcBef>
                <a:spcPts val="0"/>
              </a:spcBef>
              <a:spcAft>
                <a:spcPts val="0"/>
              </a:spcAft>
              <a:buSzPct val="100000"/>
              <a:defRPr/>
            </a:pPr>
            <a:endParaRPr lang="en-GB" sz="2000" kern="0" dirty="0">
              <a:solidFill>
                <a:schemeClr val="tx1"/>
              </a:solidFill>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chemeClr val="bg2">
                  <a:lumMod val="50000"/>
                </a:schemeClr>
              </a:buClr>
              <a:buSzPts val="1400"/>
              <a:buFont typeface="Arial" panose="020B0604020202020204"/>
              <a:buNone/>
              <a:defRPr/>
            </a:pPr>
            <a:endParaRPr lang="en-GB" sz="2000" kern="0" dirty="0">
              <a:solidFill>
                <a:schemeClr val="tx1"/>
              </a:solidFill>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chemeClr val="bg2">
                  <a:lumMod val="50000"/>
                </a:schemeClr>
              </a:buClr>
              <a:buSzPts val="1400"/>
              <a:buFont typeface="Arial" panose="020B0604020202020204"/>
              <a:buNone/>
              <a:defRPr/>
            </a:pPr>
            <a:r>
              <a:rPr lang="en-GB" sz="2000" kern="0" dirty="0">
                <a:solidFill>
                  <a:srgbClr val="002060"/>
                </a:solidFill>
                <a:latin typeface="Calibri" panose="020F0502020204030204"/>
                <a:ea typeface="Calibri" panose="020F0502020204030204"/>
                <a:cs typeface="Calibri" panose="020F0502020204030204"/>
                <a:sym typeface="Calibri" panose="020F0502020204030204"/>
              </a:rPr>
              <a:t>    </a:t>
            </a:r>
          </a:p>
          <a:p>
            <a:pPr eaLnBrk="1" fontAlgn="auto" hangingPunct="1">
              <a:lnSpc>
                <a:spcPct val="150000"/>
              </a:lnSpc>
              <a:spcBef>
                <a:spcPts val="0"/>
              </a:spcBef>
              <a:spcAft>
                <a:spcPts val="0"/>
              </a:spcAft>
              <a:buClr>
                <a:schemeClr val="bg2">
                  <a:lumMod val="50000"/>
                </a:schemeClr>
              </a:buClr>
              <a:buSzPct val="90000"/>
              <a:buFont typeface="Arial" panose="020B0604020202020204"/>
              <a:buNone/>
              <a:defRPr/>
            </a:pPr>
            <a:endParaRPr lang="en-GB" sz="2000" kern="0" dirty="0">
              <a:solidFill>
                <a:schemeClr val="accent1">
                  <a:lumMod val="50000"/>
                </a:schemeClr>
              </a:solidFill>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rgbClr val="000000"/>
              </a:buClr>
              <a:buSzPts val="1400"/>
              <a:buFont typeface="Arial" panose="020B0604020202020204"/>
              <a:buNone/>
              <a:defRPr/>
            </a:pPr>
            <a:r>
              <a:rPr lang="en-GB" sz="2000" kern="0" dirty="0">
                <a:solidFill>
                  <a:schemeClr val="accent1">
                    <a:lumMod val="50000"/>
                  </a:schemeClr>
                </a:solidFill>
                <a:latin typeface="Calibri" panose="020F0502020204030204"/>
                <a:ea typeface="Calibri" panose="020F0502020204030204"/>
                <a:cs typeface="Calibri" panose="020F0502020204030204"/>
                <a:sym typeface="Calibri" panose="020F0502020204030204"/>
              </a:rPr>
              <a:t>    	</a:t>
            </a:r>
          </a:p>
          <a:p>
            <a:pPr eaLnBrk="1" fontAlgn="auto" hangingPunct="1">
              <a:lnSpc>
                <a:spcPct val="150000"/>
              </a:lnSpc>
              <a:spcBef>
                <a:spcPts val="0"/>
              </a:spcBef>
              <a:spcAft>
                <a:spcPts val="0"/>
              </a:spcAft>
              <a:buClr>
                <a:srgbClr val="000000"/>
              </a:buClr>
              <a:buSzPts val="1400"/>
              <a:buFont typeface="Arial" panose="020B0604020202020204"/>
              <a:buNone/>
              <a:defRPr/>
            </a:pPr>
            <a:r>
              <a:rPr lang="en-GB" sz="2000" kern="0" dirty="0">
                <a:solidFill>
                  <a:schemeClr val="accent1">
                    <a:lumMod val="50000"/>
                  </a:schemeClr>
                </a:solidFill>
                <a:latin typeface="Calibri" panose="020F0502020204030204"/>
                <a:ea typeface="Calibri" panose="020F0502020204030204"/>
                <a:cs typeface="Calibri" panose="020F0502020204030204"/>
                <a:sym typeface="Calibri" panose="020F0502020204030204"/>
              </a:rPr>
              <a:t>    	</a:t>
            </a:r>
          </a:p>
          <a:p>
            <a:pPr eaLnBrk="1" fontAlgn="auto" hangingPunct="1">
              <a:lnSpc>
                <a:spcPct val="150000"/>
              </a:lnSpc>
              <a:spcBef>
                <a:spcPts val="0"/>
              </a:spcBef>
              <a:spcAft>
                <a:spcPts val="0"/>
              </a:spcAft>
              <a:buClr>
                <a:srgbClr val="000000"/>
              </a:buClr>
              <a:buSzPts val="1400"/>
              <a:buFont typeface="Arial" panose="020B0604020202020204"/>
              <a:buNone/>
              <a:defRPr/>
            </a:pPr>
            <a:endParaRPr lang="en-GB" sz="2000" b="1" kern="0" dirty="0">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rgbClr val="000000"/>
              </a:buClr>
              <a:buSzPts val="1400"/>
              <a:buFont typeface="Arial" panose="020B0604020202020204"/>
              <a:buNone/>
              <a:defRPr/>
            </a:pPr>
            <a:endParaRPr lang="en-GB" sz="2000" b="1" kern="0" dirty="0">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rgbClr val="000000"/>
              </a:buClr>
              <a:buSzPts val="1400"/>
              <a:buFont typeface="Arial" panose="020B0604020202020204"/>
              <a:buNone/>
              <a:defRPr/>
            </a:pPr>
            <a:r>
              <a:rPr lang="en-GB" sz="2000" b="1" kern="0" dirty="0">
                <a:latin typeface="Calibri" panose="020F0502020204030204"/>
                <a:ea typeface="Calibri" panose="020F0502020204030204"/>
                <a:cs typeface="Calibri" panose="020F0502020204030204"/>
                <a:sym typeface="Calibri" panose="020F0502020204030204"/>
              </a:rPr>
              <a:t>     </a:t>
            </a:r>
          </a:p>
          <a:p>
            <a:pPr eaLnBrk="1" fontAlgn="auto" hangingPunct="1">
              <a:lnSpc>
                <a:spcPct val="200000"/>
              </a:lnSpc>
              <a:spcBef>
                <a:spcPts val="0"/>
              </a:spcBef>
              <a:spcAft>
                <a:spcPts val="0"/>
              </a:spcAft>
              <a:buClr>
                <a:srgbClr val="000000"/>
              </a:buClr>
              <a:buSzPts val="1400"/>
              <a:buFont typeface="Arial" panose="020B0604020202020204"/>
              <a:buNone/>
              <a:defRPr/>
            </a:pPr>
            <a:r>
              <a:rPr lang="en-US" sz="2000" b="1" kern="0" dirty="0">
                <a:latin typeface="Calibri" panose="020F0502020204030204"/>
                <a:ea typeface="Calibri" panose="020F0502020204030204"/>
                <a:cs typeface="Calibri" panose="020F0502020204030204"/>
                <a:sym typeface="Calibri" panose="020F0502020204030204"/>
              </a:rPr>
              <a:t> </a:t>
            </a:r>
            <a:endParaRPr sz="2000" b="1" kern="0" dirty="0">
              <a:latin typeface="Calibri" panose="020F0502020204030204"/>
              <a:ea typeface="Calibri" panose="020F0502020204030204"/>
              <a:cs typeface="Calibri" panose="020F0502020204030204"/>
              <a:sym typeface="Calibri" panose="020F0502020204030204"/>
            </a:endParaRPr>
          </a:p>
        </p:txBody>
      </p:sp>
    </p:spTree>
    <p:extLst>
      <p:ext uri="{BB962C8B-B14F-4D97-AF65-F5344CB8AC3E}">
        <p14:creationId xmlns:p14="http://schemas.microsoft.com/office/powerpoint/2010/main" val="3693395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Google Shape;63;p14"/>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17687" y="285750"/>
            <a:ext cx="12319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 name="Google Shape;64;p14"/>
          <p:cNvSpPr txBox="1"/>
          <p:nvPr/>
        </p:nvSpPr>
        <p:spPr>
          <a:xfrm>
            <a:off x="273050" y="88202"/>
            <a:ext cx="7051481" cy="779463"/>
          </a:xfrm>
          <a:prstGeom prst="rect">
            <a:avLst/>
          </a:prstGeom>
          <a:noFill/>
          <a:ln>
            <a:noFill/>
          </a:ln>
        </p:spPr>
        <p:txBody>
          <a:bodyPr spcFirstLastPara="1" lIns="91425" tIns="91425" rIns="91425" bIns="91425"/>
          <a:lstStyle/>
          <a:p>
            <a:pPr eaLnBrk="1" fontAlgn="auto" hangingPunct="1">
              <a:spcBef>
                <a:spcPts val="0"/>
              </a:spcBef>
              <a:spcAft>
                <a:spcPts val="0"/>
              </a:spcAft>
              <a:buClr>
                <a:srgbClr val="000000"/>
              </a:buClr>
              <a:buSzPts val="2200"/>
              <a:buFont typeface="Arial" panose="020B0604020202020204"/>
              <a:buNone/>
              <a:defRPr/>
            </a:pPr>
            <a:r>
              <a:rPr lang="en-GB" sz="2400" b="1" kern="0" dirty="0">
                <a:solidFill>
                  <a:srgbClr val="FF0000"/>
                </a:solidFill>
                <a:latin typeface="+mn-lt"/>
                <a:ea typeface="Arial" panose="020B0604020202020204"/>
                <a:cs typeface="Arial" panose="020B0604020202020204"/>
                <a:sym typeface="Arial" panose="020B0604020202020204"/>
              </a:rPr>
              <a:t>LET’S RECAPITULATE: Mark T for true and F for false.</a:t>
            </a:r>
            <a:endParaRPr sz="2400" b="1" kern="0" dirty="0">
              <a:solidFill>
                <a:srgbClr val="FF0000"/>
              </a:solidFill>
              <a:latin typeface="+mn-lt"/>
              <a:ea typeface="Arial" panose="020B0604020202020204"/>
              <a:cs typeface="Arial" panose="020B0604020202020204"/>
              <a:sym typeface="Arial" panose="020B0604020202020204"/>
            </a:endParaRPr>
          </a:p>
        </p:txBody>
      </p:sp>
      <p:sp>
        <p:nvSpPr>
          <p:cNvPr id="65" name="Google Shape;65;p14"/>
          <p:cNvSpPr txBox="1"/>
          <p:nvPr/>
        </p:nvSpPr>
        <p:spPr>
          <a:xfrm>
            <a:off x="276225" y="755780"/>
            <a:ext cx="8191500" cy="3340360"/>
          </a:xfrm>
          <a:prstGeom prst="rect">
            <a:avLst/>
          </a:prstGeom>
          <a:noFill/>
          <a:ln>
            <a:noFill/>
          </a:ln>
        </p:spPr>
        <p:txBody>
          <a:bodyPr spcFirstLastPara="1" lIns="91425" tIns="91425" rIns="91425" bIns="91425"/>
          <a:lstStyle/>
          <a:p>
            <a:pPr marL="342900" indent="-342900" eaLnBrk="1" fontAlgn="auto" hangingPunct="1">
              <a:lnSpc>
                <a:spcPct val="150000"/>
              </a:lnSpc>
              <a:spcBef>
                <a:spcPts val="0"/>
              </a:spcBef>
              <a:spcAft>
                <a:spcPts val="0"/>
              </a:spcAft>
              <a:buSzPct val="100000"/>
              <a:buFont typeface="+mj-lt"/>
              <a:buAutoNum type="arabicParenR"/>
              <a:defRPr/>
            </a:pPr>
            <a:r>
              <a:rPr lang="en-GB" sz="2000" kern="0" dirty="0">
                <a:solidFill>
                  <a:schemeClr val="tx1"/>
                </a:solidFill>
                <a:latin typeface="Calibri" panose="020F0502020204030204"/>
                <a:ea typeface="Calibri" panose="020F0502020204030204"/>
                <a:cs typeface="Calibri" panose="020F0502020204030204"/>
                <a:sym typeface="Calibri" panose="020F0502020204030204"/>
              </a:rPr>
              <a:t>Eagle has a strong, sharp and hooked beak to tear flesh.</a:t>
            </a:r>
          </a:p>
          <a:p>
            <a:pPr marL="342900" indent="-342900" eaLnBrk="1" fontAlgn="auto" hangingPunct="1">
              <a:lnSpc>
                <a:spcPct val="150000"/>
              </a:lnSpc>
              <a:spcBef>
                <a:spcPts val="0"/>
              </a:spcBef>
              <a:spcAft>
                <a:spcPts val="0"/>
              </a:spcAft>
              <a:buSzPct val="100000"/>
              <a:buFont typeface="+mj-lt"/>
              <a:buAutoNum type="arabicParenR"/>
              <a:defRPr/>
            </a:pPr>
            <a:r>
              <a:rPr lang="en-GB" sz="2000" kern="0" dirty="0">
                <a:solidFill>
                  <a:schemeClr val="tx1"/>
                </a:solidFill>
                <a:latin typeface="Calibri" panose="020F0502020204030204"/>
                <a:ea typeface="Calibri" panose="020F0502020204030204"/>
                <a:cs typeface="Calibri" panose="020F0502020204030204"/>
                <a:sym typeface="Calibri" panose="020F0502020204030204"/>
              </a:rPr>
              <a:t>Parakeet has a strong and chisel shaped beak.</a:t>
            </a:r>
          </a:p>
          <a:p>
            <a:pPr marL="342900" indent="-342900" eaLnBrk="1" fontAlgn="auto" hangingPunct="1">
              <a:lnSpc>
                <a:spcPct val="150000"/>
              </a:lnSpc>
              <a:spcBef>
                <a:spcPts val="0"/>
              </a:spcBef>
              <a:spcAft>
                <a:spcPts val="0"/>
              </a:spcAft>
              <a:buSzPct val="100000"/>
              <a:buFont typeface="+mj-lt"/>
              <a:buAutoNum type="arabicParenR"/>
              <a:defRPr/>
            </a:pPr>
            <a:r>
              <a:rPr lang="en-GB" sz="2000" kern="0" dirty="0">
                <a:solidFill>
                  <a:schemeClr val="tx1"/>
                </a:solidFill>
                <a:latin typeface="Calibri" panose="020F0502020204030204"/>
                <a:ea typeface="Calibri" panose="020F0502020204030204"/>
                <a:cs typeface="Calibri" panose="020F0502020204030204"/>
                <a:sym typeface="Calibri" panose="020F0502020204030204"/>
              </a:rPr>
              <a:t>Vulture is a perching bird.</a:t>
            </a:r>
          </a:p>
          <a:p>
            <a:pPr marL="342900" indent="-342900" eaLnBrk="1" fontAlgn="auto" hangingPunct="1">
              <a:lnSpc>
                <a:spcPct val="150000"/>
              </a:lnSpc>
              <a:spcBef>
                <a:spcPts val="0"/>
              </a:spcBef>
              <a:spcAft>
                <a:spcPts val="0"/>
              </a:spcAft>
              <a:buSzPct val="100000"/>
              <a:buFont typeface="+mj-lt"/>
              <a:buAutoNum type="arabicParenR"/>
              <a:defRPr/>
            </a:pPr>
            <a:r>
              <a:rPr lang="en-GB" sz="2000" kern="0" dirty="0">
                <a:solidFill>
                  <a:schemeClr val="tx1"/>
                </a:solidFill>
                <a:latin typeface="Calibri" panose="020F0502020204030204"/>
                <a:ea typeface="Calibri" panose="020F0502020204030204"/>
                <a:cs typeface="Calibri" panose="020F0502020204030204"/>
                <a:sym typeface="Calibri" panose="020F0502020204030204"/>
              </a:rPr>
              <a:t>Hen dig out buried seeds and insects by scratching.</a:t>
            </a:r>
          </a:p>
          <a:p>
            <a:pPr marL="342900" indent="-342900" eaLnBrk="1" fontAlgn="auto" hangingPunct="1">
              <a:lnSpc>
                <a:spcPct val="150000"/>
              </a:lnSpc>
              <a:spcBef>
                <a:spcPts val="0"/>
              </a:spcBef>
              <a:spcAft>
                <a:spcPts val="0"/>
              </a:spcAft>
              <a:buSzPct val="100000"/>
              <a:buFont typeface="+mj-lt"/>
              <a:buAutoNum type="arabicParenR"/>
              <a:defRPr/>
            </a:pPr>
            <a:r>
              <a:rPr lang="en-GB" sz="2000" kern="0" dirty="0">
                <a:solidFill>
                  <a:schemeClr val="tx1"/>
                </a:solidFill>
                <a:latin typeface="Calibri" panose="020F0502020204030204"/>
                <a:ea typeface="Calibri" panose="020F0502020204030204"/>
                <a:cs typeface="Calibri" panose="020F0502020204030204"/>
                <a:sym typeface="Calibri" panose="020F0502020204030204"/>
              </a:rPr>
              <a:t>Duck can wade through muddy water without getting wet.</a:t>
            </a:r>
          </a:p>
          <a:p>
            <a:pPr marL="342900" indent="-342900" eaLnBrk="1" fontAlgn="auto" hangingPunct="1">
              <a:lnSpc>
                <a:spcPct val="150000"/>
              </a:lnSpc>
              <a:spcBef>
                <a:spcPts val="0"/>
              </a:spcBef>
              <a:spcAft>
                <a:spcPts val="0"/>
              </a:spcAft>
              <a:buSzPct val="100000"/>
              <a:buFont typeface="+mj-lt"/>
              <a:buAutoNum type="arabicParenR"/>
              <a:defRPr/>
            </a:pPr>
            <a:r>
              <a:rPr lang="en-GB" sz="2000" kern="0" dirty="0">
                <a:solidFill>
                  <a:schemeClr val="tx1"/>
                </a:solidFill>
                <a:latin typeface="Calibri" panose="020F0502020204030204"/>
                <a:ea typeface="Calibri" panose="020F0502020204030204"/>
                <a:cs typeface="Calibri" panose="020F0502020204030204"/>
                <a:sym typeface="Calibri" panose="020F0502020204030204"/>
              </a:rPr>
              <a:t>The down feathers helps to keep the birds body warm.</a:t>
            </a:r>
          </a:p>
          <a:p>
            <a:pPr marL="342900" indent="-342900" eaLnBrk="1" fontAlgn="auto" hangingPunct="1">
              <a:lnSpc>
                <a:spcPct val="150000"/>
              </a:lnSpc>
              <a:spcBef>
                <a:spcPts val="0"/>
              </a:spcBef>
              <a:spcAft>
                <a:spcPts val="0"/>
              </a:spcAft>
              <a:buSzPct val="100000"/>
              <a:buFont typeface="+mj-lt"/>
              <a:buAutoNum type="arabicParenR"/>
              <a:defRPr/>
            </a:pPr>
            <a:r>
              <a:rPr lang="en-GB" sz="2000" kern="0" dirty="0">
                <a:solidFill>
                  <a:schemeClr val="tx1"/>
                </a:solidFill>
                <a:latin typeface="Calibri" panose="020F0502020204030204"/>
                <a:ea typeface="Calibri" panose="020F0502020204030204"/>
                <a:cs typeface="Calibri" panose="020F0502020204030204"/>
                <a:sym typeface="Calibri" panose="020F0502020204030204"/>
              </a:rPr>
              <a:t>The tailor bird uses its beak like a needle to sew leaves.</a:t>
            </a:r>
          </a:p>
          <a:p>
            <a:pPr eaLnBrk="1" fontAlgn="auto" hangingPunct="1">
              <a:lnSpc>
                <a:spcPct val="150000"/>
              </a:lnSpc>
              <a:spcBef>
                <a:spcPts val="0"/>
              </a:spcBef>
              <a:spcAft>
                <a:spcPts val="0"/>
              </a:spcAft>
              <a:buSzPct val="100000"/>
              <a:defRPr/>
            </a:pPr>
            <a:endParaRPr lang="en-GB" sz="2000" kern="0" dirty="0">
              <a:solidFill>
                <a:schemeClr val="tx1"/>
              </a:solidFill>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SzPct val="100000"/>
              <a:defRPr/>
            </a:pPr>
            <a:endParaRPr lang="en-GB" sz="2000" kern="0" dirty="0">
              <a:solidFill>
                <a:schemeClr val="tx1"/>
              </a:solidFill>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chemeClr val="bg2">
                  <a:lumMod val="50000"/>
                </a:schemeClr>
              </a:buClr>
              <a:buSzPts val="1400"/>
              <a:buFont typeface="Arial" panose="020B0604020202020204"/>
              <a:buNone/>
              <a:defRPr/>
            </a:pPr>
            <a:endParaRPr lang="en-GB" sz="2000" kern="0" dirty="0">
              <a:solidFill>
                <a:schemeClr val="tx1"/>
              </a:solidFill>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chemeClr val="bg2">
                  <a:lumMod val="50000"/>
                </a:schemeClr>
              </a:buClr>
              <a:buSzPts val="1400"/>
              <a:buFont typeface="Arial" panose="020B0604020202020204"/>
              <a:buNone/>
              <a:defRPr/>
            </a:pPr>
            <a:r>
              <a:rPr lang="en-GB" sz="2000" kern="0" dirty="0">
                <a:solidFill>
                  <a:srgbClr val="002060"/>
                </a:solidFill>
                <a:latin typeface="Calibri" panose="020F0502020204030204"/>
                <a:ea typeface="Calibri" panose="020F0502020204030204"/>
                <a:cs typeface="Calibri" panose="020F0502020204030204"/>
                <a:sym typeface="Calibri" panose="020F0502020204030204"/>
              </a:rPr>
              <a:t>    </a:t>
            </a:r>
          </a:p>
          <a:p>
            <a:pPr eaLnBrk="1" fontAlgn="auto" hangingPunct="1">
              <a:lnSpc>
                <a:spcPct val="150000"/>
              </a:lnSpc>
              <a:spcBef>
                <a:spcPts val="0"/>
              </a:spcBef>
              <a:spcAft>
                <a:spcPts val="0"/>
              </a:spcAft>
              <a:buClr>
                <a:schemeClr val="bg2">
                  <a:lumMod val="50000"/>
                </a:schemeClr>
              </a:buClr>
              <a:buSzPct val="90000"/>
              <a:buFont typeface="Arial" panose="020B0604020202020204"/>
              <a:buNone/>
              <a:defRPr/>
            </a:pPr>
            <a:endParaRPr lang="en-GB" sz="2000" kern="0" dirty="0">
              <a:solidFill>
                <a:schemeClr val="accent1">
                  <a:lumMod val="50000"/>
                </a:schemeClr>
              </a:solidFill>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rgbClr val="000000"/>
              </a:buClr>
              <a:buSzPts val="1400"/>
              <a:buFont typeface="Arial" panose="020B0604020202020204"/>
              <a:buNone/>
              <a:defRPr/>
            </a:pPr>
            <a:r>
              <a:rPr lang="en-GB" sz="2000" kern="0" dirty="0">
                <a:solidFill>
                  <a:schemeClr val="accent1">
                    <a:lumMod val="50000"/>
                  </a:schemeClr>
                </a:solidFill>
                <a:latin typeface="Calibri" panose="020F0502020204030204"/>
                <a:ea typeface="Calibri" panose="020F0502020204030204"/>
                <a:cs typeface="Calibri" panose="020F0502020204030204"/>
                <a:sym typeface="Calibri" panose="020F0502020204030204"/>
              </a:rPr>
              <a:t>    	</a:t>
            </a:r>
          </a:p>
          <a:p>
            <a:pPr eaLnBrk="1" fontAlgn="auto" hangingPunct="1">
              <a:lnSpc>
                <a:spcPct val="150000"/>
              </a:lnSpc>
              <a:spcBef>
                <a:spcPts val="0"/>
              </a:spcBef>
              <a:spcAft>
                <a:spcPts val="0"/>
              </a:spcAft>
              <a:buClr>
                <a:srgbClr val="000000"/>
              </a:buClr>
              <a:buSzPts val="1400"/>
              <a:buFont typeface="Arial" panose="020B0604020202020204"/>
              <a:buNone/>
              <a:defRPr/>
            </a:pPr>
            <a:r>
              <a:rPr lang="en-GB" sz="2000" kern="0" dirty="0">
                <a:solidFill>
                  <a:schemeClr val="accent1">
                    <a:lumMod val="50000"/>
                  </a:schemeClr>
                </a:solidFill>
                <a:latin typeface="Calibri" panose="020F0502020204030204"/>
                <a:ea typeface="Calibri" panose="020F0502020204030204"/>
                <a:cs typeface="Calibri" panose="020F0502020204030204"/>
                <a:sym typeface="Calibri" panose="020F0502020204030204"/>
              </a:rPr>
              <a:t>    	</a:t>
            </a:r>
          </a:p>
          <a:p>
            <a:pPr eaLnBrk="1" fontAlgn="auto" hangingPunct="1">
              <a:lnSpc>
                <a:spcPct val="150000"/>
              </a:lnSpc>
              <a:spcBef>
                <a:spcPts val="0"/>
              </a:spcBef>
              <a:spcAft>
                <a:spcPts val="0"/>
              </a:spcAft>
              <a:buClr>
                <a:srgbClr val="000000"/>
              </a:buClr>
              <a:buSzPts val="1400"/>
              <a:buFont typeface="Arial" panose="020B0604020202020204"/>
              <a:buNone/>
              <a:defRPr/>
            </a:pPr>
            <a:endParaRPr lang="en-GB" sz="2000" b="1" kern="0" dirty="0">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rgbClr val="000000"/>
              </a:buClr>
              <a:buSzPts val="1400"/>
              <a:buFont typeface="Arial" panose="020B0604020202020204"/>
              <a:buNone/>
              <a:defRPr/>
            </a:pPr>
            <a:endParaRPr lang="en-GB" sz="2000" b="1" kern="0" dirty="0">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rgbClr val="000000"/>
              </a:buClr>
              <a:buSzPts val="1400"/>
              <a:buFont typeface="Arial" panose="020B0604020202020204"/>
              <a:buNone/>
              <a:defRPr/>
            </a:pPr>
            <a:r>
              <a:rPr lang="en-GB" sz="2000" b="1" kern="0" dirty="0">
                <a:latin typeface="Calibri" panose="020F0502020204030204"/>
                <a:ea typeface="Calibri" panose="020F0502020204030204"/>
                <a:cs typeface="Calibri" panose="020F0502020204030204"/>
                <a:sym typeface="Calibri" panose="020F0502020204030204"/>
              </a:rPr>
              <a:t>     </a:t>
            </a:r>
          </a:p>
          <a:p>
            <a:pPr eaLnBrk="1" fontAlgn="auto" hangingPunct="1">
              <a:lnSpc>
                <a:spcPct val="200000"/>
              </a:lnSpc>
              <a:spcBef>
                <a:spcPts val="0"/>
              </a:spcBef>
              <a:spcAft>
                <a:spcPts val="0"/>
              </a:spcAft>
              <a:buClr>
                <a:srgbClr val="000000"/>
              </a:buClr>
              <a:buSzPts val="1400"/>
              <a:buFont typeface="Arial" panose="020B0604020202020204"/>
              <a:buNone/>
              <a:defRPr/>
            </a:pPr>
            <a:r>
              <a:rPr lang="en-US" sz="2000" b="1" kern="0" dirty="0">
                <a:latin typeface="Calibri" panose="020F0502020204030204"/>
                <a:ea typeface="Calibri" panose="020F0502020204030204"/>
                <a:cs typeface="Calibri" panose="020F0502020204030204"/>
                <a:sym typeface="Calibri" panose="020F0502020204030204"/>
              </a:rPr>
              <a:t> </a:t>
            </a:r>
            <a:endParaRPr sz="2000" b="1" kern="0" dirty="0">
              <a:latin typeface="Calibri" panose="020F0502020204030204"/>
              <a:ea typeface="Calibri" panose="020F0502020204030204"/>
              <a:cs typeface="Calibri" panose="020F0502020204030204"/>
              <a:sym typeface="Calibri" panose="020F0502020204030204"/>
            </a:endParaRPr>
          </a:p>
        </p:txBody>
      </p:sp>
      <p:sp>
        <p:nvSpPr>
          <p:cNvPr id="2" name="TextBox 1"/>
          <p:cNvSpPr txBox="1"/>
          <p:nvPr/>
        </p:nvSpPr>
        <p:spPr>
          <a:xfrm>
            <a:off x="6561755" y="898925"/>
            <a:ext cx="314909" cy="307777"/>
          </a:xfrm>
          <a:prstGeom prst="rect">
            <a:avLst/>
          </a:prstGeom>
          <a:noFill/>
        </p:spPr>
        <p:txBody>
          <a:bodyPr wrap="square" rtlCol="0">
            <a:spAutoFit/>
          </a:bodyPr>
          <a:lstStyle/>
          <a:p>
            <a:pPr algn="ctr"/>
            <a:r>
              <a:rPr lang="en-US" dirty="0"/>
              <a:t>T</a:t>
            </a:r>
          </a:p>
        </p:txBody>
      </p:sp>
      <p:sp>
        <p:nvSpPr>
          <p:cNvPr id="3" name="TextBox 2"/>
          <p:cNvSpPr txBox="1"/>
          <p:nvPr/>
        </p:nvSpPr>
        <p:spPr>
          <a:xfrm>
            <a:off x="5491066" y="1311553"/>
            <a:ext cx="438540" cy="307777"/>
          </a:xfrm>
          <a:prstGeom prst="rect">
            <a:avLst/>
          </a:prstGeom>
          <a:noFill/>
        </p:spPr>
        <p:txBody>
          <a:bodyPr wrap="square" rtlCol="0">
            <a:spAutoFit/>
          </a:bodyPr>
          <a:lstStyle/>
          <a:p>
            <a:pPr algn="ctr"/>
            <a:r>
              <a:rPr lang="en-US" dirty="0"/>
              <a:t>F</a:t>
            </a:r>
          </a:p>
        </p:txBody>
      </p:sp>
      <p:sp>
        <p:nvSpPr>
          <p:cNvPr id="4" name="TextBox 3"/>
          <p:cNvSpPr txBox="1"/>
          <p:nvPr/>
        </p:nvSpPr>
        <p:spPr>
          <a:xfrm>
            <a:off x="3434896" y="1830168"/>
            <a:ext cx="363894" cy="307777"/>
          </a:xfrm>
          <a:prstGeom prst="rect">
            <a:avLst/>
          </a:prstGeom>
          <a:noFill/>
        </p:spPr>
        <p:txBody>
          <a:bodyPr wrap="square" rtlCol="0">
            <a:spAutoFit/>
          </a:bodyPr>
          <a:lstStyle/>
          <a:p>
            <a:r>
              <a:rPr lang="en-US" dirty="0"/>
              <a:t>F</a:t>
            </a:r>
          </a:p>
        </p:txBody>
      </p:sp>
      <p:sp>
        <p:nvSpPr>
          <p:cNvPr id="6" name="TextBox 5"/>
          <p:cNvSpPr txBox="1"/>
          <p:nvPr/>
        </p:nvSpPr>
        <p:spPr>
          <a:xfrm>
            <a:off x="5971596" y="2269938"/>
            <a:ext cx="335901" cy="307777"/>
          </a:xfrm>
          <a:prstGeom prst="rect">
            <a:avLst/>
          </a:prstGeom>
          <a:noFill/>
        </p:spPr>
        <p:txBody>
          <a:bodyPr wrap="square" rtlCol="0">
            <a:spAutoFit/>
          </a:bodyPr>
          <a:lstStyle/>
          <a:p>
            <a:pPr algn="ctr"/>
            <a:r>
              <a:rPr lang="en-US" dirty="0"/>
              <a:t>T</a:t>
            </a:r>
          </a:p>
        </p:txBody>
      </p:sp>
      <p:sp>
        <p:nvSpPr>
          <p:cNvPr id="7" name="TextBox 6"/>
          <p:cNvSpPr txBox="1"/>
          <p:nvPr/>
        </p:nvSpPr>
        <p:spPr>
          <a:xfrm>
            <a:off x="6735538" y="2742165"/>
            <a:ext cx="282251" cy="307777"/>
          </a:xfrm>
          <a:prstGeom prst="rect">
            <a:avLst/>
          </a:prstGeom>
          <a:noFill/>
        </p:spPr>
        <p:txBody>
          <a:bodyPr wrap="square" rtlCol="0">
            <a:spAutoFit/>
          </a:bodyPr>
          <a:lstStyle/>
          <a:p>
            <a:pPr algn="ctr"/>
            <a:r>
              <a:rPr lang="en-US" dirty="0"/>
              <a:t>F</a:t>
            </a:r>
          </a:p>
        </p:txBody>
      </p:sp>
      <p:sp>
        <p:nvSpPr>
          <p:cNvPr id="8" name="TextBox 7"/>
          <p:cNvSpPr txBox="1"/>
          <p:nvPr/>
        </p:nvSpPr>
        <p:spPr>
          <a:xfrm>
            <a:off x="6379808" y="3222757"/>
            <a:ext cx="363894" cy="307777"/>
          </a:xfrm>
          <a:prstGeom prst="rect">
            <a:avLst/>
          </a:prstGeom>
          <a:noFill/>
        </p:spPr>
        <p:txBody>
          <a:bodyPr wrap="square" rtlCol="0">
            <a:spAutoFit/>
          </a:bodyPr>
          <a:lstStyle/>
          <a:p>
            <a:pPr algn="ctr"/>
            <a:r>
              <a:rPr lang="en-US" dirty="0"/>
              <a:t>T</a:t>
            </a:r>
          </a:p>
        </p:txBody>
      </p:sp>
      <p:sp>
        <p:nvSpPr>
          <p:cNvPr id="9" name="TextBox 8"/>
          <p:cNvSpPr txBox="1"/>
          <p:nvPr/>
        </p:nvSpPr>
        <p:spPr>
          <a:xfrm>
            <a:off x="6393804" y="3713583"/>
            <a:ext cx="349898" cy="307777"/>
          </a:xfrm>
          <a:prstGeom prst="rect">
            <a:avLst/>
          </a:prstGeom>
          <a:noFill/>
        </p:spPr>
        <p:txBody>
          <a:bodyPr wrap="square" rtlCol="0">
            <a:spAutoFit/>
          </a:bodyPr>
          <a:lstStyle/>
          <a:p>
            <a:pPr algn="ctr"/>
            <a:r>
              <a:rPr lang="en-US" dirty="0"/>
              <a:t>T</a:t>
            </a:r>
          </a:p>
        </p:txBody>
      </p:sp>
    </p:spTree>
    <p:extLst>
      <p:ext uri="{BB962C8B-B14F-4D97-AF65-F5344CB8AC3E}">
        <p14:creationId xmlns:p14="http://schemas.microsoft.com/office/powerpoint/2010/main" val="3308148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80">
                                          <p:stCondLst>
                                            <p:cond delay="0"/>
                                          </p:stCondLst>
                                        </p:cTn>
                                        <p:tgtEl>
                                          <p:spTgt spid="3"/>
                                        </p:tgtEl>
                                      </p:cBhvr>
                                    </p:animEffect>
                                    <p:anim calcmode="lin" valueType="num">
                                      <p:cBhvr>
                                        <p:cTn id="26"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gtEl>
                                      </p:cBhvr>
                                      <p:to x="100000" y="60000"/>
                                    </p:animScale>
                                    <p:animScale>
                                      <p:cBhvr>
                                        <p:cTn id="32" dur="166" decel="50000">
                                          <p:stCondLst>
                                            <p:cond delay="676"/>
                                          </p:stCondLst>
                                        </p:cTn>
                                        <p:tgtEl>
                                          <p:spTgt spid="3"/>
                                        </p:tgtEl>
                                      </p:cBhvr>
                                      <p:to x="100000" y="100000"/>
                                    </p:animScale>
                                    <p:animScale>
                                      <p:cBhvr>
                                        <p:cTn id="33" dur="26">
                                          <p:stCondLst>
                                            <p:cond delay="1312"/>
                                          </p:stCondLst>
                                        </p:cTn>
                                        <p:tgtEl>
                                          <p:spTgt spid="3"/>
                                        </p:tgtEl>
                                      </p:cBhvr>
                                      <p:to x="100000" y="80000"/>
                                    </p:animScale>
                                    <p:animScale>
                                      <p:cBhvr>
                                        <p:cTn id="34" dur="166" decel="50000">
                                          <p:stCondLst>
                                            <p:cond delay="1338"/>
                                          </p:stCondLst>
                                        </p:cTn>
                                        <p:tgtEl>
                                          <p:spTgt spid="3"/>
                                        </p:tgtEl>
                                      </p:cBhvr>
                                      <p:to x="100000" y="100000"/>
                                    </p:animScale>
                                    <p:animScale>
                                      <p:cBhvr>
                                        <p:cTn id="35" dur="26">
                                          <p:stCondLst>
                                            <p:cond delay="1642"/>
                                          </p:stCondLst>
                                        </p:cTn>
                                        <p:tgtEl>
                                          <p:spTgt spid="3"/>
                                        </p:tgtEl>
                                      </p:cBhvr>
                                      <p:to x="100000" y="90000"/>
                                    </p:animScale>
                                    <p:animScale>
                                      <p:cBhvr>
                                        <p:cTn id="36" dur="166" decel="50000">
                                          <p:stCondLst>
                                            <p:cond delay="1668"/>
                                          </p:stCondLst>
                                        </p:cTn>
                                        <p:tgtEl>
                                          <p:spTgt spid="3"/>
                                        </p:tgtEl>
                                      </p:cBhvr>
                                      <p:to x="100000" y="100000"/>
                                    </p:animScale>
                                    <p:animScale>
                                      <p:cBhvr>
                                        <p:cTn id="37" dur="26">
                                          <p:stCondLst>
                                            <p:cond delay="1808"/>
                                          </p:stCondLst>
                                        </p:cTn>
                                        <p:tgtEl>
                                          <p:spTgt spid="3"/>
                                        </p:tgtEl>
                                      </p:cBhvr>
                                      <p:to x="100000" y="95000"/>
                                    </p:animScale>
                                    <p:animScale>
                                      <p:cBhvr>
                                        <p:cTn id="38" dur="166" decel="50000">
                                          <p:stCondLst>
                                            <p:cond delay="1834"/>
                                          </p:stCondLst>
                                        </p:cTn>
                                        <p:tgtEl>
                                          <p:spTgt spid="3"/>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wipe(down)">
                                      <p:cBhvr>
                                        <p:cTn id="43" dur="580">
                                          <p:stCondLst>
                                            <p:cond delay="0"/>
                                          </p:stCondLst>
                                        </p:cTn>
                                        <p:tgtEl>
                                          <p:spTgt spid="4"/>
                                        </p:tgtEl>
                                      </p:cBhvr>
                                    </p:animEffect>
                                    <p:anim calcmode="lin" valueType="num">
                                      <p:cBhvr>
                                        <p:cTn id="4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49" dur="26">
                                          <p:stCondLst>
                                            <p:cond delay="650"/>
                                          </p:stCondLst>
                                        </p:cTn>
                                        <p:tgtEl>
                                          <p:spTgt spid="4"/>
                                        </p:tgtEl>
                                      </p:cBhvr>
                                      <p:to x="100000" y="60000"/>
                                    </p:animScale>
                                    <p:animScale>
                                      <p:cBhvr>
                                        <p:cTn id="50" dur="166" decel="50000">
                                          <p:stCondLst>
                                            <p:cond delay="676"/>
                                          </p:stCondLst>
                                        </p:cTn>
                                        <p:tgtEl>
                                          <p:spTgt spid="4"/>
                                        </p:tgtEl>
                                      </p:cBhvr>
                                      <p:to x="100000" y="100000"/>
                                    </p:animScale>
                                    <p:animScale>
                                      <p:cBhvr>
                                        <p:cTn id="51" dur="26">
                                          <p:stCondLst>
                                            <p:cond delay="1312"/>
                                          </p:stCondLst>
                                        </p:cTn>
                                        <p:tgtEl>
                                          <p:spTgt spid="4"/>
                                        </p:tgtEl>
                                      </p:cBhvr>
                                      <p:to x="100000" y="80000"/>
                                    </p:animScale>
                                    <p:animScale>
                                      <p:cBhvr>
                                        <p:cTn id="52" dur="166" decel="50000">
                                          <p:stCondLst>
                                            <p:cond delay="1338"/>
                                          </p:stCondLst>
                                        </p:cTn>
                                        <p:tgtEl>
                                          <p:spTgt spid="4"/>
                                        </p:tgtEl>
                                      </p:cBhvr>
                                      <p:to x="100000" y="100000"/>
                                    </p:animScale>
                                    <p:animScale>
                                      <p:cBhvr>
                                        <p:cTn id="53" dur="26">
                                          <p:stCondLst>
                                            <p:cond delay="1642"/>
                                          </p:stCondLst>
                                        </p:cTn>
                                        <p:tgtEl>
                                          <p:spTgt spid="4"/>
                                        </p:tgtEl>
                                      </p:cBhvr>
                                      <p:to x="100000" y="90000"/>
                                    </p:animScale>
                                    <p:animScale>
                                      <p:cBhvr>
                                        <p:cTn id="54" dur="166" decel="50000">
                                          <p:stCondLst>
                                            <p:cond delay="1668"/>
                                          </p:stCondLst>
                                        </p:cTn>
                                        <p:tgtEl>
                                          <p:spTgt spid="4"/>
                                        </p:tgtEl>
                                      </p:cBhvr>
                                      <p:to x="100000" y="100000"/>
                                    </p:animScale>
                                    <p:animScale>
                                      <p:cBhvr>
                                        <p:cTn id="55" dur="26">
                                          <p:stCondLst>
                                            <p:cond delay="1808"/>
                                          </p:stCondLst>
                                        </p:cTn>
                                        <p:tgtEl>
                                          <p:spTgt spid="4"/>
                                        </p:tgtEl>
                                      </p:cBhvr>
                                      <p:to x="100000" y="95000"/>
                                    </p:animScale>
                                    <p:animScale>
                                      <p:cBhvr>
                                        <p:cTn id="56" dur="166" decel="50000">
                                          <p:stCondLst>
                                            <p:cond delay="1834"/>
                                          </p:stCondLst>
                                        </p:cTn>
                                        <p:tgtEl>
                                          <p:spTgt spid="4"/>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6"/>
                                        </p:tgtEl>
                                        <p:attrNameLst>
                                          <p:attrName>style.visibility</p:attrName>
                                        </p:attrNameLst>
                                      </p:cBhvr>
                                      <p:to>
                                        <p:strVal val="visible"/>
                                      </p:to>
                                    </p:set>
                                    <p:animEffect transition="in" filter="wipe(down)">
                                      <p:cBhvr>
                                        <p:cTn id="61" dur="580">
                                          <p:stCondLst>
                                            <p:cond delay="0"/>
                                          </p:stCondLst>
                                        </p:cTn>
                                        <p:tgtEl>
                                          <p:spTgt spid="6"/>
                                        </p:tgtEl>
                                      </p:cBhvr>
                                    </p:animEffect>
                                    <p:anim calcmode="lin" valueType="num">
                                      <p:cBhvr>
                                        <p:cTn id="62"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67" dur="26">
                                          <p:stCondLst>
                                            <p:cond delay="650"/>
                                          </p:stCondLst>
                                        </p:cTn>
                                        <p:tgtEl>
                                          <p:spTgt spid="6"/>
                                        </p:tgtEl>
                                      </p:cBhvr>
                                      <p:to x="100000" y="60000"/>
                                    </p:animScale>
                                    <p:animScale>
                                      <p:cBhvr>
                                        <p:cTn id="68" dur="166" decel="50000">
                                          <p:stCondLst>
                                            <p:cond delay="676"/>
                                          </p:stCondLst>
                                        </p:cTn>
                                        <p:tgtEl>
                                          <p:spTgt spid="6"/>
                                        </p:tgtEl>
                                      </p:cBhvr>
                                      <p:to x="100000" y="100000"/>
                                    </p:animScale>
                                    <p:animScale>
                                      <p:cBhvr>
                                        <p:cTn id="69" dur="26">
                                          <p:stCondLst>
                                            <p:cond delay="1312"/>
                                          </p:stCondLst>
                                        </p:cTn>
                                        <p:tgtEl>
                                          <p:spTgt spid="6"/>
                                        </p:tgtEl>
                                      </p:cBhvr>
                                      <p:to x="100000" y="80000"/>
                                    </p:animScale>
                                    <p:animScale>
                                      <p:cBhvr>
                                        <p:cTn id="70" dur="166" decel="50000">
                                          <p:stCondLst>
                                            <p:cond delay="1338"/>
                                          </p:stCondLst>
                                        </p:cTn>
                                        <p:tgtEl>
                                          <p:spTgt spid="6"/>
                                        </p:tgtEl>
                                      </p:cBhvr>
                                      <p:to x="100000" y="100000"/>
                                    </p:animScale>
                                    <p:animScale>
                                      <p:cBhvr>
                                        <p:cTn id="71" dur="26">
                                          <p:stCondLst>
                                            <p:cond delay="1642"/>
                                          </p:stCondLst>
                                        </p:cTn>
                                        <p:tgtEl>
                                          <p:spTgt spid="6"/>
                                        </p:tgtEl>
                                      </p:cBhvr>
                                      <p:to x="100000" y="90000"/>
                                    </p:animScale>
                                    <p:animScale>
                                      <p:cBhvr>
                                        <p:cTn id="72" dur="166" decel="50000">
                                          <p:stCondLst>
                                            <p:cond delay="1668"/>
                                          </p:stCondLst>
                                        </p:cTn>
                                        <p:tgtEl>
                                          <p:spTgt spid="6"/>
                                        </p:tgtEl>
                                      </p:cBhvr>
                                      <p:to x="100000" y="100000"/>
                                    </p:animScale>
                                    <p:animScale>
                                      <p:cBhvr>
                                        <p:cTn id="73" dur="26">
                                          <p:stCondLst>
                                            <p:cond delay="1808"/>
                                          </p:stCondLst>
                                        </p:cTn>
                                        <p:tgtEl>
                                          <p:spTgt spid="6"/>
                                        </p:tgtEl>
                                      </p:cBhvr>
                                      <p:to x="100000" y="95000"/>
                                    </p:animScale>
                                    <p:animScale>
                                      <p:cBhvr>
                                        <p:cTn id="74" dur="166" decel="50000">
                                          <p:stCondLst>
                                            <p:cond delay="1834"/>
                                          </p:stCondLst>
                                        </p:cTn>
                                        <p:tgtEl>
                                          <p:spTgt spid="6"/>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7"/>
                                        </p:tgtEl>
                                        <p:attrNameLst>
                                          <p:attrName>style.visibility</p:attrName>
                                        </p:attrNameLst>
                                      </p:cBhvr>
                                      <p:to>
                                        <p:strVal val="visible"/>
                                      </p:to>
                                    </p:set>
                                    <p:animEffect transition="in" filter="wipe(down)">
                                      <p:cBhvr>
                                        <p:cTn id="79" dur="580">
                                          <p:stCondLst>
                                            <p:cond delay="0"/>
                                          </p:stCondLst>
                                        </p:cTn>
                                        <p:tgtEl>
                                          <p:spTgt spid="7"/>
                                        </p:tgtEl>
                                      </p:cBhvr>
                                    </p:animEffect>
                                    <p:anim calcmode="lin" valueType="num">
                                      <p:cBhvr>
                                        <p:cTn id="80"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85" dur="26">
                                          <p:stCondLst>
                                            <p:cond delay="650"/>
                                          </p:stCondLst>
                                        </p:cTn>
                                        <p:tgtEl>
                                          <p:spTgt spid="7"/>
                                        </p:tgtEl>
                                      </p:cBhvr>
                                      <p:to x="100000" y="60000"/>
                                    </p:animScale>
                                    <p:animScale>
                                      <p:cBhvr>
                                        <p:cTn id="86" dur="166" decel="50000">
                                          <p:stCondLst>
                                            <p:cond delay="676"/>
                                          </p:stCondLst>
                                        </p:cTn>
                                        <p:tgtEl>
                                          <p:spTgt spid="7"/>
                                        </p:tgtEl>
                                      </p:cBhvr>
                                      <p:to x="100000" y="100000"/>
                                    </p:animScale>
                                    <p:animScale>
                                      <p:cBhvr>
                                        <p:cTn id="87" dur="26">
                                          <p:stCondLst>
                                            <p:cond delay="1312"/>
                                          </p:stCondLst>
                                        </p:cTn>
                                        <p:tgtEl>
                                          <p:spTgt spid="7"/>
                                        </p:tgtEl>
                                      </p:cBhvr>
                                      <p:to x="100000" y="80000"/>
                                    </p:animScale>
                                    <p:animScale>
                                      <p:cBhvr>
                                        <p:cTn id="88" dur="166" decel="50000">
                                          <p:stCondLst>
                                            <p:cond delay="1338"/>
                                          </p:stCondLst>
                                        </p:cTn>
                                        <p:tgtEl>
                                          <p:spTgt spid="7"/>
                                        </p:tgtEl>
                                      </p:cBhvr>
                                      <p:to x="100000" y="100000"/>
                                    </p:animScale>
                                    <p:animScale>
                                      <p:cBhvr>
                                        <p:cTn id="89" dur="26">
                                          <p:stCondLst>
                                            <p:cond delay="1642"/>
                                          </p:stCondLst>
                                        </p:cTn>
                                        <p:tgtEl>
                                          <p:spTgt spid="7"/>
                                        </p:tgtEl>
                                      </p:cBhvr>
                                      <p:to x="100000" y="90000"/>
                                    </p:animScale>
                                    <p:animScale>
                                      <p:cBhvr>
                                        <p:cTn id="90" dur="166" decel="50000">
                                          <p:stCondLst>
                                            <p:cond delay="1668"/>
                                          </p:stCondLst>
                                        </p:cTn>
                                        <p:tgtEl>
                                          <p:spTgt spid="7"/>
                                        </p:tgtEl>
                                      </p:cBhvr>
                                      <p:to x="100000" y="100000"/>
                                    </p:animScale>
                                    <p:animScale>
                                      <p:cBhvr>
                                        <p:cTn id="91" dur="26">
                                          <p:stCondLst>
                                            <p:cond delay="1808"/>
                                          </p:stCondLst>
                                        </p:cTn>
                                        <p:tgtEl>
                                          <p:spTgt spid="7"/>
                                        </p:tgtEl>
                                      </p:cBhvr>
                                      <p:to x="100000" y="95000"/>
                                    </p:animScale>
                                    <p:animScale>
                                      <p:cBhvr>
                                        <p:cTn id="92" dur="166" decel="50000">
                                          <p:stCondLst>
                                            <p:cond delay="1834"/>
                                          </p:stCondLst>
                                        </p:cTn>
                                        <p:tgtEl>
                                          <p:spTgt spid="7"/>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8"/>
                                        </p:tgtEl>
                                        <p:attrNameLst>
                                          <p:attrName>style.visibility</p:attrName>
                                        </p:attrNameLst>
                                      </p:cBhvr>
                                      <p:to>
                                        <p:strVal val="visible"/>
                                      </p:to>
                                    </p:set>
                                    <p:animEffect transition="in" filter="wipe(down)">
                                      <p:cBhvr>
                                        <p:cTn id="97" dur="580">
                                          <p:stCondLst>
                                            <p:cond delay="0"/>
                                          </p:stCondLst>
                                        </p:cTn>
                                        <p:tgtEl>
                                          <p:spTgt spid="8"/>
                                        </p:tgtEl>
                                      </p:cBhvr>
                                    </p:animEffect>
                                    <p:anim calcmode="lin" valueType="num">
                                      <p:cBhvr>
                                        <p:cTn id="9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03" dur="26">
                                          <p:stCondLst>
                                            <p:cond delay="650"/>
                                          </p:stCondLst>
                                        </p:cTn>
                                        <p:tgtEl>
                                          <p:spTgt spid="8"/>
                                        </p:tgtEl>
                                      </p:cBhvr>
                                      <p:to x="100000" y="60000"/>
                                    </p:animScale>
                                    <p:animScale>
                                      <p:cBhvr>
                                        <p:cTn id="104" dur="166" decel="50000">
                                          <p:stCondLst>
                                            <p:cond delay="676"/>
                                          </p:stCondLst>
                                        </p:cTn>
                                        <p:tgtEl>
                                          <p:spTgt spid="8"/>
                                        </p:tgtEl>
                                      </p:cBhvr>
                                      <p:to x="100000" y="100000"/>
                                    </p:animScale>
                                    <p:animScale>
                                      <p:cBhvr>
                                        <p:cTn id="105" dur="26">
                                          <p:stCondLst>
                                            <p:cond delay="1312"/>
                                          </p:stCondLst>
                                        </p:cTn>
                                        <p:tgtEl>
                                          <p:spTgt spid="8"/>
                                        </p:tgtEl>
                                      </p:cBhvr>
                                      <p:to x="100000" y="80000"/>
                                    </p:animScale>
                                    <p:animScale>
                                      <p:cBhvr>
                                        <p:cTn id="106" dur="166" decel="50000">
                                          <p:stCondLst>
                                            <p:cond delay="1338"/>
                                          </p:stCondLst>
                                        </p:cTn>
                                        <p:tgtEl>
                                          <p:spTgt spid="8"/>
                                        </p:tgtEl>
                                      </p:cBhvr>
                                      <p:to x="100000" y="100000"/>
                                    </p:animScale>
                                    <p:animScale>
                                      <p:cBhvr>
                                        <p:cTn id="107" dur="26">
                                          <p:stCondLst>
                                            <p:cond delay="1642"/>
                                          </p:stCondLst>
                                        </p:cTn>
                                        <p:tgtEl>
                                          <p:spTgt spid="8"/>
                                        </p:tgtEl>
                                      </p:cBhvr>
                                      <p:to x="100000" y="90000"/>
                                    </p:animScale>
                                    <p:animScale>
                                      <p:cBhvr>
                                        <p:cTn id="108" dur="166" decel="50000">
                                          <p:stCondLst>
                                            <p:cond delay="1668"/>
                                          </p:stCondLst>
                                        </p:cTn>
                                        <p:tgtEl>
                                          <p:spTgt spid="8"/>
                                        </p:tgtEl>
                                      </p:cBhvr>
                                      <p:to x="100000" y="100000"/>
                                    </p:animScale>
                                    <p:animScale>
                                      <p:cBhvr>
                                        <p:cTn id="109" dur="26">
                                          <p:stCondLst>
                                            <p:cond delay="1808"/>
                                          </p:stCondLst>
                                        </p:cTn>
                                        <p:tgtEl>
                                          <p:spTgt spid="8"/>
                                        </p:tgtEl>
                                      </p:cBhvr>
                                      <p:to x="100000" y="95000"/>
                                    </p:animScale>
                                    <p:animScale>
                                      <p:cBhvr>
                                        <p:cTn id="110" dur="166" decel="50000">
                                          <p:stCondLst>
                                            <p:cond delay="1834"/>
                                          </p:stCondLst>
                                        </p:cTn>
                                        <p:tgtEl>
                                          <p:spTgt spid="8"/>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9"/>
                                        </p:tgtEl>
                                        <p:attrNameLst>
                                          <p:attrName>style.visibility</p:attrName>
                                        </p:attrNameLst>
                                      </p:cBhvr>
                                      <p:to>
                                        <p:strVal val="visible"/>
                                      </p:to>
                                    </p:set>
                                    <p:animEffect transition="in" filter="wipe(down)">
                                      <p:cBhvr>
                                        <p:cTn id="115" dur="580">
                                          <p:stCondLst>
                                            <p:cond delay="0"/>
                                          </p:stCondLst>
                                        </p:cTn>
                                        <p:tgtEl>
                                          <p:spTgt spid="9"/>
                                        </p:tgtEl>
                                      </p:cBhvr>
                                    </p:animEffect>
                                    <p:anim calcmode="lin" valueType="num">
                                      <p:cBhvr>
                                        <p:cTn id="116"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21" dur="26">
                                          <p:stCondLst>
                                            <p:cond delay="650"/>
                                          </p:stCondLst>
                                        </p:cTn>
                                        <p:tgtEl>
                                          <p:spTgt spid="9"/>
                                        </p:tgtEl>
                                      </p:cBhvr>
                                      <p:to x="100000" y="60000"/>
                                    </p:animScale>
                                    <p:animScale>
                                      <p:cBhvr>
                                        <p:cTn id="122" dur="166" decel="50000">
                                          <p:stCondLst>
                                            <p:cond delay="676"/>
                                          </p:stCondLst>
                                        </p:cTn>
                                        <p:tgtEl>
                                          <p:spTgt spid="9"/>
                                        </p:tgtEl>
                                      </p:cBhvr>
                                      <p:to x="100000" y="100000"/>
                                    </p:animScale>
                                    <p:animScale>
                                      <p:cBhvr>
                                        <p:cTn id="123" dur="26">
                                          <p:stCondLst>
                                            <p:cond delay="1312"/>
                                          </p:stCondLst>
                                        </p:cTn>
                                        <p:tgtEl>
                                          <p:spTgt spid="9"/>
                                        </p:tgtEl>
                                      </p:cBhvr>
                                      <p:to x="100000" y="80000"/>
                                    </p:animScale>
                                    <p:animScale>
                                      <p:cBhvr>
                                        <p:cTn id="124" dur="166" decel="50000">
                                          <p:stCondLst>
                                            <p:cond delay="1338"/>
                                          </p:stCondLst>
                                        </p:cTn>
                                        <p:tgtEl>
                                          <p:spTgt spid="9"/>
                                        </p:tgtEl>
                                      </p:cBhvr>
                                      <p:to x="100000" y="100000"/>
                                    </p:animScale>
                                    <p:animScale>
                                      <p:cBhvr>
                                        <p:cTn id="125" dur="26">
                                          <p:stCondLst>
                                            <p:cond delay="1642"/>
                                          </p:stCondLst>
                                        </p:cTn>
                                        <p:tgtEl>
                                          <p:spTgt spid="9"/>
                                        </p:tgtEl>
                                      </p:cBhvr>
                                      <p:to x="100000" y="90000"/>
                                    </p:animScale>
                                    <p:animScale>
                                      <p:cBhvr>
                                        <p:cTn id="126" dur="166" decel="50000">
                                          <p:stCondLst>
                                            <p:cond delay="1668"/>
                                          </p:stCondLst>
                                        </p:cTn>
                                        <p:tgtEl>
                                          <p:spTgt spid="9"/>
                                        </p:tgtEl>
                                      </p:cBhvr>
                                      <p:to x="100000" y="100000"/>
                                    </p:animScale>
                                    <p:animScale>
                                      <p:cBhvr>
                                        <p:cTn id="127" dur="26">
                                          <p:stCondLst>
                                            <p:cond delay="1808"/>
                                          </p:stCondLst>
                                        </p:cTn>
                                        <p:tgtEl>
                                          <p:spTgt spid="9"/>
                                        </p:tgtEl>
                                      </p:cBhvr>
                                      <p:to x="100000" y="95000"/>
                                    </p:animScale>
                                    <p:animScale>
                                      <p:cBhvr>
                                        <p:cTn id="128"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P spid="7"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Google Shape;63;p14"/>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83002" y="236311"/>
            <a:ext cx="12319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Google Shape;64;p14"/>
          <p:cNvSpPr txBox="1">
            <a:spLocks noChangeArrowheads="1"/>
          </p:cNvSpPr>
          <p:nvPr/>
        </p:nvSpPr>
        <p:spPr bwMode="auto">
          <a:xfrm>
            <a:off x="331788" y="127000"/>
            <a:ext cx="8688387" cy="7220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Clr>
                <a:srgbClr val="000000"/>
              </a:buClr>
              <a:buSzPts val="2200"/>
              <a:buFont typeface="Arial" charset="0"/>
              <a:buNone/>
            </a:pPr>
            <a:endParaRPr lang="en-GB" altLang="en-US" sz="1600" b="1" dirty="0">
              <a:solidFill>
                <a:srgbClr val="FF0000"/>
              </a:solidFill>
              <a:latin typeface="+mn-lt"/>
            </a:endParaRPr>
          </a:p>
        </p:txBody>
      </p:sp>
      <p:sp>
        <p:nvSpPr>
          <p:cNvPr id="15" name="Title 14"/>
          <p:cNvSpPr>
            <a:spLocks noGrp="1"/>
          </p:cNvSpPr>
          <p:nvPr>
            <p:ph type="title"/>
          </p:nvPr>
        </p:nvSpPr>
        <p:spPr/>
        <p:txBody>
          <a:bodyPr/>
          <a:lstStyle/>
          <a:p>
            <a:pPr algn="l"/>
            <a:r>
              <a:rPr lang="en-US" sz="2800" b="1" kern="0" dirty="0">
                <a:solidFill>
                  <a:srgbClr val="FF0000"/>
                </a:solidFill>
                <a:latin typeface="+mn-lt"/>
                <a:cs typeface="Arial" panose="020B0604020202020204"/>
                <a:sym typeface="Arial" panose="020B0604020202020204"/>
              </a:rPr>
              <a:t>D. ANSWER THESE QUESTIONS.</a:t>
            </a:r>
            <a:endParaRPr lang="en-IN" sz="2600" b="1" dirty="0">
              <a:solidFill>
                <a:srgbClr val="FF0000"/>
              </a:solidFill>
              <a:latin typeface="+mn-lt"/>
            </a:endParaRPr>
          </a:p>
        </p:txBody>
      </p:sp>
      <p:sp>
        <p:nvSpPr>
          <p:cNvPr id="2" name="Content Placeholder 1"/>
          <p:cNvSpPr>
            <a:spLocks noGrp="1"/>
          </p:cNvSpPr>
          <p:nvPr>
            <p:ph sz="half" idx="1"/>
          </p:nvPr>
        </p:nvSpPr>
        <p:spPr>
          <a:xfrm>
            <a:off x="457198" y="900113"/>
            <a:ext cx="8357703" cy="3933143"/>
          </a:xfrm>
        </p:spPr>
        <p:txBody>
          <a:bodyPr/>
          <a:lstStyle/>
          <a:p>
            <a:pPr marL="0" indent="0">
              <a:buNone/>
            </a:pPr>
            <a:r>
              <a:rPr lang="en-US" sz="2400" b="1" dirty="0">
                <a:solidFill>
                  <a:srgbClr val="FF0000"/>
                </a:solidFill>
              </a:rPr>
              <a:t>1. </a:t>
            </a:r>
            <a:r>
              <a:rPr lang="en-US" sz="2000" b="1" dirty="0">
                <a:solidFill>
                  <a:srgbClr val="FF0000"/>
                </a:solidFill>
              </a:rPr>
              <a:t>What kind of beaks do most grain-eating birds have?</a:t>
            </a:r>
          </a:p>
          <a:p>
            <a:pPr marL="0" indent="0">
              <a:buNone/>
            </a:pPr>
            <a:r>
              <a:rPr lang="en-US" sz="2000" dirty="0"/>
              <a:t>Ans : Most  grain eating birds have short, hard and horny beak.</a:t>
            </a:r>
          </a:p>
          <a:p>
            <a:pPr marL="0" indent="0">
              <a:buNone/>
            </a:pPr>
            <a:r>
              <a:rPr lang="en-US" sz="2000" dirty="0">
                <a:solidFill>
                  <a:srgbClr val="FF0000"/>
                </a:solidFill>
              </a:rPr>
              <a:t>2</a:t>
            </a:r>
            <a:r>
              <a:rPr lang="en-US" sz="2000" b="1" dirty="0">
                <a:solidFill>
                  <a:srgbClr val="FF0000"/>
                </a:solidFill>
              </a:rPr>
              <a:t>. What are the uses of the curved beak of a parakeet?</a:t>
            </a:r>
          </a:p>
          <a:p>
            <a:pPr marL="0" indent="0">
              <a:buNone/>
            </a:pPr>
            <a:r>
              <a:rPr lang="en-US" sz="2000" dirty="0"/>
              <a:t>Ans :  The curved beak of a parakeet helps it to crack nuts and hard fruits. It also helps it to climb trees.</a:t>
            </a:r>
          </a:p>
          <a:p>
            <a:pPr marL="0" indent="0">
              <a:buNone/>
            </a:pPr>
            <a:r>
              <a:rPr lang="en-US" sz="2000" b="1" dirty="0">
                <a:solidFill>
                  <a:srgbClr val="FF0000"/>
                </a:solidFill>
              </a:rPr>
              <a:t>3. How is a duck’s beak different from that of a sparrow?</a:t>
            </a:r>
          </a:p>
          <a:p>
            <a:pPr marL="0" indent="0">
              <a:buNone/>
            </a:pPr>
            <a:r>
              <a:rPr lang="en-US" sz="2000" dirty="0"/>
              <a:t>Ans :  A duck has a broad and flat beak which has tiny holes on the sides whereas a sparrow has a short, hard and horny beak. </a:t>
            </a:r>
          </a:p>
          <a:p>
            <a:pPr marL="0" indent="0">
              <a:buNone/>
            </a:pPr>
            <a:r>
              <a:rPr lang="en-US" sz="2000" b="1" dirty="0">
                <a:solidFill>
                  <a:srgbClr val="FF0000"/>
                </a:solidFill>
              </a:rPr>
              <a:t>4. How do the feet of perching birds help them?</a:t>
            </a:r>
          </a:p>
          <a:p>
            <a:pPr marL="0" indent="0">
              <a:buNone/>
            </a:pPr>
            <a:r>
              <a:rPr lang="en-US" sz="2000" dirty="0"/>
              <a:t>Ans:  The feet of the perching birds help them to hold on to a branch. They can   even sleep while they perch.</a:t>
            </a:r>
          </a:p>
          <a:p>
            <a:pPr marL="0" indent="0">
              <a:buNone/>
            </a:pPr>
            <a:endParaRPr lang="en-US" sz="2000" dirty="0"/>
          </a:p>
          <a:p>
            <a:pPr marL="0" indent="0" algn="just">
              <a:buNone/>
            </a:pPr>
            <a:endParaRPr lang="en-US" sz="2000" dirty="0"/>
          </a:p>
          <a:p>
            <a:pPr marL="0" indent="0" algn="just">
              <a:buNone/>
            </a:pPr>
            <a:endParaRPr lang="en-US" sz="2400" dirty="0"/>
          </a:p>
          <a:p>
            <a:pPr marL="0" indent="0" algn="just">
              <a:buNone/>
            </a:pPr>
            <a:r>
              <a:rPr lang="en-US" sz="2400" dirty="0"/>
              <a:t> </a:t>
            </a:r>
          </a:p>
          <a:p>
            <a:pPr marL="0" indent="0" algn="just">
              <a:buNone/>
            </a:pPr>
            <a:r>
              <a:rPr lang="en-US" sz="2000" dirty="0"/>
              <a:t>      </a:t>
            </a:r>
          </a:p>
          <a:p>
            <a:pPr algn="just">
              <a:buFont typeface="Wingdings" panose="05000000000000000000" pitchFamily="2" charset="2"/>
              <a:buChar char="Ø"/>
            </a:pPr>
            <a:endParaRPr lang="en-US" sz="2000" dirty="0"/>
          </a:p>
          <a:p>
            <a:pPr marL="0" indent="0" algn="just">
              <a:buNone/>
            </a:pPr>
            <a:r>
              <a:rPr lang="en-US" sz="2000" dirty="0"/>
              <a:t>  </a:t>
            </a:r>
          </a:p>
          <a:p>
            <a:pPr marL="0" indent="0" algn="just">
              <a:buNone/>
            </a:pPr>
            <a:endParaRPr lang="en-US" sz="2000" b="1" dirty="0"/>
          </a:p>
        </p:txBody>
      </p:sp>
    </p:spTree>
    <p:extLst>
      <p:ext uri="{BB962C8B-B14F-4D97-AF65-F5344CB8AC3E}">
        <p14:creationId xmlns:p14="http://schemas.microsoft.com/office/powerpoint/2010/main" val="3333235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10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2">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2">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p:cTn id="15" dur="10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2">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2">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2">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p:cTn id="23" dur="1000" fill="hold"/>
                                        <p:tgtEl>
                                          <p:spTgt spid="2">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2">
                                            <p:txEl>
                                              <p:pRg st="5" end="5"/>
                                            </p:txEl>
                                          </p:spTgt>
                                        </p:tgtEl>
                                        <p:attrNameLst>
                                          <p:attrName>ppt_h</p:attrName>
                                        </p:attrNameLst>
                                      </p:cBhvr>
                                      <p:tavLst>
                                        <p:tav tm="0">
                                          <p:val>
                                            <p:fltVal val="0"/>
                                          </p:val>
                                        </p:tav>
                                        <p:tav tm="100000">
                                          <p:val>
                                            <p:strVal val="#ppt_h"/>
                                          </p:val>
                                        </p:tav>
                                      </p:tavLst>
                                    </p:anim>
                                    <p:anim calcmode="lin" valueType="num">
                                      <p:cBhvr>
                                        <p:cTn id="25" dur="1000" fill="hold"/>
                                        <p:tgtEl>
                                          <p:spTgt spid="2">
                                            <p:txEl>
                                              <p:pRg st="5" end="5"/>
                                            </p:txEl>
                                          </p:spTgt>
                                        </p:tgtEl>
                                        <p:attrNameLst>
                                          <p:attrName>style.rotation</p:attrName>
                                        </p:attrNameLst>
                                      </p:cBhvr>
                                      <p:tavLst>
                                        <p:tav tm="0">
                                          <p:val>
                                            <p:fltVal val="90"/>
                                          </p:val>
                                        </p:tav>
                                        <p:tav tm="100000">
                                          <p:val>
                                            <p:fltVal val="0"/>
                                          </p:val>
                                        </p:tav>
                                      </p:tavLst>
                                    </p:anim>
                                    <p:animEffect transition="in" filter="fade">
                                      <p:cBhvr>
                                        <p:cTn id="26" dur="1000"/>
                                        <p:tgtEl>
                                          <p:spTgt spid="2">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p:cTn id="31" dur="1000" fill="hold"/>
                                        <p:tgtEl>
                                          <p:spTgt spid="2">
                                            <p:txEl>
                                              <p:pRg st="7" end="7"/>
                                            </p:txEl>
                                          </p:spTgt>
                                        </p:tgtEl>
                                        <p:attrNameLst>
                                          <p:attrName>ppt_w</p:attrName>
                                        </p:attrNameLst>
                                      </p:cBhvr>
                                      <p:tavLst>
                                        <p:tav tm="0">
                                          <p:val>
                                            <p:fltVal val="0"/>
                                          </p:val>
                                        </p:tav>
                                        <p:tav tm="100000">
                                          <p:val>
                                            <p:strVal val="#ppt_w"/>
                                          </p:val>
                                        </p:tav>
                                      </p:tavLst>
                                    </p:anim>
                                    <p:anim calcmode="lin" valueType="num">
                                      <p:cBhvr>
                                        <p:cTn id="32" dur="1000" fill="hold"/>
                                        <p:tgtEl>
                                          <p:spTgt spid="2">
                                            <p:txEl>
                                              <p:pRg st="7" end="7"/>
                                            </p:txEl>
                                          </p:spTgt>
                                        </p:tgtEl>
                                        <p:attrNameLst>
                                          <p:attrName>ppt_h</p:attrName>
                                        </p:attrNameLst>
                                      </p:cBhvr>
                                      <p:tavLst>
                                        <p:tav tm="0">
                                          <p:val>
                                            <p:fltVal val="0"/>
                                          </p:val>
                                        </p:tav>
                                        <p:tav tm="100000">
                                          <p:val>
                                            <p:strVal val="#ppt_h"/>
                                          </p:val>
                                        </p:tav>
                                      </p:tavLst>
                                    </p:anim>
                                    <p:anim calcmode="lin" valueType="num">
                                      <p:cBhvr>
                                        <p:cTn id="33" dur="1000" fill="hold"/>
                                        <p:tgtEl>
                                          <p:spTgt spid="2">
                                            <p:txEl>
                                              <p:pRg st="7" end="7"/>
                                            </p:txEl>
                                          </p:spTgt>
                                        </p:tgtEl>
                                        <p:attrNameLst>
                                          <p:attrName>style.rotation</p:attrName>
                                        </p:attrNameLst>
                                      </p:cBhvr>
                                      <p:tavLst>
                                        <p:tav tm="0">
                                          <p:val>
                                            <p:fltVal val="90"/>
                                          </p:val>
                                        </p:tav>
                                        <p:tav tm="100000">
                                          <p:val>
                                            <p:fltVal val="0"/>
                                          </p:val>
                                        </p:tav>
                                      </p:tavLst>
                                    </p:anim>
                                    <p:animEffect transition="in" filter="fade">
                                      <p:cBhvr>
                                        <p:cTn id="34" dur="10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Google Shape;63;p14"/>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83002" y="236311"/>
            <a:ext cx="12319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Google Shape;64;p14"/>
          <p:cNvSpPr txBox="1">
            <a:spLocks noChangeArrowheads="1"/>
          </p:cNvSpPr>
          <p:nvPr/>
        </p:nvSpPr>
        <p:spPr bwMode="auto">
          <a:xfrm>
            <a:off x="331788" y="127000"/>
            <a:ext cx="8688387" cy="7220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Clr>
                <a:srgbClr val="000000"/>
              </a:buClr>
              <a:buSzPts val="2200"/>
              <a:buFont typeface="Arial" charset="0"/>
              <a:buNone/>
            </a:pPr>
            <a:endParaRPr lang="en-GB" altLang="en-US" sz="1600" b="1" dirty="0">
              <a:solidFill>
                <a:srgbClr val="FF0000"/>
              </a:solidFill>
              <a:latin typeface="+mn-lt"/>
            </a:endParaRPr>
          </a:p>
        </p:txBody>
      </p:sp>
      <p:sp>
        <p:nvSpPr>
          <p:cNvPr id="15" name="Title 14"/>
          <p:cNvSpPr>
            <a:spLocks noGrp="1"/>
          </p:cNvSpPr>
          <p:nvPr>
            <p:ph type="title"/>
          </p:nvPr>
        </p:nvSpPr>
        <p:spPr/>
        <p:txBody>
          <a:bodyPr/>
          <a:lstStyle/>
          <a:p>
            <a:pPr algn="l"/>
            <a:r>
              <a:rPr lang="en-US" sz="2800" b="1" kern="0" dirty="0">
                <a:solidFill>
                  <a:srgbClr val="FF0000"/>
                </a:solidFill>
                <a:latin typeface="+mn-lt"/>
                <a:cs typeface="Arial" panose="020B0604020202020204"/>
                <a:sym typeface="Arial" panose="020B0604020202020204"/>
              </a:rPr>
              <a:t>D. ANSWER THESE QUESTIONS.</a:t>
            </a:r>
            <a:endParaRPr lang="en-IN" sz="2600" b="1" dirty="0">
              <a:solidFill>
                <a:srgbClr val="FF0000"/>
              </a:solidFill>
              <a:latin typeface="+mn-lt"/>
            </a:endParaRPr>
          </a:p>
        </p:txBody>
      </p:sp>
      <p:sp>
        <p:nvSpPr>
          <p:cNvPr id="2" name="Content Placeholder 1"/>
          <p:cNvSpPr>
            <a:spLocks noGrp="1"/>
          </p:cNvSpPr>
          <p:nvPr>
            <p:ph sz="half" idx="1"/>
          </p:nvPr>
        </p:nvSpPr>
        <p:spPr>
          <a:xfrm>
            <a:off x="457198" y="900113"/>
            <a:ext cx="8357703" cy="3933143"/>
          </a:xfrm>
        </p:spPr>
        <p:txBody>
          <a:bodyPr/>
          <a:lstStyle/>
          <a:p>
            <a:pPr marL="0" indent="0">
              <a:buNone/>
            </a:pPr>
            <a:r>
              <a:rPr lang="en-US" sz="2000" dirty="0"/>
              <a:t> </a:t>
            </a:r>
            <a:r>
              <a:rPr lang="en-US" sz="2000" b="1" dirty="0">
                <a:solidFill>
                  <a:srgbClr val="FF0000"/>
                </a:solidFill>
              </a:rPr>
              <a:t>5. How do the legs of wading birds help them ?</a:t>
            </a:r>
          </a:p>
          <a:p>
            <a:pPr marL="0" indent="0">
              <a:buNone/>
            </a:pPr>
            <a:r>
              <a:rPr lang="en-US" sz="2000" dirty="0"/>
              <a:t>Ans:  The long legs of wading birds help them to wade through the muddy water without getting wet.</a:t>
            </a:r>
          </a:p>
          <a:p>
            <a:pPr marL="0" indent="0">
              <a:buNone/>
            </a:pPr>
            <a:endParaRPr lang="en-US" sz="2000" dirty="0"/>
          </a:p>
          <a:p>
            <a:pPr marL="0" indent="0">
              <a:buNone/>
            </a:pPr>
            <a:r>
              <a:rPr lang="en-US" sz="2000" b="1" dirty="0">
                <a:solidFill>
                  <a:srgbClr val="FF0000"/>
                </a:solidFill>
              </a:rPr>
              <a:t>6. Why do birds make nests ?</a:t>
            </a:r>
          </a:p>
          <a:p>
            <a:pPr marL="0" indent="0">
              <a:buNone/>
            </a:pPr>
            <a:r>
              <a:rPr lang="en-US" sz="2000" dirty="0" err="1"/>
              <a:t>Ans</a:t>
            </a:r>
            <a:r>
              <a:rPr lang="en-US" sz="2000" dirty="0"/>
              <a:t>: Birds make nests to lay and hatch eggs and take care of their young ones.</a:t>
            </a:r>
          </a:p>
          <a:p>
            <a:pPr marL="0" indent="0">
              <a:buNone/>
            </a:pPr>
            <a:endParaRPr lang="en-US" sz="2000" dirty="0"/>
          </a:p>
          <a:p>
            <a:pPr marL="0" indent="0">
              <a:buNone/>
            </a:pPr>
            <a:r>
              <a:rPr lang="en-US" sz="2000" b="1" dirty="0">
                <a:solidFill>
                  <a:srgbClr val="FF0000"/>
                </a:solidFill>
              </a:rPr>
              <a:t>7. How do birds look after their babies?</a:t>
            </a:r>
          </a:p>
          <a:p>
            <a:pPr marL="0" indent="0">
              <a:buNone/>
            </a:pPr>
            <a:r>
              <a:rPr lang="en-US" sz="2000" dirty="0"/>
              <a:t>Ans: Birds look after their young ones by keeping them warm, protecting them from enemies and feeding them.  The parent birds look after their young ones till their feathers grow and they learn to fly. </a:t>
            </a:r>
            <a:r>
              <a:rPr lang="en-US" sz="2400" b="1" dirty="0"/>
              <a:t> </a:t>
            </a:r>
            <a:endParaRPr lang="en-US" sz="2400" dirty="0"/>
          </a:p>
          <a:p>
            <a:pPr marL="0" indent="0" algn="just">
              <a:buNone/>
            </a:pPr>
            <a:endParaRPr lang="en-US" sz="2400" dirty="0"/>
          </a:p>
          <a:p>
            <a:pPr marL="0" indent="0" algn="just">
              <a:buNone/>
            </a:pPr>
            <a:endParaRPr lang="en-US" sz="2400" dirty="0"/>
          </a:p>
          <a:p>
            <a:pPr marL="0" indent="0" algn="just">
              <a:buNone/>
            </a:pPr>
            <a:r>
              <a:rPr lang="en-US" sz="2400" dirty="0"/>
              <a:t> </a:t>
            </a:r>
          </a:p>
          <a:p>
            <a:pPr marL="0" indent="0" algn="just">
              <a:buNone/>
            </a:pPr>
            <a:r>
              <a:rPr lang="en-US" sz="2000" dirty="0"/>
              <a:t>      </a:t>
            </a:r>
          </a:p>
          <a:p>
            <a:pPr algn="just">
              <a:buFont typeface="Wingdings" panose="05000000000000000000" pitchFamily="2" charset="2"/>
              <a:buChar char="Ø"/>
            </a:pPr>
            <a:endParaRPr lang="en-US" sz="2000" dirty="0"/>
          </a:p>
          <a:p>
            <a:pPr marL="0" indent="0" algn="just">
              <a:buNone/>
            </a:pPr>
            <a:r>
              <a:rPr lang="en-US" sz="2000" dirty="0"/>
              <a:t>  </a:t>
            </a:r>
          </a:p>
          <a:p>
            <a:pPr marL="0" indent="0" algn="just">
              <a:buNone/>
            </a:pPr>
            <a:endParaRPr lang="en-US" sz="2000" b="1" dirty="0"/>
          </a:p>
        </p:txBody>
      </p:sp>
    </p:spTree>
    <p:extLst>
      <p:ext uri="{BB962C8B-B14F-4D97-AF65-F5344CB8AC3E}">
        <p14:creationId xmlns:p14="http://schemas.microsoft.com/office/powerpoint/2010/main" val="1281067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10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2">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2">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 calcmode="lin" valueType="num">
                                      <p:cBhvr>
                                        <p:cTn id="15" dur="1000" fill="hold"/>
                                        <p:tgtEl>
                                          <p:spTgt spid="2">
                                            <p:txEl>
                                              <p:pRg st="4" end="4"/>
                                            </p:txEl>
                                          </p:spTgt>
                                        </p:tgtEl>
                                        <p:attrNameLst>
                                          <p:attrName>ppt_w</p:attrName>
                                        </p:attrNameLst>
                                      </p:cBhvr>
                                      <p:tavLst>
                                        <p:tav tm="0">
                                          <p:val>
                                            <p:fltVal val="0"/>
                                          </p:val>
                                        </p:tav>
                                        <p:tav tm="100000">
                                          <p:val>
                                            <p:strVal val="#ppt_w"/>
                                          </p:val>
                                        </p:tav>
                                      </p:tavLst>
                                    </p:anim>
                                    <p:anim calcmode="lin" valueType="num">
                                      <p:cBhvr>
                                        <p:cTn id="16" dur="1000" fill="hold"/>
                                        <p:tgtEl>
                                          <p:spTgt spid="2">
                                            <p:txEl>
                                              <p:pRg st="4" end="4"/>
                                            </p:txEl>
                                          </p:spTgt>
                                        </p:tgtEl>
                                        <p:attrNameLst>
                                          <p:attrName>ppt_h</p:attrName>
                                        </p:attrNameLst>
                                      </p:cBhvr>
                                      <p:tavLst>
                                        <p:tav tm="0">
                                          <p:val>
                                            <p:fltVal val="0"/>
                                          </p:val>
                                        </p:tav>
                                        <p:tav tm="100000">
                                          <p:val>
                                            <p:strVal val="#ppt_h"/>
                                          </p:val>
                                        </p:tav>
                                      </p:tavLst>
                                    </p:anim>
                                    <p:anim calcmode="lin" valueType="num">
                                      <p:cBhvr>
                                        <p:cTn id="17" dur="1000" fill="hold"/>
                                        <p:tgtEl>
                                          <p:spTgt spid="2">
                                            <p:txEl>
                                              <p:pRg st="4" end="4"/>
                                            </p:txEl>
                                          </p:spTgt>
                                        </p:tgtEl>
                                        <p:attrNameLst>
                                          <p:attrName>style.rotation</p:attrName>
                                        </p:attrNameLst>
                                      </p:cBhvr>
                                      <p:tavLst>
                                        <p:tav tm="0">
                                          <p:val>
                                            <p:fltVal val="90"/>
                                          </p:val>
                                        </p:tav>
                                        <p:tav tm="100000">
                                          <p:val>
                                            <p:fltVal val="0"/>
                                          </p:val>
                                        </p:tav>
                                      </p:tavLst>
                                    </p:anim>
                                    <p:animEffect transition="in" filter="fade">
                                      <p:cBhvr>
                                        <p:cTn id="18" dur="1000"/>
                                        <p:tgtEl>
                                          <p:spTgt spid="2">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anim calcmode="lin" valueType="num">
                                      <p:cBhvr>
                                        <p:cTn id="23" dur="1000" fill="hold"/>
                                        <p:tgtEl>
                                          <p:spTgt spid="2">
                                            <p:txEl>
                                              <p:pRg st="7" end="7"/>
                                            </p:txEl>
                                          </p:spTgt>
                                        </p:tgtEl>
                                        <p:attrNameLst>
                                          <p:attrName>ppt_w</p:attrName>
                                        </p:attrNameLst>
                                      </p:cBhvr>
                                      <p:tavLst>
                                        <p:tav tm="0">
                                          <p:val>
                                            <p:fltVal val="0"/>
                                          </p:val>
                                        </p:tav>
                                        <p:tav tm="100000">
                                          <p:val>
                                            <p:strVal val="#ppt_w"/>
                                          </p:val>
                                        </p:tav>
                                      </p:tavLst>
                                    </p:anim>
                                    <p:anim calcmode="lin" valueType="num">
                                      <p:cBhvr>
                                        <p:cTn id="24" dur="1000" fill="hold"/>
                                        <p:tgtEl>
                                          <p:spTgt spid="2">
                                            <p:txEl>
                                              <p:pRg st="7" end="7"/>
                                            </p:txEl>
                                          </p:spTgt>
                                        </p:tgtEl>
                                        <p:attrNameLst>
                                          <p:attrName>ppt_h</p:attrName>
                                        </p:attrNameLst>
                                      </p:cBhvr>
                                      <p:tavLst>
                                        <p:tav tm="0">
                                          <p:val>
                                            <p:fltVal val="0"/>
                                          </p:val>
                                        </p:tav>
                                        <p:tav tm="100000">
                                          <p:val>
                                            <p:strVal val="#ppt_h"/>
                                          </p:val>
                                        </p:tav>
                                      </p:tavLst>
                                    </p:anim>
                                    <p:anim calcmode="lin" valueType="num">
                                      <p:cBhvr>
                                        <p:cTn id="25" dur="1000" fill="hold"/>
                                        <p:tgtEl>
                                          <p:spTgt spid="2">
                                            <p:txEl>
                                              <p:pRg st="7" end="7"/>
                                            </p:txEl>
                                          </p:spTgt>
                                        </p:tgtEl>
                                        <p:attrNameLst>
                                          <p:attrName>style.rotation</p:attrName>
                                        </p:attrNameLst>
                                      </p:cBhvr>
                                      <p:tavLst>
                                        <p:tav tm="0">
                                          <p:val>
                                            <p:fltVal val="90"/>
                                          </p:val>
                                        </p:tav>
                                        <p:tav tm="100000">
                                          <p:val>
                                            <p:fltVal val="0"/>
                                          </p:val>
                                        </p:tav>
                                      </p:tavLst>
                                    </p:anim>
                                    <p:animEffect transition="in" filter="fade">
                                      <p:cBhvr>
                                        <p:cTn id="26" dur="10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Google Shape;63;p14"/>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324" y="121783"/>
            <a:ext cx="12319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Google Shape;64;p14"/>
          <p:cNvSpPr txBox="1">
            <a:spLocks noChangeArrowheads="1"/>
          </p:cNvSpPr>
          <p:nvPr/>
        </p:nvSpPr>
        <p:spPr bwMode="auto">
          <a:xfrm>
            <a:off x="331788" y="242596"/>
            <a:ext cx="8688387" cy="509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Clr>
                <a:srgbClr val="000000"/>
              </a:buClr>
              <a:buSzPts val="2200"/>
              <a:buFont typeface="Arial" charset="0"/>
              <a:buNone/>
            </a:pPr>
            <a:r>
              <a:rPr lang="en-GB" altLang="en-US" sz="2800" b="1" dirty="0">
                <a:solidFill>
                  <a:srgbClr val="FF0000"/>
                </a:solidFill>
                <a:latin typeface="Arial" charset="0"/>
              </a:rPr>
              <a:t>Summary:</a:t>
            </a:r>
          </a:p>
        </p:txBody>
      </p:sp>
      <p:sp>
        <p:nvSpPr>
          <p:cNvPr id="65" name="Google Shape;65;p14"/>
          <p:cNvSpPr txBox="1"/>
          <p:nvPr/>
        </p:nvSpPr>
        <p:spPr>
          <a:xfrm>
            <a:off x="331788" y="839755"/>
            <a:ext cx="8229600" cy="3248414"/>
          </a:xfrm>
          <a:prstGeom prst="rect">
            <a:avLst/>
          </a:prstGeom>
          <a:noFill/>
          <a:ln>
            <a:noFill/>
          </a:ln>
        </p:spPr>
        <p:txBody>
          <a:bodyPr spcFirstLastPara="1" lIns="91425" tIns="91425" rIns="91425" bIns="91425"/>
          <a:lstStyle/>
          <a:p>
            <a:pPr marL="342900" indent="-342900" eaLnBrk="1" fontAlgn="auto" hangingPunct="1">
              <a:lnSpc>
                <a:spcPct val="150000"/>
              </a:lnSpc>
              <a:spcBef>
                <a:spcPts val="0"/>
              </a:spcBef>
              <a:spcAft>
                <a:spcPts val="0"/>
              </a:spcAft>
              <a:buClr>
                <a:srgbClr val="000000"/>
              </a:buClr>
              <a:buSzPts val="1400"/>
              <a:buFont typeface="Wingdings" panose="05000000000000000000" pitchFamily="2" charset="2"/>
              <a:buChar char="§"/>
              <a:defRPr/>
            </a:pPr>
            <a:r>
              <a:rPr lang="en-US" sz="2000" dirty="0"/>
              <a:t>Most  grain eating birds have short, hard and horny beak.</a:t>
            </a:r>
          </a:p>
          <a:p>
            <a:pPr marL="342900" indent="-342900" eaLnBrk="1" fontAlgn="auto" hangingPunct="1">
              <a:lnSpc>
                <a:spcPct val="150000"/>
              </a:lnSpc>
              <a:spcBef>
                <a:spcPts val="0"/>
              </a:spcBef>
              <a:spcAft>
                <a:spcPts val="0"/>
              </a:spcAft>
              <a:buClr>
                <a:srgbClr val="000000"/>
              </a:buClr>
              <a:buSzPts val="1400"/>
              <a:buFont typeface="Wingdings" panose="05000000000000000000" pitchFamily="2" charset="2"/>
              <a:buChar char="§"/>
              <a:defRPr/>
            </a:pPr>
            <a:r>
              <a:rPr lang="en-US" sz="2000" dirty="0"/>
              <a:t>The curved beak of a parakeet helps it to crack nuts and hard fruits.</a:t>
            </a:r>
          </a:p>
          <a:p>
            <a:pPr marL="342900" indent="-342900" eaLnBrk="1" fontAlgn="auto" hangingPunct="1">
              <a:lnSpc>
                <a:spcPct val="150000"/>
              </a:lnSpc>
              <a:spcBef>
                <a:spcPts val="0"/>
              </a:spcBef>
              <a:spcAft>
                <a:spcPts val="0"/>
              </a:spcAft>
              <a:buClr>
                <a:srgbClr val="000000"/>
              </a:buClr>
              <a:buSzPts val="1400"/>
              <a:buFont typeface="Wingdings" panose="05000000000000000000" pitchFamily="2" charset="2"/>
              <a:buChar char="§"/>
              <a:defRPr/>
            </a:pPr>
            <a:r>
              <a:rPr lang="en-US" sz="2000" dirty="0"/>
              <a:t>The feet of the perching birds help them to hold on to a branch.</a:t>
            </a:r>
          </a:p>
          <a:p>
            <a:pPr marL="342900" indent="-342900" eaLnBrk="1" fontAlgn="auto" hangingPunct="1">
              <a:lnSpc>
                <a:spcPct val="150000"/>
              </a:lnSpc>
              <a:spcBef>
                <a:spcPts val="0"/>
              </a:spcBef>
              <a:spcAft>
                <a:spcPts val="0"/>
              </a:spcAft>
              <a:buClr>
                <a:srgbClr val="000000"/>
              </a:buClr>
              <a:buSzPts val="1400"/>
              <a:buFont typeface="Wingdings" panose="05000000000000000000" pitchFamily="2" charset="2"/>
              <a:buChar char="§"/>
              <a:defRPr/>
            </a:pPr>
            <a:r>
              <a:rPr lang="en-US" sz="2000" dirty="0"/>
              <a:t>The long legs of wading birds help them to wade through the muddy water.</a:t>
            </a:r>
          </a:p>
          <a:p>
            <a:pPr marL="342900" indent="-342900" eaLnBrk="1" fontAlgn="auto" hangingPunct="1">
              <a:lnSpc>
                <a:spcPct val="150000"/>
              </a:lnSpc>
              <a:spcBef>
                <a:spcPts val="0"/>
              </a:spcBef>
              <a:spcAft>
                <a:spcPts val="0"/>
              </a:spcAft>
              <a:buClr>
                <a:srgbClr val="000000"/>
              </a:buClr>
              <a:buSzPts val="1400"/>
              <a:buFont typeface="Wingdings" panose="05000000000000000000" pitchFamily="2" charset="2"/>
              <a:buChar char="§"/>
              <a:defRPr/>
            </a:pPr>
            <a:r>
              <a:rPr lang="en-US" sz="2000" dirty="0"/>
              <a:t>Birds build nests to lay eggs. Baby birds are looked after by their parents.</a:t>
            </a:r>
          </a:p>
          <a:p>
            <a:pPr marL="342900" indent="-342900" eaLnBrk="1" fontAlgn="auto" hangingPunct="1">
              <a:lnSpc>
                <a:spcPct val="150000"/>
              </a:lnSpc>
              <a:spcBef>
                <a:spcPts val="0"/>
              </a:spcBef>
              <a:spcAft>
                <a:spcPts val="0"/>
              </a:spcAft>
              <a:buClr>
                <a:srgbClr val="000000"/>
              </a:buClr>
              <a:buSzPts val="1400"/>
              <a:buFont typeface="Wingdings" panose="05000000000000000000" pitchFamily="2" charset="2"/>
              <a:buChar char="§"/>
              <a:defRPr/>
            </a:pPr>
            <a:endParaRPr lang="en-US" sz="2000" kern="0" dirty="0">
              <a:latin typeface="Calibri" panose="020F0502020204030204"/>
              <a:ea typeface="Calibri" panose="020F0502020204030204"/>
              <a:cs typeface="Calibri" panose="020F0502020204030204"/>
              <a:sym typeface="Calibri" panose="020F0502020204030204"/>
            </a:endParaRPr>
          </a:p>
        </p:txBody>
      </p:sp>
    </p:spTree>
    <p:extLst>
      <p:ext uri="{BB962C8B-B14F-4D97-AF65-F5344CB8AC3E}">
        <p14:creationId xmlns:p14="http://schemas.microsoft.com/office/powerpoint/2010/main" val="4182862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Google Shape;63;p14"/>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324" y="121783"/>
            <a:ext cx="12319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Google Shape;64;p14"/>
          <p:cNvSpPr txBox="1">
            <a:spLocks noChangeArrowheads="1"/>
          </p:cNvSpPr>
          <p:nvPr/>
        </p:nvSpPr>
        <p:spPr bwMode="auto">
          <a:xfrm>
            <a:off x="331788" y="242596"/>
            <a:ext cx="8688387" cy="509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Clr>
                <a:srgbClr val="000000"/>
              </a:buClr>
              <a:buSzPts val="2200"/>
              <a:buFont typeface="Arial" charset="0"/>
              <a:buNone/>
            </a:pPr>
            <a:r>
              <a:rPr lang="en-GB" altLang="en-US" sz="2800" b="1" dirty="0">
                <a:solidFill>
                  <a:srgbClr val="FF0000"/>
                </a:solidFill>
                <a:latin typeface="Arial" charset="0"/>
              </a:rPr>
              <a:t>LEARNING OUTCOME: </a:t>
            </a:r>
          </a:p>
        </p:txBody>
      </p:sp>
      <p:sp>
        <p:nvSpPr>
          <p:cNvPr id="65" name="Google Shape;65;p14"/>
          <p:cNvSpPr txBox="1"/>
          <p:nvPr/>
        </p:nvSpPr>
        <p:spPr>
          <a:xfrm>
            <a:off x="303213" y="966788"/>
            <a:ext cx="8229600" cy="3214687"/>
          </a:xfrm>
          <a:prstGeom prst="rect">
            <a:avLst/>
          </a:prstGeom>
          <a:noFill/>
          <a:ln>
            <a:noFill/>
          </a:ln>
        </p:spPr>
        <p:txBody>
          <a:bodyPr spcFirstLastPara="1" lIns="91425" tIns="91425" rIns="91425" bIns="91425"/>
          <a:lstStyle/>
          <a:p>
            <a:pPr eaLnBrk="1" fontAlgn="auto" hangingPunct="1">
              <a:lnSpc>
                <a:spcPct val="150000"/>
              </a:lnSpc>
              <a:spcBef>
                <a:spcPts val="0"/>
              </a:spcBef>
              <a:spcAft>
                <a:spcPts val="0"/>
              </a:spcAft>
              <a:buClr>
                <a:srgbClr val="000000"/>
              </a:buClr>
              <a:buSzPts val="1400"/>
              <a:buFont typeface="Arial" panose="020B0604020202020204"/>
              <a:buNone/>
              <a:defRPr/>
            </a:pPr>
            <a:r>
              <a:rPr lang="en-GB" sz="2400" b="1" kern="0" dirty="0">
                <a:solidFill>
                  <a:schemeClr val="tx1"/>
                </a:solidFill>
                <a:latin typeface="Calibri" panose="020F0502020204030204"/>
                <a:ea typeface="Calibri" panose="020F0502020204030204"/>
                <a:cs typeface="Calibri" panose="020F0502020204030204"/>
                <a:sym typeface="Calibri" panose="020F0502020204030204"/>
              </a:rPr>
              <a:t>The learners will be able to – </a:t>
            </a:r>
          </a:p>
          <a:p>
            <a:pPr marL="342900" indent="-342900" eaLnBrk="1" fontAlgn="auto" hangingPunct="1">
              <a:lnSpc>
                <a:spcPct val="150000"/>
              </a:lnSpc>
              <a:spcBef>
                <a:spcPts val="0"/>
              </a:spcBef>
              <a:spcAft>
                <a:spcPts val="0"/>
              </a:spcAft>
              <a:buClr>
                <a:srgbClr val="000000"/>
              </a:buClr>
              <a:buSzPts val="1400"/>
              <a:buFont typeface="Wingdings" panose="05000000000000000000" pitchFamily="2" charset="2"/>
              <a:buChar char="§"/>
              <a:defRPr/>
            </a:pPr>
            <a:r>
              <a:rPr lang="en-GB" sz="2000" kern="0" dirty="0">
                <a:latin typeface="Calibri" panose="020F0502020204030204"/>
                <a:ea typeface="Calibri" panose="020F0502020204030204"/>
                <a:cs typeface="Calibri" panose="020F0502020204030204"/>
                <a:sym typeface="Calibri" panose="020F0502020204030204"/>
              </a:rPr>
              <a:t>solve the long question and answers.     </a:t>
            </a:r>
          </a:p>
          <a:p>
            <a:pPr eaLnBrk="1" fontAlgn="auto" hangingPunct="1">
              <a:lnSpc>
                <a:spcPct val="200000"/>
              </a:lnSpc>
              <a:spcBef>
                <a:spcPts val="0"/>
              </a:spcBef>
              <a:spcAft>
                <a:spcPts val="0"/>
              </a:spcAft>
              <a:buClr>
                <a:srgbClr val="000000"/>
              </a:buClr>
              <a:buSzPts val="1400"/>
              <a:buFont typeface="Arial" panose="020B0604020202020204"/>
              <a:buNone/>
              <a:defRPr/>
            </a:pPr>
            <a:r>
              <a:rPr lang="en-US" sz="2000" b="1" kern="0" dirty="0">
                <a:latin typeface="Calibri" panose="020F0502020204030204"/>
                <a:ea typeface="Calibri" panose="020F0502020204030204"/>
                <a:cs typeface="Calibri" panose="020F0502020204030204"/>
                <a:sym typeface="Calibri" panose="020F0502020204030204"/>
              </a:rPr>
              <a:t> </a:t>
            </a:r>
            <a:endParaRPr sz="2000" b="1" kern="0" dirty="0">
              <a:latin typeface="Calibri" panose="020F0502020204030204"/>
              <a:ea typeface="Calibri" panose="020F0502020204030204"/>
              <a:cs typeface="Calibri" panose="020F0502020204030204"/>
              <a:sym typeface="Calibri" panose="020F0502020204030204"/>
            </a:endParaRPr>
          </a:p>
        </p:txBody>
      </p:sp>
    </p:spTree>
    <p:extLst>
      <p:ext uri="{BB962C8B-B14F-4D97-AF65-F5344CB8AC3E}">
        <p14:creationId xmlns:p14="http://schemas.microsoft.com/office/powerpoint/2010/main" val="4122196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Google Shape;63;p14"/>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324" y="121783"/>
            <a:ext cx="12319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Google Shape;64;p14"/>
          <p:cNvSpPr txBox="1">
            <a:spLocks noChangeArrowheads="1"/>
          </p:cNvSpPr>
          <p:nvPr/>
        </p:nvSpPr>
        <p:spPr bwMode="auto">
          <a:xfrm>
            <a:off x="331788" y="242596"/>
            <a:ext cx="8688387" cy="509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Clr>
                <a:srgbClr val="000000"/>
              </a:buClr>
              <a:buSzPts val="2200"/>
              <a:buFont typeface="Arial" charset="0"/>
              <a:buNone/>
            </a:pPr>
            <a:r>
              <a:rPr lang="en-GB" altLang="en-US" sz="2800" b="1" dirty="0">
                <a:solidFill>
                  <a:srgbClr val="FF0000"/>
                </a:solidFill>
                <a:latin typeface="Arial" charset="0"/>
              </a:rPr>
              <a:t>HOME ASSIGNMENT: </a:t>
            </a:r>
          </a:p>
        </p:txBody>
      </p:sp>
      <p:sp>
        <p:nvSpPr>
          <p:cNvPr id="65" name="Google Shape;65;p14"/>
          <p:cNvSpPr txBox="1"/>
          <p:nvPr/>
        </p:nvSpPr>
        <p:spPr>
          <a:xfrm>
            <a:off x="303213" y="966788"/>
            <a:ext cx="8229600" cy="3214687"/>
          </a:xfrm>
          <a:prstGeom prst="rect">
            <a:avLst/>
          </a:prstGeom>
          <a:noFill/>
          <a:ln>
            <a:noFill/>
          </a:ln>
        </p:spPr>
        <p:txBody>
          <a:bodyPr spcFirstLastPara="1" lIns="91425" tIns="91425" rIns="91425" bIns="91425"/>
          <a:lstStyle/>
          <a:p>
            <a:pPr eaLnBrk="1" fontAlgn="auto" hangingPunct="1">
              <a:lnSpc>
                <a:spcPct val="200000"/>
              </a:lnSpc>
              <a:spcBef>
                <a:spcPts val="0"/>
              </a:spcBef>
              <a:spcAft>
                <a:spcPts val="0"/>
              </a:spcAft>
              <a:buClr>
                <a:srgbClr val="000000"/>
              </a:buClr>
              <a:buSzPts val="1400"/>
              <a:defRPr/>
            </a:pPr>
            <a:r>
              <a:rPr lang="en-US" sz="2000" kern="0">
                <a:latin typeface="Calibri" panose="020F0502020204030204"/>
                <a:ea typeface="Calibri" panose="020F0502020204030204"/>
                <a:cs typeface="Calibri" panose="020F0502020204030204"/>
                <a:sym typeface="Calibri" panose="020F0502020204030204"/>
              </a:rPr>
              <a:t>Do </a:t>
            </a:r>
            <a:r>
              <a:rPr lang="en-US" sz="2000" kern="0" dirty="0">
                <a:latin typeface="Calibri" panose="020F0502020204030204"/>
                <a:ea typeface="Calibri" panose="020F0502020204030204"/>
                <a:cs typeface="Calibri" panose="020F0502020204030204"/>
                <a:sym typeface="Calibri" panose="020F0502020204030204"/>
              </a:rPr>
              <a:t>Q No. E- Cross out the letters in the notebook. </a:t>
            </a:r>
            <a:r>
              <a:rPr lang="en-US" sz="2000" b="1" kern="0" dirty="0">
                <a:latin typeface="Calibri" panose="020F0502020204030204"/>
                <a:ea typeface="Calibri" panose="020F0502020204030204"/>
                <a:cs typeface="Calibri" panose="020F0502020204030204"/>
                <a:sym typeface="Calibri" panose="020F0502020204030204"/>
              </a:rPr>
              <a:t> </a:t>
            </a:r>
            <a:endParaRPr sz="2000" b="1" kern="0" dirty="0">
              <a:latin typeface="Calibri" panose="020F0502020204030204"/>
              <a:ea typeface="Calibri" panose="020F0502020204030204"/>
              <a:cs typeface="Calibri" panose="020F0502020204030204"/>
              <a:sym typeface="Calibri" panose="020F0502020204030204"/>
            </a:endParaRPr>
          </a:p>
        </p:txBody>
      </p:sp>
    </p:spTree>
    <p:extLst>
      <p:ext uri="{BB962C8B-B14F-4D97-AF65-F5344CB8AC3E}">
        <p14:creationId xmlns:p14="http://schemas.microsoft.com/office/powerpoint/2010/main" val="1979190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Google Shape;77;p16"/>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009" y="272856"/>
            <a:ext cx="12319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8" name="Google Shape;78;p16"/>
          <p:cNvSpPr txBox="1"/>
          <p:nvPr/>
        </p:nvSpPr>
        <p:spPr>
          <a:xfrm>
            <a:off x="620713" y="742950"/>
            <a:ext cx="7802562" cy="3562350"/>
          </a:xfrm>
          <a:prstGeom prst="rect">
            <a:avLst/>
          </a:prstGeom>
          <a:noFill/>
          <a:ln>
            <a:noFill/>
          </a:ln>
        </p:spPr>
        <p:txBody>
          <a:bodyPr spcFirstLastPara="1" lIns="91425" tIns="91425" rIns="91425" bIns="91425" anchor="ctr"/>
          <a:lstStyle/>
          <a:p>
            <a:pPr marL="457200" algn="ctr" eaLnBrk="1" fontAlgn="auto" hangingPunct="1">
              <a:lnSpc>
                <a:spcPct val="115000"/>
              </a:lnSpc>
              <a:spcBef>
                <a:spcPts val="0"/>
              </a:spcBef>
              <a:spcAft>
                <a:spcPts val="0"/>
              </a:spcAft>
              <a:buClr>
                <a:srgbClr val="000000"/>
              </a:buClr>
              <a:buSzPts val="4000"/>
              <a:buFont typeface="Arial" panose="020B0604020202020204"/>
              <a:buNone/>
              <a:defRPr/>
            </a:pPr>
            <a:r>
              <a:rPr lang="en-GB" sz="4000" b="1" kern="0" dirty="0">
                <a:latin typeface="Arial" panose="020B0604020202020204"/>
                <a:ea typeface="Arial" panose="020B0604020202020204"/>
                <a:cs typeface="Arial" panose="020B0604020202020204"/>
                <a:sym typeface="Arial" panose="020B0604020202020204"/>
              </a:rPr>
              <a:t>THANKING YOU</a:t>
            </a:r>
            <a:endParaRPr sz="4000" b="1" kern="0" dirty="0">
              <a:latin typeface="Arial" panose="020B0604020202020204"/>
              <a:ea typeface="Arial" panose="020B0604020202020204"/>
              <a:cs typeface="Arial" panose="020B0604020202020204"/>
              <a:sym typeface="Arial" panose="020B0604020202020204"/>
            </a:endParaRPr>
          </a:p>
          <a:p>
            <a:pPr marL="457200" algn="ctr" eaLnBrk="1" fontAlgn="auto" hangingPunct="1">
              <a:lnSpc>
                <a:spcPct val="115000"/>
              </a:lnSpc>
              <a:spcBef>
                <a:spcPts val="0"/>
              </a:spcBef>
              <a:spcAft>
                <a:spcPts val="0"/>
              </a:spcAft>
              <a:buClr>
                <a:srgbClr val="000000"/>
              </a:buClr>
              <a:buSzPts val="4000"/>
              <a:buFont typeface="Arial" panose="020B0604020202020204"/>
              <a:buNone/>
              <a:defRPr/>
            </a:pPr>
            <a:r>
              <a:rPr lang="en-GB" sz="4000" b="1" kern="0" dirty="0">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kern="0" dirty="0">
              <a:solidFill>
                <a:srgbClr val="FF0000"/>
              </a:solidFill>
              <a:latin typeface="Arial" panose="020B0604020202020204"/>
              <a:ea typeface="Arial" panose="020B0604020202020204"/>
              <a:cs typeface="Arial" panose="020B0604020202020204"/>
              <a:sym typeface="Arial" panose="020B0604020202020204"/>
            </a:endParaRPr>
          </a:p>
          <a:p>
            <a:pPr eaLnBrk="1" fontAlgn="auto" hangingPunct="1">
              <a:spcBef>
                <a:spcPts val="0"/>
              </a:spcBef>
              <a:spcAft>
                <a:spcPts val="0"/>
              </a:spcAft>
              <a:buClr>
                <a:srgbClr val="000000"/>
              </a:buClr>
              <a:buSzPts val="1400"/>
              <a:buFont typeface="Arial" panose="020B0604020202020204"/>
              <a:buNone/>
              <a:defRPr/>
            </a:pPr>
            <a:endParaRPr kern="0" dirty="0">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7929</TotalTime>
  <Words>545</Words>
  <Application>Microsoft Office PowerPoint</Application>
  <PresentationFormat>On-screen Show (16:9)</PresentationFormat>
  <Paragraphs>91</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Wingdings</vt:lpstr>
      <vt:lpstr>Office Theme</vt:lpstr>
      <vt:lpstr>PowerPoint Presentation</vt:lpstr>
      <vt:lpstr>PowerPoint Presentation</vt:lpstr>
      <vt:lpstr>PowerPoint Presentation</vt:lpstr>
      <vt:lpstr>D. ANSWER THESE QUESTIONS.</vt:lpstr>
      <vt:lpstr>D. ANSWER THESE QUESTIONS.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Smruti Shasani</cp:lastModifiedBy>
  <cp:revision>997</cp:revision>
  <dcterms:created xsi:type="dcterms:W3CDTF">2021-04-07T05:01:00Z</dcterms:created>
  <dcterms:modified xsi:type="dcterms:W3CDTF">2022-10-10T11:53:04Z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1033-11.2.0.9926</vt:lpwstr>
  </property>
</Properties>
</file>