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2"/>
  </p:notesMasterIdLst>
  <p:sldIdLst>
    <p:sldId id="256" r:id="rId2"/>
    <p:sldId id="347" r:id="rId3"/>
    <p:sldId id="354" r:id="rId4"/>
    <p:sldId id="356" r:id="rId5"/>
    <p:sldId id="363" r:id="rId6"/>
    <p:sldId id="361" r:id="rId7"/>
    <p:sldId id="362" r:id="rId8"/>
    <p:sldId id="337" r:id="rId9"/>
    <p:sldId id="364" r:id="rId10"/>
    <p:sldId id="259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5/18/2022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5/18/2022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1838131" y="1333500"/>
            <a:ext cx="68300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 6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:  BIRDS:FOOD AND MORE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:  SHORT Q &amp; A, TICK THE CORRECT ANSWER,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		      MATCH THE COLUMNS, NAME THE FOLLOWING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40784" y="1127554"/>
            <a:ext cx="5843269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learners to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solve the short questions and answers.</a:t>
            </a: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626" y="8339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92697" y="83393"/>
            <a:ext cx="6950496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31788" y="83393"/>
            <a:ext cx="8229600" cy="722086"/>
          </a:xfrm>
        </p:spPr>
        <p:txBody>
          <a:bodyPr/>
          <a:lstStyle/>
          <a:p>
            <a:pPr algn="l"/>
            <a:r>
              <a:rPr lang="en-GB" sz="2000" b="1" kern="0" dirty="0">
                <a:solidFill>
                  <a:srgbClr val="FF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LET’S RECAPITULATE: The picture wants to tell some thing. Match</a:t>
            </a:r>
            <a:br>
              <a:rPr lang="en-GB" sz="2000" b="1" kern="0" dirty="0">
                <a:solidFill>
                  <a:srgbClr val="FF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GB" sz="2000" b="1" kern="0" dirty="0">
                <a:solidFill>
                  <a:srgbClr val="FF000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with the correct statement.</a:t>
            </a:r>
            <a:endParaRPr lang="en-IN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8" y="900113"/>
            <a:ext cx="8357703" cy="41570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a. I catch the birds  with my talons  b. I do have a webbed feet  c. I can scratch the ground  d. I can cling on the tree with my toes. e.  I can wade through water without getting wet.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r>
              <a:rPr lang="en-US" sz="1600" dirty="0"/>
              <a:t>  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n-US" sz="1600" dirty="0"/>
              <a:t>                                                                                                              </a:t>
            </a:r>
            <a:endParaRPr lang="en-US" sz="20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dirty="0"/>
              <a:t>                 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                                                                                     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5" y="2288193"/>
            <a:ext cx="1610954" cy="906161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4" y="4072449"/>
            <a:ext cx="1307906" cy="98093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38" y="2428933"/>
            <a:ext cx="1355375" cy="76239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19" y="4045996"/>
            <a:ext cx="1312810" cy="103383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23" y="2998888"/>
            <a:ext cx="1885485" cy="106164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Oval Callout 11"/>
          <p:cNvSpPr/>
          <p:nvPr/>
        </p:nvSpPr>
        <p:spPr>
          <a:xfrm>
            <a:off x="990662" y="3142665"/>
            <a:ext cx="2200403" cy="91787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can wade through water without getting wet.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624" y="821094"/>
            <a:ext cx="8309737" cy="6899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/>
        </p:nvSpPr>
        <p:spPr>
          <a:xfrm>
            <a:off x="1401618" y="1501962"/>
            <a:ext cx="2200403" cy="91787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catch the birds with my talons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02021" y="1938023"/>
            <a:ext cx="2200403" cy="91787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can scratch the ground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557959" y="1511063"/>
            <a:ext cx="2200403" cy="91787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can cling on the tree with my toes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7009831" y="3200438"/>
            <a:ext cx="1882372" cy="917870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do have a webbed feet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819" y="1935566"/>
            <a:ext cx="37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078" y="3738219"/>
            <a:ext cx="391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3692" y="2656243"/>
            <a:ext cx="336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0976" y="2112551"/>
            <a:ext cx="276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08641" y="3659373"/>
            <a:ext cx="271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23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15.11.21 A</a:t>
            </a:r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. Tick ( √ ) the correct answer.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8" y="900113"/>
            <a:ext cx="8357703" cy="393314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1. These birds of prey have strong , sharp and hooked beaks.</a:t>
            </a:r>
          </a:p>
          <a:p>
            <a:pPr marL="0" indent="0" algn="just">
              <a:buNone/>
            </a:pPr>
            <a:endParaRPr lang="en-US" sz="100" dirty="0"/>
          </a:p>
          <a:p>
            <a:pPr marL="0" indent="0" algn="just">
              <a:buNone/>
            </a:pPr>
            <a:r>
              <a:rPr lang="en-US" sz="2400" dirty="0"/>
              <a:t>a.  Eagles, vultures, and sparrows  b. Vultures, kites and pigeons.</a:t>
            </a:r>
          </a:p>
          <a:p>
            <a:pPr marL="0" indent="0" algn="just">
              <a:buNone/>
            </a:pPr>
            <a:r>
              <a:rPr lang="en-US" sz="2400" dirty="0"/>
              <a:t>c.  Eagles, vultures and kites.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2. Feet with two toes upwards and two toes downwards help birds to</a:t>
            </a:r>
          </a:p>
          <a:p>
            <a:pPr marL="0" indent="0" algn="just">
              <a:buNone/>
            </a:pPr>
            <a:r>
              <a:rPr lang="en-US" sz="2400" dirty="0"/>
              <a:t>a. hold on to a branch. b. dig the ground  c. climb trees.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 </a:t>
            </a:r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05" y="1688158"/>
            <a:ext cx="235897" cy="241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443" y="3189514"/>
            <a:ext cx="319348" cy="32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A. Tick ( √ ) the correct answer.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8" y="900113"/>
            <a:ext cx="8357703" cy="3933143"/>
          </a:xfrm>
        </p:spPr>
        <p:txBody>
          <a:bodyPr/>
          <a:lstStyle/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3.A bird’s body is covered with</a:t>
            </a:r>
          </a:p>
          <a:p>
            <a:pPr marL="0" indent="0" algn="just">
              <a:buNone/>
            </a:pPr>
            <a:endParaRPr lang="en-US" sz="100" dirty="0"/>
          </a:p>
          <a:p>
            <a:pPr marL="0" indent="0" algn="just">
              <a:buNone/>
            </a:pPr>
            <a:r>
              <a:rPr lang="en-US" sz="2400" dirty="0"/>
              <a:t>a. down feathers b. up feathers c. flight feathers.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 4.The bird uses its beak like a needle to sew leaves with materials like thread and wool.</a:t>
            </a:r>
          </a:p>
          <a:p>
            <a:pPr marL="0" indent="0" algn="just">
              <a:buNone/>
            </a:pPr>
            <a:r>
              <a:rPr lang="en-US" sz="2400" dirty="0"/>
              <a:t>a. the weaver bird. b.  the tailor bird  c. the woodpecker.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/>
              <a:t> </a:t>
            </a:r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37" y="1712160"/>
            <a:ext cx="233270" cy="238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1" y="3306149"/>
            <a:ext cx="243313" cy="2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48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06375"/>
            <a:ext cx="6643396" cy="474760"/>
          </a:xfrm>
        </p:spPr>
        <p:txBody>
          <a:bodyPr/>
          <a:lstStyle/>
          <a:p>
            <a:pPr algn="l"/>
            <a:r>
              <a:rPr lang="en-IN" sz="2600" b="1" dirty="0">
                <a:solidFill>
                  <a:srgbClr val="FF0000"/>
                </a:solidFill>
                <a:latin typeface="+mn-lt"/>
              </a:rPr>
              <a:t>B.MATCH THE COLUMNS.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9" y="900113"/>
            <a:ext cx="4711960" cy="3933143"/>
          </a:xfrm>
        </p:spPr>
        <p:txBody>
          <a:bodyPr/>
          <a:lstStyle/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40217"/>
              </p:ext>
            </p:extLst>
          </p:nvPr>
        </p:nvGraphicFramePr>
        <p:xfrm>
          <a:off x="1511559" y="849085"/>
          <a:ext cx="5691674" cy="4199027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6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2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4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            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a. help birds to climb trees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 b. help birds to dig out ground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47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c. help birds in swimming</a:t>
                      </a:r>
                      <a:endParaRPr lang="en-US" sz="14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8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</a:t>
                      </a:r>
                      <a:endParaRPr lang="en-US" sz="14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           d. help birds to catch small birds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89910" marR="8991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8" name="Picture 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17" y="970382"/>
            <a:ext cx="1118362" cy="73996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91" y="2097115"/>
            <a:ext cx="1174588" cy="79175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91" y="3181900"/>
            <a:ext cx="1174588" cy="88308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617" y="4259228"/>
            <a:ext cx="1118362" cy="693875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302503" y="1536309"/>
            <a:ext cx="840168" cy="22612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27" idx="3"/>
          </p:cNvCxnSpPr>
          <p:nvPr/>
        </p:nvCxnSpPr>
        <p:spPr>
          <a:xfrm flipV="1">
            <a:off x="3227979" y="1564479"/>
            <a:ext cx="774854" cy="9285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321285" y="2666934"/>
            <a:ext cx="774854" cy="9285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93172" y="4654264"/>
            <a:ext cx="8029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1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C. NAME THE BIRD:-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198" y="718457"/>
            <a:ext cx="8357703" cy="416145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1. weaves grass in and out to make its nest.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Ans: weaver bird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2. collects a few sticks to make a cup – shaped nest.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Ans:  eagle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3. its front toes are joined by a skin.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Ans: duck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4. collects pebbles and stones to make a nest 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Ans:</a:t>
            </a:r>
            <a:r>
              <a:rPr lang="en-US" dirty="0"/>
              <a:t>penguin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5. makes its nest in the hollow of a tree.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/>
              <a:t>Ans:woodpecker</a:t>
            </a:r>
          </a:p>
          <a:p>
            <a:pPr marL="0" indent="0" algn="just">
              <a:buNone/>
            </a:pPr>
            <a:endParaRPr lang="en-US" sz="2600" dirty="0"/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743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Summary: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31788" y="752476"/>
            <a:ext cx="8229600" cy="3847516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Birds of prey have strong, sharp and hooked beaks.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Birds with two toes upwards and two toes downwards help birds to climb trees. 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Tailor bird uses its beak like a needle to sew leaves with materials like thread and wool.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weaver bird makes a beautiful and strong nest with twigs and grass.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swimming birds have webbed feet, they have three toes in front and one toe at the back.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penguin collects a few pebbles and stones to make a nest on the ground.</a:t>
            </a:r>
            <a:endParaRPr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5040947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learners will able to –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solve the short questions and answers. 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3456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7948</TotalTime>
  <Words>600</Words>
  <Application>Microsoft Office PowerPoint</Application>
  <PresentationFormat>On-screen Show (16:9)</PresentationFormat>
  <Paragraphs>122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LET’S RECAPITULATE: The picture wants to tell some thing. Match with the correct statement.</vt:lpstr>
      <vt:lpstr>15.11.21 A. Tick ( √ ) the correct answer.</vt:lpstr>
      <vt:lpstr>A. Tick ( √ ) the correct answer.</vt:lpstr>
      <vt:lpstr>B.MATCH THE COLUMNS.</vt:lpstr>
      <vt:lpstr>C. NAME THE BIRD:-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996</cp:revision>
  <dcterms:created xsi:type="dcterms:W3CDTF">2021-04-07T05:01:00Z</dcterms:created>
  <dcterms:modified xsi:type="dcterms:W3CDTF">2022-05-18T06:14:24Z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