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3"/>
  </p:notesMasterIdLst>
  <p:sldIdLst>
    <p:sldId id="256" r:id="rId2"/>
    <p:sldId id="347" r:id="rId3"/>
    <p:sldId id="359" r:id="rId4"/>
    <p:sldId id="360" r:id="rId5"/>
    <p:sldId id="354" r:id="rId6"/>
    <p:sldId id="356" r:id="rId7"/>
    <p:sldId id="361" r:id="rId8"/>
    <p:sldId id="362" r:id="rId9"/>
    <p:sldId id="363" r:id="rId10"/>
    <p:sldId id="337" r:id="rId11"/>
    <p:sldId id="259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5/18/2022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 5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BIRDS:FOOD AND MORE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:  CARING FOR THE YOUNG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		      NEW WORDS AND MEANINGS		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learners will be able to know–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do birds care for the young?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words and word meanings.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To enable the learners to know about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do birds care for the young?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new words and word meanings.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16825" y="71016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7125802" cy="44786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NESTING HABITS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1788" y="765110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tailor bird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714700" y="2775034"/>
            <a:ext cx="3717202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weaver bird makes a beautiful and strong nest with twigs and grass. It weaves the grass in and out rapidly. The nest hangs from the branch of a tree. The bird enters its home through a tunnel like opening at the bottom of the nest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5" y="1202523"/>
            <a:ext cx="1989351" cy="1538688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3593587" y="891070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weaver bird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-17559" y="2856026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tailor bird uses its beak like a needle to sew leaves with material like thread and wool. The nest is made cozy with cotton, wool, hair or dry grass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5" y="1241834"/>
            <a:ext cx="2008159" cy="160486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6" name="Rounded Rectangle 15"/>
          <p:cNvSpPr/>
          <p:nvPr/>
        </p:nvSpPr>
        <p:spPr>
          <a:xfrm>
            <a:off x="6678385" y="917508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eagle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31902" y="2846699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eagle make nests by gathering a few sticks and simply putting them together in the shape of a shallow cup.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9" y="1098025"/>
            <a:ext cx="1847850" cy="17580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3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43024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7125802" cy="44786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NESTING HABITS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8662" y="830347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woodpecker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6793" y="2817439"/>
            <a:ext cx="2572988" cy="1990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penguin collects a few pebbles and stones to make a nest on the ground.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23574" y="872335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penguin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31026" y="2761859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rPr>
              <a:t>The woodpecker pecks a tree trunk with its beak to make a hole. To make its nest cosy, it lines the hole with chips of wood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35" y="1142996"/>
            <a:ext cx="2292082" cy="161886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5" y="1182019"/>
            <a:ext cx="2288345" cy="157983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0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kern="0" dirty="0">
                <a:solidFill>
                  <a:srgbClr val="FF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Choose the correct answer.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900113"/>
            <a:ext cx="8357703" cy="4157079"/>
          </a:xfrm>
        </p:spPr>
        <p:txBody>
          <a:bodyPr/>
          <a:lstStyle/>
          <a:p>
            <a:pPr marL="0" indent="0" algn="just">
              <a:buNone/>
            </a:pPr>
            <a:r>
              <a:rPr lang="en-US" sz="1600" dirty="0"/>
              <a:t>1. A wood pecker has a ________ shaped beak.   </a:t>
            </a:r>
          </a:p>
          <a:p>
            <a:pPr marL="457200" indent="-457200" algn="just">
              <a:buAutoNum type="alphaLcPeriod"/>
            </a:pPr>
            <a:r>
              <a:rPr lang="en-US" sz="1600" dirty="0"/>
              <a:t>curve   b. chisel     c. hook           </a:t>
            </a:r>
            <a:r>
              <a:rPr lang="en-US" sz="1600" dirty="0" err="1">
                <a:solidFill>
                  <a:srgbClr val="FF0000"/>
                </a:solidFill>
              </a:rPr>
              <a:t>Ans</a:t>
            </a:r>
            <a:r>
              <a:rPr lang="en-US" sz="1600" dirty="0">
                <a:solidFill>
                  <a:srgbClr val="FF0000"/>
                </a:solidFill>
              </a:rPr>
              <a:t> :  </a:t>
            </a:r>
          </a:p>
          <a:p>
            <a:pPr marL="0" indent="0" algn="just">
              <a:buNone/>
            </a:pPr>
            <a:endParaRPr lang="en-US" sz="800" dirty="0"/>
          </a:p>
          <a:p>
            <a:pPr marL="0" indent="0" algn="just">
              <a:buNone/>
            </a:pPr>
            <a:r>
              <a:rPr lang="en-US" sz="1600" dirty="0"/>
              <a:t>2. Water birds have _________ feet.</a:t>
            </a:r>
          </a:p>
          <a:p>
            <a:pPr marL="457200" indent="-457200" algn="just">
              <a:buAutoNum type="alphaLcPeriod"/>
            </a:pPr>
            <a:r>
              <a:rPr lang="en-US" sz="1600" dirty="0"/>
              <a:t>Long- legged  b. webbed   c. short legged      </a:t>
            </a:r>
            <a:r>
              <a:rPr lang="en-US" sz="1600" dirty="0" err="1">
                <a:solidFill>
                  <a:srgbClr val="FF0000"/>
                </a:solidFill>
              </a:rPr>
              <a:t>Ans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</a:p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sz="1600" dirty="0"/>
              <a:t>3. Birds built _________ to lay eggs.</a:t>
            </a:r>
          </a:p>
          <a:p>
            <a:pPr algn="just">
              <a:buAutoNum type="alphaLcPeriod"/>
            </a:pPr>
            <a:r>
              <a:rPr lang="en-US" sz="1600" dirty="0"/>
              <a:t>house   b. building    c. nests        </a:t>
            </a:r>
            <a:r>
              <a:rPr lang="en-US" sz="1600" dirty="0" err="1">
                <a:solidFill>
                  <a:srgbClr val="FF0000"/>
                </a:solidFill>
              </a:rPr>
              <a:t>Ans</a:t>
            </a:r>
            <a:r>
              <a:rPr lang="en-US" sz="1600" dirty="0">
                <a:solidFill>
                  <a:srgbClr val="FF0000"/>
                </a:solidFill>
              </a:rPr>
              <a:t>:   </a:t>
            </a:r>
          </a:p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sz="1600" dirty="0"/>
              <a:t>4. The wings have ___________ types of movements.</a:t>
            </a:r>
          </a:p>
          <a:p>
            <a:pPr algn="just">
              <a:buAutoNum type="alphaLcPeriod"/>
            </a:pPr>
            <a:r>
              <a:rPr lang="en-US" sz="1600" dirty="0"/>
              <a:t>three     b. four      c. two           </a:t>
            </a:r>
            <a:r>
              <a:rPr lang="en-US" sz="1600" dirty="0" err="1">
                <a:solidFill>
                  <a:srgbClr val="FF0000"/>
                </a:solidFill>
              </a:rPr>
              <a:t>Ans</a:t>
            </a:r>
            <a:r>
              <a:rPr lang="en-US" sz="1600" dirty="0">
                <a:solidFill>
                  <a:srgbClr val="FF0000"/>
                </a:solidFill>
              </a:rPr>
              <a:t> :     </a:t>
            </a:r>
          </a:p>
          <a:p>
            <a:pPr algn="just">
              <a:buAutoNum type="alphaLcPeriod"/>
            </a:pPr>
            <a:endParaRPr lang="en-US" sz="500" dirty="0"/>
          </a:p>
          <a:p>
            <a:pPr algn="just">
              <a:buAutoNum type="arabicPeriod" startAt="5"/>
            </a:pPr>
            <a:r>
              <a:rPr lang="en-US" sz="1600" dirty="0"/>
              <a:t>The tailor bird uses its beak like a needle to __________ leaves with material like thread and wool</a:t>
            </a:r>
          </a:p>
          <a:p>
            <a:pPr marL="0" indent="0" algn="just">
              <a:buNone/>
            </a:pPr>
            <a:r>
              <a:rPr lang="en-US" sz="1600" dirty="0"/>
              <a:t>a. cut     b.  sew     c.  Fix                    </a:t>
            </a:r>
            <a:r>
              <a:rPr lang="en-US" sz="1600" dirty="0" err="1">
                <a:solidFill>
                  <a:srgbClr val="FF0000"/>
                </a:solidFill>
              </a:rPr>
              <a:t>Ans</a:t>
            </a:r>
            <a:r>
              <a:rPr lang="en-US" sz="1600" dirty="0">
                <a:solidFill>
                  <a:srgbClr val="FF0000"/>
                </a:solidFill>
              </a:rPr>
              <a:t> :     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r>
              <a:rPr lang="en-US" sz="16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28188" y="1199050"/>
            <a:ext cx="747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chisel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7820" y="1983604"/>
            <a:ext cx="83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webbed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8188" y="2654751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5553" y="3471250"/>
            <a:ext cx="475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5553" y="4320187"/>
            <a:ext cx="597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sew</a:t>
            </a:r>
          </a:p>
        </p:txBody>
      </p:sp>
    </p:spTree>
    <p:extLst>
      <p:ext uri="{BB962C8B-B14F-4D97-AF65-F5344CB8AC3E}">
        <p14:creationId xmlns:p14="http://schemas.microsoft.com/office/powerpoint/2010/main" val="14523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CARING FOR THE YOUNG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900113"/>
            <a:ext cx="4711960" cy="3933143"/>
          </a:xfrm>
        </p:spPr>
        <p:txBody>
          <a:bodyPr/>
          <a:lstStyle/>
          <a:p>
            <a:pPr marL="0" indent="0" algn="just">
              <a:buNone/>
            </a:pPr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mother bird after laying eggs sits on them to keep them warm.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2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When the babies come out, they are weak featherless. </a:t>
            </a:r>
          </a:p>
          <a:p>
            <a:pPr marL="0" indent="0" algn="just">
              <a:buNone/>
            </a:pPr>
            <a:endParaRPr lang="en-US" sz="2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parents feed them and keep them warm and protect the babies from enemies and bad weather.</a:t>
            </a:r>
          </a:p>
          <a:p>
            <a:pPr marL="0" indent="0" algn="just">
              <a:buNone/>
            </a:pP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14" y="1147664"/>
            <a:ext cx="2635507" cy="14742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76" y="2922303"/>
            <a:ext cx="2592745" cy="14584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323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CARING FOR THE YOUNG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900113"/>
            <a:ext cx="4711960" cy="3933143"/>
          </a:xfrm>
        </p:spPr>
        <p:txBody>
          <a:bodyPr/>
          <a:lstStyle/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parents look after the babies till their feathers grow and they learn to fly and look for food on their own.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b="1" dirty="0"/>
              <a:t>Always watch birds quietly and from a distance so as not to disturb the.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7" y="994201"/>
            <a:ext cx="2623650" cy="14646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7" y="2671665"/>
            <a:ext cx="2623650" cy="171401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313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NEW WORDS AND MEANING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900113"/>
            <a:ext cx="8357703" cy="3933143"/>
          </a:xfrm>
        </p:spPr>
        <p:txBody>
          <a:bodyPr/>
          <a:lstStyle/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70707"/>
              </p:ext>
            </p:extLst>
          </p:nvPr>
        </p:nvGraphicFramePr>
        <p:xfrm>
          <a:off x="642792" y="922305"/>
          <a:ext cx="69402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NEW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WORD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US" baseline="0" dirty="0"/>
                        <a:t> carpenter’s tool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Slender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  <a:r>
                        <a:rPr lang="en-US" baseline="0" dirty="0"/>
                        <a:t> through water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deep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Fluffy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Cosy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Feeling of comfort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 underpass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Resting</a:t>
                      </a:r>
                      <a:r>
                        <a:rPr lang="en-US" baseline="0" dirty="0"/>
                        <a:t> place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stroke by a bird 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6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Summary: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810294" y="1146788"/>
            <a:ext cx="7523412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 The bird has a very light body made up of hollow  bones which help them to fly.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 The bird’s wings have two types of movement - upward movement and downward movement.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 Birds build nest to lay eggs. Different birds make different types of nests.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45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7637</TotalTime>
  <Words>595</Words>
  <Application>Microsoft Office PowerPoint</Application>
  <PresentationFormat>On-screen Show (16:9)</PresentationFormat>
  <Paragraphs>134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NESTING HABITS</vt:lpstr>
      <vt:lpstr>NESTING HABITS</vt:lpstr>
      <vt:lpstr>Choose the correct answer.</vt:lpstr>
      <vt:lpstr>CARING FOR THE YOUNG</vt:lpstr>
      <vt:lpstr>CARING FOR THE YOUNG</vt:lpstr>
      <vt:lpstr>NEW WORDS AND MEANING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965</cp:revision>
  <dcterms:created xsi:type="dcterms:W3CDTF">2021-04-07T05:01:00Z</dcterms:created>
  <dcterms:modified xsi:type="dcterms:W3CDTF">2022-05-18T06:12:35Z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