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5"/>
  </p:notesMasterIdLst>
  <p:sldIdLst>
    <p:sldId id="256" r:id="rId2"/>
    <p:sldId id="347" r:id="rId3"/>
    <p:sldId id="350" r:id="rId4"/>
    <p:sldId id="354" r:id="rId5"/>
    <p:sldId id="355" r:id="rId6"/>
    <p:sldId id="357" r:id="rId7"/>
    <p:sldId id="358" r:id="rId8"/>
    <p:sldId id="359" r:id="rId9"/>
    <p:sldId id="360" r:id="rId10"/>
    <p:sldId id="337" r:id="rId11"/>
    <p:sldId id="361" r:id="rId12"/>
    <p:sldId id="346" r:id="rId13"/>
    <p:sldId id="259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5/18/2022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 4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BIRDS:FOOD AND MORE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:  HOW DOES A BIRD FLY?  NESTING HABITS		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Summary: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 The bird has a very light body made up of hollow  bones which help them to fly.</a:t>
            </a:r>
          </a:p>
          <a:p>
            <a:pPr algn="just"/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 The bird’s wings have two types of movement - upward movement and downward movement.</a:t>
            </a:r>
          </a:p>
          <a:p>
            <a:pPr algn="just"/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 Birds build nest to lay eggs. Different birds make different types of nests.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just"/>
            <a:endParaRPr lang="en-US" sz="18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–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describe the body of a bird and the types of feathers they have.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describe the different kinds of nests that birds build.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18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540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23553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699795" y="463945"/>
            <a:ext cx="7833017" cy="7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HOME ASSIGNMENT: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699795" y="1195200"/>
            <a:ext cx="7833017" cy="29862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oral questions of page no 61 and 62.</a:t>
            </a: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617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3050" y="1065213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To enable the learners to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describe the body of a bird and the types of feathers they have.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describe the different kinds of nests that birds build.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29040" y="217520"/>
            <a:ext cx="8688388" cy="90936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LET’S RECAPITULATE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: Arrange the birds given in the box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under the correct column.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401979" y="1126880"/>
            <a:ext cx="8347607" cy="53290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AutoNum type="alphaLcPeriod"/>
              <a:defRPr/>
            </a:pP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57717"/>
              </p:ext>
            </p:extLst>
          </p:nvPr>
        </p:nvGraphicFramePr>
        <p:xfrm>
          <a:off x="93306" y="2562226"/>
          <a:ext cx="896672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6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8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Flesh</a:t>
                      </a:r>
                      <a:r>
                        <a:rPr lang="en-US" sz="1600" baseline="0" dirty="0"/>
                        <a:t> eating birds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Perching</a:t>
                      </a:r>
                      <a:r>
                        <a:rPr lang="en-US" sz="1500" baseline="0" dirty="0"/>
                        <a:t> birds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Scratching</a:t>
                      </a:r>
                      <a:r>
                        <a:rPr lang="en-US" sz="1500" baseline="0" dirty="0"/>
                        <a:t> birds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Climbing</a:t>
                      </a:r>
                      <a:r>
                        <a:rPr lang="en-US" sz="1500" baseline="0" dirty="0"/>
                        <a:t> birds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Swimming birds</a:t>
                      </a:r>
                      <a:endParaRPr lang="en-IN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Wading birds</a:t>
                      </a:r>
                      <a:endParaRPr lang="en-IN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3102" y="1763486"/>
            <a:ext cx="7184571" cy="30777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sparrow, crow, crane, heron, duck, woodpecker, parakeet, mynah, hen , eagle and hawk 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401979" y="2934544"/>
            <a:ext cx="64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eagle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345232" y="3368351"/>
            <a:ext cx="699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hawk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1950098" y="2943874"/>
            <a:ext cx="830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sparrow</a:t>
            </a:r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1964093" y="3368351"/>
            <a:ext cx="802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mynah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1964093" y="3704119"/>
            <a:ext cx="58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crow</a:t>
            </a:r>
            <a:endParaRPr lang="en-IN" dirty="0"/>
          </a:p>
        </p:txBody>
      </p:sp>
      <p:sp>
        <p:nvSpPr>
          <p:cNvPr id="21" name="TextBox 20"/>
          <p:cNvSpPr txBox="1"/>
          <p:nvPr/>
        </p:nvSpPr>
        <p:spPr>
          <a:xfrm>
            <a:off x="3638939" y="2943874"/>
            <a:ext cx="49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hen</a:t>
            </a:r>
            <a:endParaRPr lang="en-IN" dirty="0"/>
          </a:p>
        </p:txBody>
      </p:sp>
      <p:sp>
        <p:nvSpPr>
          <p:cNvPr id="22" name="TextBox 21"/>
          <p:cNvSpPr txBox="1"/>
          <p:nvPr/>
        </p:nvSpPr>
        <p:spPr>
          <a:xfrm>
            <a:off x="4814595" y="2943874"/>
            <a:ext cx="114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woodpecker</a:t>
            </a:r>
            <a:endParaRPr lang="en-IN" dirty="0"/>
          </a:p>
        </p:txBody>
      </p:sp>
      <p:sp>
        <p:nvSpPr>
          <p:cNvPr id="23" name="TextBox 22"/>
          <p:cNvSpPr txBox="1"/>
          <p:nvPr/>
        </p:nvSpPr>
        <p:spPr>
          <a:xfrm>
            <a:off x="4935892" y="3359020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parakeet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6522098" y="2943874"/>
            <a:ext cx="606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duck</a:t>
            </a:r>
            <a:endParaRPr lang="en-IN" dirty="0"/>
          </a:p>
        </p:txBody>
      </p:sp>
      <p:sp>
        <p:nvSpPr>
          <p:cNvPr id="25" name="TextBox 24"/>
          <p:cNvSpPr txBox="1"/>
          <p:nvPr/>
        </p:nvSpPr>
        <p:spPr>
          <a:xfrm>
            <a:off x="7912359" y="2943874"/>
            <a:ext cx="65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crane</a:t>
            </a:r>
            <a:endParaRPr lang="en-IN" dirty="0"/>
          </a:p>
        </p:txBody>
      </p:sp>
      <p:sp>
        <p:nvSpPr>
          <p:cNvPr id="26" name="TextBox 25"/>
          <p:cNvSpPr txBox="1"/>
          <p:nvPr/>
        </p:nvSpPr>
        <p:spPr>
          <a:xfrm>
            <a:off x="7865706" y="3349689"/>
            <a:ext cx="74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36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HOW DOES A BIRD FLY ?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900113"/>
            <a:ext cx="4711960" cy="393314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bird has a very light body made up hollow  bones with thin plates.   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body has a strong framework of bones.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Most of the bones have a special shape.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The body is shaped like a boat.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 Birds have strong muscles which help the bird to move the wings up and down or forward and backward.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Bird’s tail help to change the direction while flying.</a:t>
            </a: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r>
              <a:rPr lang="en-US" sz="16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81" y="1338652"/>
            <a:ext cx="2478712" cy="2365601"/>
          </a:xfr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5237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HOW DOES A BIRD FLY?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620" y="849086"/>
            <a:ext cx="8985380" cy="429441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1" dirty="0"/>
              <a:t>   </a:t>
            </a:r>
            <a:r>
              <a:rPr lang="en-US" sz="2000" dirty="0">
                <a:solidFill>
                  <a:srgbClr val="FF0000"/>
                </a:solidFill>
              </a:rPr>
              <a:t>Wing movement.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The birds wings have two types of movements.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Upstroke: The wings move upward and backward.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 err="1"/>
              <a:t>Downstroke</a:t>
            </a:r>
            <a:r>
              <a:rPr lang="en-US" sz="2000" dirty="0"/>
              <a:t>: The wings move downward and forward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82" y="1828800"/>
            <a:ext cx="2694120" cy="197886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601743" y="1828800"/>
            <a:ext cx="1194418" cy="307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UPSTROKE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0782" y="3518418"/>
            <a:ext cx="1324562" cy="307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DOWNSTROKE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31788" y="214604"/>
            <a:ext cx="8355012" cy="61581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HOW DOES A BIRD FLY?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291" y="849086"/>
            <a:ext cx="8985380" cy="323772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1" dirty="0"/>
              <a:t> </a:t>
            </a:r>
            <a:r>
              <a:rPr lang="en-US" sz="2000" dirty="0"/>
              <a:t>Feathers of birds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Small fluffy feathers called down feathers keep the bird’s </a:t>
            </a:r>
          </a:p>
          <a:p>
            <a:pPr marL="0" indent="0" algn="just">
              <a:buNone/>
            </a:pPr>
            <a:r>
              <a:rPr lang="en-US" sz="2000" dirty="0"/>
              <a:t>body warm.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The long, flat feathers attached to the wings and tail</a:t>
            </a:r>
          </a:p>
          <a:p>
            <a:pPr marL="0" indent="0" algn="just">
              <a:buNone/>
            </a:pPr>
            <a:r>
              <a:rPr lang="en-US" sz="2000" dirty="0"/>
              <a:t>Help the birds to fly. These are called flight feathers.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5742992" y="4128017"/>
            <a:ext cx="1464806" cy="307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 FEATHER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50964" y="4112463"/>
            <a:ext cx="1375127" cy="307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FLIGHT FEATHER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09" y="1082351"/>
            <a:ext cx="1432377" cy="120092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38" y="2878495"/>
            <a:ext cx="1402314" cy="109556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1" y="2896621"/>
            <a:ext cx="1379751" cy="105931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610589" y="2358311"/>
            <a:ext cx="1194418" cy="307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WINGS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NESTING HABITS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291" y="849086"/>
            <a:ext cx="8985380" cy="42174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000" b="1" dirty="0"/>
              <a:t> </a:t>
            </a:r>
            <a:r>
              <a:rPr lang="en-US" sz="2000" dirty="0"/>
              <a:t>Birds build nest to lay eggs.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 Birds use material like twigs, dry leaves, cotton, thread</a:t>
            </a:r>
          </a:p>
          <a:p>
            <a:pPr marL="0" indent="0" algn="just">
              <a:buNone/>
            </a:pPr>
            <a:r>
              <a:rPr lang="en-US" sz="2000" dirty="0"/>
              <a:t>       wool, feather, hair, pieces of cloth, paper and pebbles</a:t>
            </a:r>
          </a:p>
          <a:p>
            <a:pPr marL="0" indent="0" algn="just">
              <a:buNone/>
            </a:pPr>
            <a:r>
              <a:rPr lang="en-US" sz="2000" dirty="0"/>
              <a:t>       to build their nests.</a:t>
            </a:r>
          </a:p>
          <a:p>
            <a:pPr marL="0" indent="0" algn="just">
              <a:buNone/>
            </a:pPr>
            <a:endParaRPr lang="en-US" sz="105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 The eggs are laid in the nests. </a:t>
            </a:r>
          </a:p>
          <a:p>
            <a:pPr marL="0" indent="0" algn="just">
              <a:buNone/>
            </a:pPr>
            <a:endParaRPr lang="en-US" sz="2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/>
              <a:t> When the baby birds are big enough, they fly away. </a:t>
            </a:r>
          </a:p>
          <a:p>
            <a:pPr marL="0" indent="0" algn="just">
              <a:buNone/>
            </a:pPr>
            <a:r>
              <a:rPr lang="en-US" sz="2000" dirty="0"/>
              <a:t>        Most parent birds leave the nests.</a:t>
            </a:r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790241"/>
            <a:ext cx="2684689" cy="154292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412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16825" y="71016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7125802" cy="44786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NESTING HABITS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1788" y="765110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tailor bird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14700" y="2775034"/>
            <a:ext cx="3717202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weaver bird makes a beautiful and strong nest with twigs and grass. It weaves the grass in and out rapidly. The nest hangs from the branch of a tree. The bird enters its home through a tunnel like opening at the bottom of the nest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5" y="1202523"/>
            <a:ext cx="1989351" cy="1538688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3593587" y="891070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weaver bird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-17559" y="2856026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tailor bird uses its beak like a needle to sew leaves with material like thread and wool. The nest is made cozy with cotton, wool, hair or dry grass 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5" y="1241834"/>
            <a:ext cx="2008159" cy="160486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6" name="Rounded Rectangle 15"/>
          <p:cNvSpPr/>
          <p:nvPr/>
        </p:nvSpPr>
        <p:spPr>
          <a:xfrm>
            <a:off x="6678385" y="917508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eagle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31902" y="2846699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eagle make nests by gathering a few sticks and simply putting them together in the shape of a shallow cup.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9" y="1098025"/>
            <a:ext cx="1847850" cy="17580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3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43024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7125802" cy="447869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NESTING HABITS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8662" y="830347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woodpecker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316793" y="2817439"/>
            <a:ext cx="2572988" cy="1990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penguin collects a few pebbles and stones to make a nest on the ground.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23574" y="872335"/>
            <a:ext cx="1959428" cy="2519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penguin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31026" y="2761859"/>
            <a:ext cx="2714700" cy="2101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woodpecker pecks a tree trunk with its beak to make a hole. To make its nest cosy, it lines the hole with chips of wood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35" y="1142996"/>
            <a:ext cx="2292082" cy="161886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5" y="1182019"/>
            <a:ext cx="2288345" cy="157983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0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7623</TotalTime>
  <Words>665</Words>
  <Application>Microsoft Office PowerPoint</Application>
  <PresentationFormat>On-screen Show (16:9)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HOW DOES A BIRD FLY ?</vt:lpstr>
      <vt:lpstr>HOW DOES A BIRD FLY?</vt:lpstr>
      <vt:lpstr>HOW DOES A BIRD FLY?</vt:lpstr>
      <vt:lpstr>NESTING HABITS</vt:lpstr>
      <vt:lpstr>NESTING HABITS</vt:lpstr>
      <vt:lpstr>NESTING HABITS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967</cp:revision>
  <dcterms:created xsi:type="dcterms:W3CDTF">2021-04-07T05:01:00Z</dcterms:created>
  <dcterms:modified xsi:type="dcterms:W3CDTF">2022-05-18T06:08:58Z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