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12"/>
  </p:notesMasterIdLst>
  <p:sldIdLst>
    <p:sldId id="256" r:id="rId2"/>
    <p:sldId id="347" r:id="rId3"/>
    <p:sldId id="350" r:id="rId4"/>
    <p:sldId id="354" r:id="rId5"/>
    <p:sldId id="355" r:id="rId6"/>
    <p:sldId id="337" r:id="rId7"/>
    <p:sldId id="356" r:id="rId8"/>
    <p:sldId id="357" r:id="rId9"/>
    <p:sldId id="346" r:id="rId10"/>
    <p:sldId id="259" r:id="rId11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07" autoAdjust="0"/>
  </p:normalViewPr>
  <p:slideViewPr>
    <p:cSldViewPr snapToGrid="0">
      <p:cViewPr varScale="1">
        <p:scale>
          <a:sx n="102" d="100"/>
          <a:sy n="102" d="100"/>
        </p:scale>
        <p:origin x="746" y="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5/27/2022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5/27/2022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5/27/2022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5/27/2022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5/27/2022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5/27/2022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5/27/2022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5/27/2022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5/27/2022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5/27/2022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5/27/2022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5/27/2022</a:t>
            </a:fld>
            <a:endParaRPr lang="en-US" altLang="en-US" dirty="0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76" y="214248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2054224" y="1333500"/>
            <a:ext cx="664190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SESSION             	   :  3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CLASS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              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	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:  III</a:t>
            </a:r>
            <a:endParaRPr lang="en-GB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SUBJECT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	                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SCIENCE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NUMBER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7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NAME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  :  BIRDS: FOOD AND MORE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SUB-TOPIC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         </a:t>
            </a:r>
            <a:r>
              <a:rPr lang="en-GB" altLang="en-GB" sz="1400" b="1" dirty="0">
                <a:solidFill>
                  <a:srgbClr val="000000"/>
                </a:solidFill>
                <a:latin typeface="Arial" charset="0"/>
              </a:rPr>
              <a:t>   :  FEET AND CLAWS			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9" y="272856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8688388" cy="7794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LEARNING OBJECTIVE : 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802434"/>
            <a:ext cx="8191500" cy="352509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enable the learners to –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know about different  feet and claws of the birds.</a:t>
            </a:r>
            <a:endParaRPr lang="en-GB" sz="24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3395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455612" y="217520"/>
            <a:ext cx="8688388" cy="74923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8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LETS RECAPTULATE</a:t>
            </a:r>
            <a:r>
              <a:rPr lang="en-GB" sz="20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401980" y="790978"/>
            <a:ext cx="5383000" cy="3996288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Fill in  the blanks selecting the answers from the STAR.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am having a strong , sharp and hooked beak to tear flesh. _________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can crack nuts and hard fruits._________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do have a long and slender beak._______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can crush grain and seeds with my beak.___________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My beak is broad and flat with tiny holes on the sides. ________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AutoNum type="alphaLcPeriod"/>
              <a:defRPr/>
            </a:pPr>
            <a:endParaRPr lang="en-GB" sz="20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5403" y="2664023"/>
            <a:ext cx="690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DUCK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7644102" y="2635233"/>
            <a:ext cx="690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OWL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6902320" y="2005948"/>
            <a:ext cx="1087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HOOPOE</a:t>
            </a:r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6939188" y="3676392"/>
            <a:ext cx="1156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PARAKEET</a:t>
            </a:r>
            <a:endParaRPr lang="en-IN" dirty="0"/>
          </a:p>
        </p:txBody>
      </p:sp>
      <p:sp>
        <p:nvSpPr>
          <p:cNvPr id="14" name="TextBox 13"/>
          <p:cNvSpPr txBox="1"/>
          <p:nvPr/>
        </p:nvSpPr>
        <p:spPr>
          <a:xfrm>
            <a:off x="6956263" y="3237322"/>
            <a:ext cx="1159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SPRAOOW</a:t>
            </a:r>
            <a:endParaRPr lang="en-IN" dirty="0"/>
          </a:p>
        </p:txBody>
      </p:sp>
      <p:sp>
        <p:nvSpPr>
          <p:cNvPr id="2" name="Oval 1"/>
          <p:cNvSpPr/>
          <p:nvPr/>
        </p:nvSpPr>
        <p:spPr>
          <a:xfrm>
            <a:off x="6307494" y="1511559"/>
            <a:ext cx="2276668" cy="29204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/>
          <p:cNvSpPr txBox="1"/>
          <p:nvPr/>
        </p:nvSpPr>
        <p:spPr>
          <a:xfrm>
            <a:off x="2537926" y="1758346"/>
            <a:ext cx="662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OWL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2139788" y="3545229"/>
            <a:ext cx="705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DUCK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1679509" y="2971800"/>
            <a:ext cx="1091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SPARROW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4422709" y="2365577"/>
            <a:ext cx="1054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HOOPOE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4245428" y="2005948"/>
            <a:ext cx="114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PARAKEET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363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14604"/>
            <a:ext cx="8229600" cy="615819"/>
          </a:xfrm>
        </p:spPr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FEET AND CLAWS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8620" y="849086"/>
            <a:ext cx="8985380" cy="4294414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b="1" dirty="0"/>
              <a:t>FLESH EATING BIRDS                      PERCHING BIRDS                     SCRATCHING BIRDS</a:t>
            </a:r>
          </a:p>
          <a:p>
            <a:pPr marL="0" indent="0" algn="just">
              <a:buNone/>
            </a:pPr>
            <a:endParaRPr lang="en-US" sz="2000" b="1" dirty="0"/>
          </a:p>
          <a:p>
            <a:pPr marL="0" indent="0" algn="just">
              <a:buNone/>
            </a:pPr>
            <a:endParaRPr lang="en-US" sz="2000" b="1" dirty="0"/>
          </a:p>
          <a:p>
            <a:pPr marL="0" indent="0" algn="just">
              <a:buNone/>
            </a:pP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76" y="1250303"/>
            <a:ext cx="1926317" cy="118498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142728" y="2528959"/>
            <a:ext cx="2472612" cy="25095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The flesh eating birds have strong and sharp claws called talons. 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US" sz="2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chemeClr val="tx1"/>
                </a:solidFill>
              </a:rPr>
              <a:t>These claws help them to catch live prey like toads, rats and small birds.</a:t>
            </a:r>
          </a:p>
          <a:p>
            <a:pPr marL="0" indent="0" algn="just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chemeClr val="tx1"/>
                </a:solidFill>
              </a:rPr>
              <a:t>Example: hawks and eagles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95" y="1217283"/>
            <a:ext cx="1650428" cy="1278656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3247050" y="2570584"/>
            <a:ext cx="2565919" cy="24263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The perching birds have three toes in front and one at the back.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chemeClr val="tx1"/>
                </a:solidFill>
              </a:rPr>
              <a:t>These type of feet help the birds to hold on to a branch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1"/>
                </a:solidFill>
              </a:rPr>
              <a:t>and can even sleep while they perch.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1"/>
                </a:solidFill>
              </a:rPr>
              <a:t>Example: sparrow , mynahs and crows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10131" y="2570584"/>
            <a:ext cx="2610044" cy="24263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The scratching birds have strong legs with three  toes in front and one toe at the back.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1"/>
                </a:solidFill>
              </a:rPr>
              <a:t>These toes have sharp, hard claws to help  them to dig the ground and bring out insects and buried seeds.  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1"/>
                </a:solidFill>
              </a:rPr>
              <a:t>Example: hen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88" y="1282305"/>
            <a:ext cx="1848273" cy="121363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5237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14604"/>
            <a:ext cx="8229600" cy="615819"/>
          </a:xfrm>
        </p:spPr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FEET AND CLAWS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8620" y="849086"/>
            <a:ext cx="8985380" cy="4294414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b="1" dirty="0"/>
              <a:t>   CLIMBING   BIRDS                      SWIMMING BIRDS                      WADING BIRDS</a:t>
            </a:r>
          </a:p>
          <a:p>
            <a:pPr marL="0" indent="0" algn="just">
              <a:buNone/>
            </a:pPr>
            <a:endParaRPr lang="en-US" sz="2000" b="1" dirty="0"/>
          </a:p>
          <a:p>
            <a:pPr marL="0" indent="0" algn="just">
              <a:buNone/>
            </a:pPr>
            <a:endParaRPr lang="en-US" sz="2000" b="1" dirty="0"/>
          </a:p>
          <a:p>
            <a:pPr marL="0" indent="0" algn="just">
              <a:buNone/>
            </a:pPr>
            <a:endParaRPr lang="en-US" sz="2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42728" y="2528959"/>
            <a:ext cx="2472612" cy="25095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The climbing birds have two toes which point upwards and two which point downwards.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These toes help them to climb trees and to cling on them.</a:t>
            </a:r>
          </a:p>
          <a:p>
            <a:pPr marL="0" indent="0" algn="just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chemeClr val="tx1"/>
                </a:solidFill>
              </a:rPr>
              <a:t>Example: woodpecker and parakeet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195729" y="2597853"/>
            <a:ext cx="2668558" cy="24263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Water birds have webbed feet. They have three toes in front and one toe at the back.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The three toes are joined by skin which is called web. 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This skin helps them to push water back while swimming.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Example: duck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71723" y="2570584"/>
            <a:ext cx="2610044" cy="24263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These birds are long legged with spread out toes.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They can wade through muddy water without getting wet.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Example: crane and heron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9" y="1302217"/>
            <a:ext cx="2088630" cy="117381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06" y="1210411"/>
            <a:ext cx="2379305" cy="1265616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49" y="1213396"/>
            <a:ext cx="1918705" cy="122964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769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SUMMARY: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734558"/>
            <a:ext cx="8229600" cy="388409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Flesh eating birds have strong and sharp claws called talons.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Perching birds like sparrows, </a:t>
            </a:r>
            <a:r>
              <a:rPr lang="en-GB" sz="2000" kern="0" dirty="0" err="1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mynas</a:t>
            </a: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and crows have three toes in front and one at the back which help them to hold on to a branch even while sleeping.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Scratching birds have strong legs with  sharp and hard claws to help them to dig the ground.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Climbing birds have two toes which point towards and two which points downwards which help them to climb trees.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Birds like ducks and geese have webbed feet which help them to swim.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Cranes and herons are wading birds with long leg and spread out toes.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2862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121784"/>
            <a:ext cx="8688387" cy="47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Give two examples of each: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597159"/>
            <a:ext cx="8229600" cy="430141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18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Climbing birds.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18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Ans.  Woodpeckers, Parakeets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18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Perching birds.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18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Ans. Sparrow, Crows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18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Flesh eating birds.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18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Ans. Hawks, Eagles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18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Wading birds.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18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Ans. Cranes, Herons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18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Climbing birds.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18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Ans. Woodpeckers, Parrots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3305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LEARNING OUTCOME: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be  able to– 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get knowledge regarding feet and claws of different birds.</a:t>
            </a: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0023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23553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699795" y="235532"/>
            <a:ext cx="7833017" cy="73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HOME ASSIGNMENT: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699795" y="964406"/>
            <a:ext cx="7833017" cy="3214688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Draw any 3 claws in Project Record.</a:t>
            </a:r>
            <a:endParaRPr lang="en-GB" sz="20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6173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7326</TotalTime>
  <Words>598</Words>
  <Application>Microsoft Office PowerPoint</Application>
  <PresentationFormat>On-screen Show (16:9)</PresentationFormat>
  <Paragraphs>115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FEET AND CLAWS</vt:lpstr>
      <vt:lpstr>FEET AND CLAWS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Smruti Shasani</cp:lastModifiedBy>
  <cp:revision>930</cp:revision>
  <dcterms:created xsi:type="dcterms:W3CDTF">2021-04-07T05:01:00Z</dcterms:created>
  <dcterms:modified xsi:type="dcterms:W3CDTF">2022-05-27T06:56:52Z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