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2"/>
  </p:notesMasterIdLst>
  <p:sldIdLst>
    <p:sldId id="256" r:id="rId2"/>
    <p:sldId id="347" r:id="rId3"/>
    <p:sldId id="350" r:id="rId4"/>
    <p:sldId id="354" r:id="rId5"/>
    <p:sldId id="351" r:id="rId6"/>
    <p:sldId id="352" r:id="rId7"/>
    <p:sldId id="353" r:id="rId8"/>
    <p:sldId id="337" r:id="rId9"/>
    <p:sldId id="355" r:id="rId10"/>
    <p:sldId id="259" r:id="rId1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>
        <p:scale>
          <a:sx n="102" d="100"/>
          <a:sy n="102" d="100"/>
        </p:scale>
        <p:origin x="-1044" y="-3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11/1/2021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6.gif"/><Relationship Id="rId2" Type="http://schemas.openxmlformats.org/officeDocument/2006/relationships/audio" Target="../media/media1.mp3"/><Relationship Id="rId16" Type="http://schemas.openxmlformats.org/officeDocument/2006/relationships/image" Target="../media/image5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2.xml"/><Relationship Id="rId5" Type="http://schemas.microsoft.com/office/2007/relationships/media" Target="../media/media3.mp3"/><Relationship Id="rId15" Type="http://schemas.openxmlformats.org/officeDocument/2006/relationships/image" Target="../media/image4.gif"/><Relationship Id="rId10" Type="http://schemas.openxmlformats.org/officeDocument/2006/relationships/audio" Target="../media/media5.mp3"/><Relationship Id="rId19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: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charset="0"/>
              </a:rPr>
              <a:t> 1</a:t>
            </a:r>
            <a:endParaRPr lang="en-US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</a:t>
            </a:r>
            <a:r>
              <a:rPr lang="en-US" altLang="en-IN" sz="1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IN" altLang="en-US" sz="1400" b="1" dirty="0" smtClean="0">
                <a:solidFill>
                  <a:srgbClr val="000000"/>
                </a:solidFill>
                <a:latin typeface="Arial" charset="0"/>
              </a:rPr>
              <a:t>: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</a:t>
            </a:r>
            <a:r>
              <a:rPr lang="en-US" altLang="en-GB" sz="1400" b="1" dirty="0" smtClean="0">
                <a:solidFill>
                  <a:srgbClr val="000000"/>
                </a:solidFill>
                <a:latin typeface="Arial" charset="0"/>
              </a:rPr>
              <a:t>  :</a:t>
            </a: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charset="0"/>
              </a:rPr>
              <a:t>SCIENCE</a:t>
            </a:r>
            <a:endParaRPr lang="en-US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:  BIRDS:FOOD AND MORE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 smtClean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 smtClean="0">
                <a:solidFill>
                  <a:srgbClr val="000000"/>
                </a:solidFill>
                <a:latin typeface="Arial" charset="0"/>
              </a:rPr>
              <a:t>   :  INTRODUCTION - DIFFERENT KINDS OF BEAKS 			      </a:t>
            </a:r>
            <a:endParaRPr lang="en-GB" altLang="en-GB" sz="1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4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get </a:t>
            </a: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knowledge about the types of </a:t>
            </a:r>
            <a:r>
              <a:rPr lang="en-GB" sz="24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beaks.</a:t>
            </a: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455612" y="217520"/>
            <a:ext cx="8688388" cy="7492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INTRODUCTION: </a:t>
            </a:r>
            <a:r>
              <a:rPr lang="en-GB" sz="20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</a:t>
            </a:r>
            <a:r>
              <a:rPr lang="en-GB" sz="20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isten carefully  and  then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0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identify me through sound.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401980" y="790978"/>
            <a:ext cx="6960637" cy="399628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5" name="call-of-a-house-sparrow_mDxahyi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398" y="966754"/>
            <a:ext cx="420656" cy="420656"/>
          </a:xfrm>
          <a:prstGeom prst="rect">
            <a:avLst/>
          </a:prstGeom>
        </p:spPr>
      </p:pic>
      <p:pic>
        <p:nvPicPr>
          <p:cNvPr id="6" name="crow-birds-unity-anger-and-sounds_OhvXZQSZ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398" y="2982113"/>
            <a:ext cx="356476" cy="356476"/>
          </a:xfrm>
          <a:prstGeom prst="rect">
            <a:avLst/>
          </a:prstGeom>
        </p:spPr>
      </p:pic>
      <p:pic>
        <p:nvPicPr>
          <p:cNvPr id="7" name="peacock-call-peacock-sounds-and-pictures-for-learning_Rv35Hzzb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72807" y="944334"/>
            <a:ext cx="402385" cy="402385"/>
          </a:xfrm>
          <a:prstGeom prst="rect">
            <a:avLst/>
          </a:prstGeom>
        </p:spPr>
      </p:pic>
      <p:pic>
        <p:nvPicPr>
          <p:cNvPr id="8" name="rooster-crowing-compilation-plus-rooster-crowing-sounds-effect-2016_oEScXfe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43402" y="2945343"/>
            <a:ext cx="430016" cy="430016"/>
          </a:xfrm>
          <a:prstGeom prst="rect">
            <a:avLst/>
          </a:prstGeom>
        </p:spPr>
      </p:pic>
      <p:pic>
        <p:nvPicPr>
          <p:cNvPr id="10" name="natural-parrot-sounds_7qmNoKxO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45938" y="1980810"/>
            <a:ext cx="387998" cy="387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77" y="3738720"/>
            <a:ext cx="1462867" cy="1269000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18" y="2701745"/>
            <a:ext cx="1453465" cy="1395322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977" y="1662757"/>
            <a:ext cx="1418176" cy="1024103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24" y="1674613"/>
            <a:ext cx="1204309" cy="1113909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9" y="3706424"/>
            <a:ext cx="1226530" cy="1301296"/>
          </a:xfrm>
          <a:prstGeom prst="rect">
            <a:avLst/>
          </a:prstGeom>
          <a:ln w="317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1636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9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6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0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721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Beaks: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Birds are living things and they need food to survive.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beak is the bird’s mouth.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shape of the bird’s beak is suited to the type of food it eats.</a:t>
            </a:r>
            <a:r>
              <a:rPr lang="en-GB" sz="20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" y="2341983"/>
            <a:ext cx="6453997" cy="209005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61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DIFFERENT KINDS OF BEAKS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9086"/>
            <a:ext cx="8229600" cy="37451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Strong, sharp and hooked beak: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smtClean="0"/>
              <a:t>Eagles, vultures and kites are birds of prey.</a:t>
            </a:r>
          </a:p>
          <a:p>
            <a:pPr marL="0" indent="0">
              <a:buNone/>
            </a:pPr>
            <a:endParaRPr lang="en-US" sz="2400" b="1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 smtClean="0"/>
              <a:t>They eat small animals like chicks, mice,</a:t>
            </a:r>
          </a:p>
          <a:p>
            <a:pPr marL="0" indent="0" algn="just">
              <a:buNone/>
            </a:pPr>
            <a:r>
              <a:rPr lang="en-IN" sz="2400" dirty="0" smtClean="0"/>
              <a:t>frogs and snakes.</a:t>
            </a:r>
          </a:p>
          <a:p>
            <a:pPr marL="0" indent="0">
              <a:buNone/>
            </a:pPr>
            <a:endParaRPr lang="en-IN" sz="2400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IN" sz="2400" dirty="0" smtClean="0"/>
              <a:t>They have strong sharp and hooked beak </a:t>
            </a:r>
          </a:p>
          <a:p>
            <a:pPr marL="0" indent="0" algn="just">
              <a:buNone/>
            </a:pPr>
            <a:r>
              <a:rPr lang="en-IN" sz="2400" dirty="0" smtClean="0"/>
              <a:t>to tear flesh.</a:t>
            </a:r>
            <a:endParaRPr lang="en-IN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80" y="937721"/>
            <a:ext cx="1374322" cy="118498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82" y="2491271"/>
            <a:ext cx="1409320" cy="10276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82" y="3788866"/>
            <a:ext cx="1409320" cy="977603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744409" y="1334278"/>
            <a:ext cx="886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EAGLE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19053" y="2851196"/>
            <a:ext cx="1101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VULTURE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93698" y="4105469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DIFFERENT KINDS OF BEAKS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9086"/>
            <a:ext cx="8229600" cy="37451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Short, hard and horny beak :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Sparrows, pigeons, peacocks and finches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have short, hard and horny beak.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They crush grains and seeds with the </a:t>
            </a:r>
          </a:p>
          <a:p>
            <a:pPr marL="0" indent="0">
              <a:buNone/>
            </a:pPr>
            <a:r>
              <a:rPr lang="en-US" sz="2000" dirty="0" smtClean="0"/>
              <a:t>beaks.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44408" y="1212981"/>
            <a:ext cx="11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SPARROW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44408" y="2543419"/>
            <a:ext cx="1101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PEACOCK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93698" y="4105469"/>
            <a:ext cx="92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FLINCH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454" y="801810"/>
            <a:ext cx="1607919" cy="116131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673" y="2215686"/>
            <a:ext cx="1607919" cy="127101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057" y="3665950"/>
            <a:ext cx="1612316" cy="120463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961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DIFFERENT KINDS OF BEAKS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9086"/>
            <a:ext cx="8229600" cy="37451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Curved beak: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curved beak of a parakeet helps it </a:t>
            </a:r>
          </a:p>
          <a:p>
            <a:pPr marL="0" indent="0">
              <a:buNone/>
            </a:pPr>
            <a:r>
              <a:rPr lang="en-US" sz="2000" dirty="0" smtClean="0"/>
              <a:t>to crack nuts and hard fruits.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And also helps it to climb trees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669764" y="2376361"/>
            <a:ext cx="11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PARAKEET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726" y="1832252"/>
            <a:ext cx="1994038" cy="139599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52796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SUMMARY: 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1147665"/>
            <a:ext cx="8229600" cy="303381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Eagles, vultures and kites are birds of prey. They have strong, sharp and hooked beak.     </a:t>
            </a:r>
            <a:endParaRPr lang="en-GB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000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Sparrows, pigeons, peacocks have short hard and horny beaks.</a:t>
            </a:r>
          </a:p>
          <a:p>
            <a:pPr marL="342900" indent="-3429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US" sz="2000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Parakeet have curved beak to crack nuts and hard fruits.</a:t>
            </a:r>
          </a:p>
          <a:p>
            <a:pPr marL="342900" indent="-34290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</a:t>
            </a: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OUTCOME: 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be able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to– </a:t>
            </a: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get knowledge about the types of beaks.</a:t>
            </a: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314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6942</TotalTime>
  <Words>261</Words>
  <Application>Microsoft Office PowerPoint</Application>
  <PresentationFormat>On-screen Show (16:9)</PresentationFormat>
  <Paragraphs>87</Paragraphs>
  <Slides>10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DIFFERENT KINDS OF BEAKS</vt:lpstr>
      <vt:lpstr>DIFFERENT KINDS OF BEAKS</vt:lpstr>
      <vt:lpstr>DIFFERENT KINDS OF BEAKS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890</cp:revision>
  <dcterms:created xsi:type="dcterms:W3CDTF">2021-04-07T05:01:00Z</dcterms:created>
  <dcterms:modified xsi:type="dcterms:W3CDTF">2021-11-01T14:33:41Z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