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4115" r:id="rId1"/>
  </p:sldMasterIdLst>
  <p:notesMasterIdLst>
    <p:notesMasterId r:id="rId12"/>
  </p:notesMasterIdLst>
  <p:sldIdLst>
    <p:sldId id="256" r:id="rId2"/>
    <p:sldId id="289" r:id="rId3"/>
    <p:sldId id="317" r:id="rId4"/>
    <p:sldId id="318" r:id="rId5"/>
    <p:sldId id="320" r:id="rId6"/>
    <p:sldId id="319" r:id="rId7"/>
    <p:sldId id="322" r:id="rId8"/>
    <p:sldId id="323" r:id="rId9"/>
    <p:sldId id="321" r:id="rId10"/>
    <p:sldId id="259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0000"/>
    <a:srgbClr val="F30D1D"/>
    <a:srgbClr val="FC95A6"/>
    <a:srgbClr val="996600"/>
    <a:srgbClr val="FF3399"/>
    <a:srgbClr val="E43CD8"/>
    <a:srgbClr val="66FF33"/>
    <a:srgbClr val="BA8CD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07" autoAdjust="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5925100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4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76821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29547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13213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80815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60976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839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10476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86886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856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3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1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2757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8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970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3/29/2022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12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6" r:id="rId1"/>
    <p:sldLayoutId id="2147484117" r:id="rId2"/>
    <p:sldLayoutId id="2147484118" r:id="rId3"/>
    <p:sldLayoutId id="2147484119" r:id="rId4"/>
    <p:sldLayoutId id="2147484120" r:id="rId5"/>
    <p:sldLayoutId id="2147484121" r:id="rId6"/>
    <p:sldLayoutId id="2147484122" r:id="rId7"/>
    <p:sldLayoutId id="2147484123" r:id="rId8"/>
    <p:sldLayoutId id="2147484124" r:id="rId9"/>
    <p:sldLayoutId id="2147484125" r:id="rId10"/>
    <p:sldLayoutId id="2147484126" r:id="rId11"/>
    <p:sldLayoutId id="2147484127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gif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746232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57;p13"/>
          <p:cNvSpPr txBox="1"/>
          <p:nvPr/>
        </p:nvSpPr>
        <p:spPr>
          <a:xfrm>
            <a:off x="1724025" y="1143000"/>
            <a:ext cx="6296025" cy="2634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SESSION             	       : 9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b="1" dirty="0">
                <a:latin typeface="Calibri" panose="020F0502020204030204" pitchFamily="34" charset="0"/>
                <a:cs typeface="Calibri" panose="020F0502020204030204" pitchFamily="34" charset="0"/>
              </a:rPr>
              <a:t>CLASS</a:t>
            </a:r>
            <a:r>
              <a:rPr lang="en-US" altLang="en-IN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               </a:t>
            </a:r>
            <a:r>
              <a:rPr lang="en-IN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IN" sz="2000" b="1" dirty="0">
                <a:latin typeface="Calibri" panose="020F0502020204030204" pitchFamily="34" charset="0"/>
                <a:cs typeface="Calibri" panose="020F0502020204030204" pitchFamily="34" charset="0"/>
              </a:rPr>
              <a:t>	       </a:t>
            </a:r>
            <a:r>
              <a:rPr lang="en-IN" sz="2000" b="1" dirty="0">
                <a:latin typeface="Calibri" panose="020F0502020204030204" pitchFamily="34" charset="0"/>
                <a:cs typeface="Calibri" panose="020F0502020204030204" pitchFamily="34" charset="0"/>
              </a:rPr>
              <a:t>: III</a:t>
            </a: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SUBJECT </a:t>
            </a:r>
            <a:r>
              <a:rPr lang="en-US" alt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	       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SCIENCE</a:t>
            </a:r>
            <a:endParaRPr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CHAPTER NUMBER</a:t>
            </a:r>
            <a:r>
              <a:rPr lang="en-US" alt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: 3</a:t>
            </a:r>
            <a:endParaRPr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CHAPTER NAME</a:t>
            </a:r>
            <a:r>
              <a:rPr lang="en-US" alt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: PRECIOUS SOIL</a:t>
            </a:r>
          </a:p>
          <a:p>
            <a:pPr lvl="0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SUBTOPIC </a:t>
            </a:r>
            <a:r>
              <a:rPr lang="en-US" alt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              </a:t>
            </a:r>
            <a:r>
              <a:rPr lang="en-GB" alt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 : ACTIVITY BASED ON THE SOIL, </a:t>
            </a:r>
          </a:p>
          <a:p>
            <a:pPr lvl="0"/>
            <a:r>
              <a:rPr lang="en-GB" alt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CLASS 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TEST.</a:t>
            </a:r>
            <a:endParaRPr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682800" y="43756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473250" y="285051"/>
            <a:ext cx="1327850" cy="779412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380999" y="285050"/>
            <a:ext cx="6858001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</a:pPr>
            <a:r>
              <a:rPr lang="en-GB" sz="2200" b="1" i="0" u="none" strike="noStrike" cap="none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LEARNING OBJECTIVE : </a:t>
            </a:r>
            <a:endParaRPr sz="2200" b="1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12338" y="1181100"/>
            <a:ext cx="8191500" cy="31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400" b="1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To enable the learner to - 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revise the chapter and assess.</a:t>
            </a:r>
            <a:endParaRPr lang="en-GB" sz="2400" b="1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90000"/>
            </a:pPr>
            <a:endParaRPr lang="en-GB" sz="2000" dirty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2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352425"/>
            <a:ext cx="8353425" cy="523875"/>
          </a:xfrm>
        </p:spPr>
        <p:txBody>
          <a:bodyPr/>
          <a:lstStyle/>
          <a:p>
            <a:r>
              <a:rPr lang="en-US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Activity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9100" y="1152475"/>
            <a:ext cx="8296275" cy="3378799"/>
          </a:xfrm>
        </p:spPr>
        <p:txBody>
          <a:bodyPr/>
          <a:lstStyle/>
          <a:p>
            <a:pPr marL="114300" indent="0">
              <a:buNone/>
            </a:pP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the picture:</a:t>
            </a:r>
          </a:p>
          <a:p>
            <a:pPr marL="11430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7787575" y="225974"/>
            <a:ext cx="1232526" cy="611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49" y="1790699"/>
            <a:ext cx="2333626" cy="1590676"/>
          </a:xfrm>
          <a:prstGeom prst="rect">
            <a:avLst/>
          </a:prstGeom>
          <a:ln w="50800">
            <a:solidFill>
              <a:srgbClr val="C00000"/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885825" y="3581396"/>
            <a:ext cx="1638300" cy="6096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Clayey soil is used by the potter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275" y="1790699"/>
            <a:ext cx="2276474" cy="1607346"/>
          </a:xfrm>
          <a:prstGeom prst="rect">
            <a:avLst/>
          </a:prstGeom>
          <a:ln w="50800">
            <a:solidFill>
              <a:srgbClr val="C00000"/>
            </a:solidFill>
          </a:ln>
        </p:spPr>
      </p:pic>
      <p:sp>
        <p:nvSpPr>
          <p:cNvPr id="9" name="Rectangle 8"/>
          <p:cNvSpPr/>
          <p:nvPr/>
        </p:nvSpPr>
        <p:spPr>
          <a:xfrm>
            <a:off x="3757612" y="3552823"/>
            <a:ext cx="1447800" cy="6096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Sandy soil found in desert/sea shore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900" y="1790699"/>
            <a:ext cx="2345938" cy="1590677"/>
          </a:xfrm>
          <a:prstGeom prst="rect">
            <a:avLst/>
          </a:prstGeom>
          <a:ln w="50800">
            <a:solidFill>
              <a:srgbClr val="C00000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6492175" y="3552823"/>
            <a:ext cx="1447800" cy="6096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Snails live in the soil</a:t>
            </a:r>
          </a:p>
        </p:txBody>
      </p:sp>
    </p:spTree>
    <p:extLst>
      <p:ext uri="{BB962C8B-B14F-4D97-AF65-F5344CB8AC3E}">
        <p14:creationId xmlns:p14="http://schemas.microsoft.com/office/powerpoint/2010/main" val="3176389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698988" y="44026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331801" y="127424"/>
            <a:ext cx="8688300" cy="625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endParaRPr lang="en-GB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303035" y="1171575"/>
            <a:ext cx="8229601" cy="3123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itchFamily="2" charset="2"/>
              <a:buChar char="v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2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343025"/>
            <a:ext cx="3048000" cy="1600200"/>
          </a:xfrm>
          <a:prstGeom prst="rect">
            <a:avLst/>
          </a:prstGeom>
          <a:ln w="50800">
            <a:solidFill>
              <a:srgbClr val="C00000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1714500" y="3105110"/>
            <a:ext cx="1447800" cy="6096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Manure makes the soil fertile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6762" y="1343025"/>
            <a:ext cx="3081338" cy="1600200"/>
          </a:xfrm>
          <a:prstGeom prst="rect">
            <a:avLst/>
          </a:prstGeom>
          <a:ln w="50800">
            <a:solidFill>
              <a:srgbClr val="C00000"/>
            </a:solidFill>
          </a:ln>
        </p:spPr>
      </p:pic>
      <p:sp>
        <p:nvSpPr>
          <p:cNvPr id="8" name="Rectangle 7"/>
          <p:cNvSpPr/>
          <p:nvPr/>
        </p:nvSpPr>
        <p:spPr>
          <a:xfrm>
            <a:off x="5326856" y="3095609"/>
            <a:ext cx="1581150" cy="6096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Loam is the best soil for plants</a:t>
            </a:r>
          </a:p>
        </p:txBody>
      </p:sp>
    </p:spTree>
    <p:extLst>
      <p:ext uri="{BB962C8B-B14F-4D97-AF65-F5344CB8AC3E}">
        <p14:creationId xmlns:p14="http://schemas.microsoft.com/office/powerpoint/2010/main" val="78673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625650" y="321225"/>
            <a:ext cx="1232526" cy="7074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331801" y="127424"/>
            <a:ext cx="8688300" cy="625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GB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 TEST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035" y="1028700"/>
            <a:ext cx="8229601" cy="3266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A. Multiple choice questions.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1.The action of sun, wind and rain break up rocks to form _______.</a:t>
            </a:r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lphaLcPeriod"/>
            </a:pPr>
            <a:r>
              <a:rPr lang="en-GB" sz="2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Table		b. chair		c. soil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2. Which soil is used to make pots?</a:t>
            </a:r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lphaLcPeriod"/>
            </a:pPr>
            <a:r>
              <a:rPr lang="en-GB" sz="2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Sandy soil		b. loamy soil	c. clayey soil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3. Which of these animals lives in soil?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a.  Elephant		b. snails		d. lion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4450" y="1876425"/>
            <a:ext cx="504826" cy="3251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863" y="2781300"/>
            <a:ext cx="504826" cy="3251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138" y="3724275"/>
            <a:ext cx="504826" cy="32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286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635175" y="371476"/>
            <a:ext cx="1232526" cy="693278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331801" y="127424"/>
            <a:ext cx="8688300" cy="625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endParaRPr lang="en-GB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331800" y="1064753"/>
            <a:ext cx="8200835" cy="33141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4. What do we add to soil to make it more fertile?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a.  Water 	b. clay		c. manure	d. gravel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5. Which is the best soil for growing plants?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a.  Sandy  	b. loam		c. clayey		d. mud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2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0563" y="1533525"/>
            <a:ext cx="414337" cy="2483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700" y="2396664"/>
            <a:ext cx="504826" cy="32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286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654225" y="34062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331801" y="452436"/>
            <a:ext cx="8688300" cy="73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GB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Write ‘True’ or ‘False’ for the given statements.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417525" y="981073"/>
            <a:ext cx="8229601" cy="3743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</a:pPr>
            <a:r>
              <a:rPr lang="en-US" sz="2000" i="0" u="none" strike="noStrike" cap="none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making of soil take ten years.                   </a:t>
            </a:r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</a:pPr>
            <a:r>
              <a:rPr lang="en-US" sz="2000" i="0" u="none" strike="noStrike" cap="none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Manure contains cow dung and decaying leaves.</a:t>
            </a:r>
          </a:p>
          <a:p>
            <a:pPr marL="457200" lvl="0" indent="-457200">
              <a:lnSpc>
                <a:spcPct val="150000"/>
              </a:lnSpc>
              <a:buSzPts val="1400"/>
              <a:buAutoNum type="arabicPeriod"/>
            </a:pPr>
            <a:r>
              <a:rPr lang="en-GB" sz="200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 parts of dead plants and animals are called humus.</a:t>
            </a:r>
          </a:p>
          <a:p>
            <a:pPr marL="457200" lvl="0" indent="-457200">
              <a:lnSpc>
                <a:spcPct val="150000"/>
              </a:lnSpc>
              <a:buSzPts val="1400"/>
              <a:buAutoNum type="arabicPeriod"/>
            </a:pPr>
            <a:r>
              <a:rPr lang="en-GB" sz="200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Sandy soil is best for the plants.</a:t>
            </a:r>
          </a:p>
          <a:p>
            <a:pPr marL="457200" lvl="0" indent="-457200">
              <a:lnSpc>
                <a:spcPct val="150000"/>
              </a:lnSpc>
              <a:buSzPts val="1400"/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Soil contains humus, clay, sand and stones.</a:t>
            </a:r>
            <a:r>
              <a:rPr lang="en-US" sz="2000" b="1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</a:t>
            </a:r>
          </a:p>
          <a:p>
            <a:pPr lvl="0">
              <a:lnSpc>
                <a:spcPct val="200000"/>
              </a:lnSpc>
              <a:buSzPts val="1400"/>
            </a:pPr>
            <a:endParaRPr lang="en-US" sz="2400" b="1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457200" lvl="0" indent="-457200">
              <a:lnSpc>
                <a:spcPct val="150000"/>
              </a:lnSpc>
              <a:buSzPts val="1400"/>
              <a:buAutoNum type="arabicPeriod"/>
            </a:pPr>
            <a:endParaRPr sz="2400" i="0" u="none" strike="noStrike" cap="none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5" name="Oval 4"/>
          <p:cNvSpPr/>
          <p:nvPr/>
        </p:nvSpPr>
        <p:spPr>
          <a:xfrm>
            <a:off x="4404132" y="981073"/>
            <a:ext cx="1165582" cy="652491"/>
          </a:xfrm>
          <a:prstGeom prst="ellipse">
            <a:avLst/>
          </a:prstGeom>
          <a:solidFill>
            <a:schemeClr val="bg1"/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False</a:t>
            </a:r>
          </a:p>
        </p:txBody>
      </p:sp>
      <p:sp>
        <p:nvSpPr>
          <p:cNvPr id="6" name="Oval 5"/>
          <p:cNvSpPr/>
          <p:nvPr/>
        </p:nvSpPr>
        <p:spPr>
          <a:xfrm>
            <a:off x="5952112" y="1307318"/>
            <a:ext cx="1165582" cy="652491"/>
          </a:xfrm>
          <a:prstGeom prst="ellipse">
            <a:avLst/>
          </a:prstGeom>
          <a:solidFill>
            <a:schemeClr val="bg1"/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True</a:t>
            </a:r>
          </a:p>
        </p:txBody>
      </p:sp>
      <p:sp>
        <p:nvSpPr>
          <p:cNvPr id="7" name="Oval 6"/>
          <p:cNvSpPr/>
          <p:nvPr/>
        </p:nvSpPr>
        <p:spPr>
          <a:xfrm>
            <a:off x="6873175" y="1959809"/>
            <a:ext cx="1080126" cy="652491"/>
          </a:xfrm>
          <a:prstGeom prst="ellipse">
            <a:avLst/>
          </a:prstGeom>
          <a:solidFill>
            <a:schemeClr val="bg1"/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True</a:t>
            </a:r>
          </a:p>
        </p:txBody>
      </p:sp>
      <p:sp>
        <p:nvSpPr>
          <p:cNvPr id="8" name="Oval 7"/>
          <p:cNvSpPr/>
          <p:nvPr/>
        </p:nvSpPr>
        <p:spPr>
          <a:xfrm>
            <a:off x="4289195" y="2359804"/>
            <a:ext cx="1165582" cy="652491"/>
          </a:xfrm>
          <a:prstGeom prst="ellipse">
            <a:avLst/>
          </a:prstGeom>
          <a:solidFill>
            <a:schemeClr val="bg1"/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False</a:t>
            </a:r>
          </a:p>
        </p:txBody>
      </p:sp>
      <p:sp>
        <p:nvSpPr>
          <p:cNvPr id="9" name="Oval 8"/>
          <p:cNvSpPr/>
          <p:nvPr/>
        </p:nvSpPr>
        <p:spPr>
          <a:xfrm>
            <a:off x="5454777" y="2845607"/>
            <a:ext cx="1080126" cy="652491"/>
          </a:xfrm>
          <a:prstGeom prst="ellipse">
            <a:avLst/>
          </a:prstGeom>
          <a:solidFill>
            <a:schemeClr val="bg1"/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1512493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654225" y="34062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331801" y="219074"/>
            <a:ext cx="8688300" cy="73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GB" sz="2800" b="1" dirty="0">
                <a:solidFill>
                  <a:srgbClr val="FF0000"/>
                </a:solidFill>
              </a:rPr>
              <a:t>HOME ASSIGNMENT : 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31801" y="952499"/>
            <a:ext cx="8229601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2400" i="0" u="none" strike="noStrike" cap="none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Learn Chapter – 1 and 2</a:t>
            </a:r>
            <a:endParaRPr sz="2400" i="0" u="none" strike="noStrike" cap="none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97382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644700" y="34062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331801" y="219074"/>
            <a:ext cx="8688300" cy="73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GB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407809" y="822525"/>
            <a:ext cx="8229601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2800" b="1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learner will be able -</a:t>
            </a:r>
          </a:p>
          <a:p>
            <a:pPr marL="342900" lvl="0" indent="-342900">
              <a:lnSpc>
                <a:spcPct val="150000"/>
              </a:lnSpc>
              <a:buSzPts val="1400"/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revise the chapter and assess.</a:t>
            </a:r>
            <a:endParaRPr lang="en-GB" sz="2400" b="1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200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01422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3311</TotalTime>
  <Words>326</Words>
  <Application>Microsoft Office PowerPoint</Application>
  <PresentationFormat>On-screen Show (16:9)</PresentationFormat>
  <Paragraphs>60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Activity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Vinit Jagannath</cp:lastModifiedBy>
  <cp:revision>537</cp:revision>
  <dcterms:created xsi:type="dcterms:W3CDTF">2021-04-07T05:01:00Z</dcterms:created>
  <dcterms:modified xsi:type="dcterms:W3CDTF">2022-03-29T09:04:43Z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1033-11.2.0.9926</vt:lpwstr>
  </property>
</Properties>
</file>