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4115" r:id="rId1"/>
  </p:sldMasterIdLst>
  <p:notesMasterIdLst>
    <p:notesMasterId r:id="rId10"/>
  </p:notesMasterIdLst>
  <p:sldIdLst>
    <p:sldId id="256" r:id="rId2"/>
    <p:sldId id="289" r:id="rId3"/>
    <p:sldId id="319" r:id="rId4"/>
    <p:sldId id="317" r:id="rId5"/>
    <p:sldId id="320" r:id="rId6"/>
    <p:sldId id="316" r:id="rId7"/>
    <p:sldId id="310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3300"/>
    <a:srgbClr val="F30D1D"/>
    <a:srgbClr val="FC95A6"/>
    <a:srgbClr val="996600"/>
    <a:srgbClr val="FF3399"/>
    <a:srgbClr val="E43CD8"/>
    <a:srgbClr val="66FF33"/>
    <a:srgbClr val="BA8CD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4607" autoAdjust="0"/>
  </p:normalViewPr>
  <p:slideViewPr>
    <p:cSldViewPr snapToGrid="0">
      <p:cViewPr varScale="1">
        <p:scale>
          <a:sx n="103" d="100"/>
          <a:sy n="103" d="100"/>
        </p:scale>
        <p:origin x="87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2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59251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876821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2954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3132133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0815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609762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83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1047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86886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856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2757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4970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3/29/2022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128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/>
          <a:srcRect/>
          <a:stretch>
            <a:fillRect/>
          </a:stretch>
        </p:blipFill>
        <p:spPr>
          <a:xfrm>
            <a:off x="7297524" y="13078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5874275" y="98375"/>
            <a:ext cx="3176100" cy="126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57;p13"/>
          <p:cNvSpPr txBox="1"/>
          <p:nvPr/>
        </p:nvSpPr>
        <p:spPr>
          <a:xfrm>
            <a:off x="1617549" y="1269891"/>
            <a:ext cx="6031854" cy="2444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/>
              <a:defRPr sz="14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/>
              <a:t>SESSION             	 : 7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CLASS</a:t>
            </a:r>
            <a:r>
              <a:rPr lang="en-US" altLang="en-IN" b="1" dirty="0"/>
              <a:t>                 </a:t>
            </a:r>
            <a:r>
              <a:rPr lang="en-IN" b="1" dirty="0"/>
              <a:t> </a:t>
            </a:r>
            <a:r>
              <a:rPr lang="en-US" altLang="en-IN" b="1" dirty="0"/>
              <a:t>	 </a:t>
            </a:r>
            <a:r>
              <a:rPr lang="en-IN" b="1" dirty="0"/>
              <a:t>: III</a:t>
            </a:r>
            <a:endParaRPr lang="en-GB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SUBJECT </a:t>
            </a:r>
            <a:r>
              <a:rPr lang="en-US" altLang="en-GB" b="1" dirty="0"/>
              <a:t>	                    </a:t>
            </a:r>
            <a:r>
              <a:rPr lang="en-GB" b="1" dirty="0"/>
              <a:t>: </a:t>
            </a:r>
            <a:r>
              <a:rPr lang="en-US" b="1" dirty="0"/>
              <a:t>SCIENCE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CHAPTER NUMBER</a:t>
            </a:r>
            <a:r>
              <a:rPr lang="en-US" altLang="en-GB" b="1" dirty="0"/>
              <a:t>    </a:t>
            </a:r>
            <a:r>
              <a:rPr lang="en-GB" b="1" dirty="0"/>
              <a:t>: 3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 dirty="0"/>
              <a:t>CHAPTER NAME</a:t>
            </a:r>
            <a:r>
              <a:rPr lang="en-US" altLang="en-GB" b="1" dirty="0"/>
              <a:t>        </a:t>
            </a:r>
            <a:r>
              <a:rPr lang="en-GB" b="1" dirty="0"/>
              <a:t> : PRECIOUS SOIL</a:t>
            </a:r>
          </a:p>
          <a:p>
            <a:pPr lvl="0"/>
            <a:r>
              <a:rPr lang="en-GB" b="1" dirty="0"/>
              <a:t>SUBTOPIC </a:t>
            </a:r>
            <a:r>
              <a:rPr lang="en-US" altLang="en-GB" b="1" dirty="0"/>
              <a:t>                  </a:t>
            </a:r>
            <a:r>
              <a:rPr lang="en-GB" b="1" dirty="0"/>
              <a:t>: TEXTUAL Q/A - ANSWER </a:t>
            </a:r>
          </a:p>
          <a:p>
            <a:pPr lvl="0"/>
            <a:r>
              <a:rPr lang="en-GB" b="1" dirty="0"/>
              <a:t>	                     THE  FOLLOWING QUESTIONS</a:t>
            </a:r>
            <a:endParaRPr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405913" y="28505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8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/>
              </a:rPr>
              <a:t>LEARNING OBJECTIVE : </a:t>
            </a:r>
            <a:endParaRPr sz="28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276225" y="1181100"/>
            <a:ext cx="8191500" cy="31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rgbClr val="002060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</a:t>
            </a:r>
            <a:r>
              <a:rPr lang="en-GB" sz="2000" b="1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To enable the learners to –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Write the textual questions and answers</a:t>
            </a:r>
            <a:endParaRPr lang="en-GB" sz="2000" dirty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469523" y="238836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485030" y="285050"/>
            <a:ext cx="6042992" cy="589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LET’S RECAPITULATE: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14324" y="1399599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14324" y="846538"/>
            <a:ext cx="8520600" cy="3532337"/>
          </a:xfrm>
        </p:spPr>
        <p:txBody>
          <a:bodyPr/>
          <a:lstStyle/>
          <a:p>
            <a:pPr marL="114300" lvl="0" indent="0">
              <a:lnSpc>
                <a:spcPct val="150000"/>
              </a:lnSpc>
              <a:buNone/>
            </a:pPr>
            <a:r>
              <a:rPr lang="en-GB" sz="1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GIVE ANSWER IN ONE-WORD: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1.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It is formed by breaking up of rocks. 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2. Parts of dead plants and animals found in the soil. </a:t>
            </a:r>
            <a:endParaRPr lang="en-US" sz="20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It contains cow dung and decaying leaves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4. It is a sticky soil and mostly used for making pots. </a:t>
            </a:r>
            <a:r>
              <a:rPr lang="en-US" sz="1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</a:t>
            </a:r>
          </a:p>
          <a:p>
            <a:pPr marL="114300" indent="0"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5. This soil does not hold much water.                   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114300" indent="0">
              <a:lnSpc>
                <a:spcPct val="150000"/>
              </a:lnSpc>
              <a:buNone/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 </a:t>
            </a:r>
            <a:endParaRPr lang="en-US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32491" y="1399600"/>
            <a:ext cx="810784" cy="341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Soil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52339" y="1900517"/>
            <a:ext cx="1135463" cy="341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Humus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16516" y="2341142"/>
            <a:ext cx="1135463" cy="341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Manure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840768" y="2799170"/>
            <a:ext cx="1029157" cy="341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Clayey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29124" y="3141155"/>
            <a:ext cx="1029157" cy="34198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Sandy</a:t>
            </a:r>
            <a:endParaRPr lang="en-IN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8466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28449" y="20444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527262" y="285050"/>
            <a:ext cx="6215444" cy="621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THESE QUESTIONS: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14324" y="1399600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14324" y="846538"/>
            <a:ext cx="8520600" cy="3532337"/>
          </a:xfrm>
        </p:spPr>
        <p:txBody>
          <a:bodyPr/>
          <a:lstStyle/>
          <a:p>
            <a:pPr marL="114300" indent="0">
              <a:buNone/>
            </a:pPr>
            <a:r>
              <a:rPr lang="en-US" sz="2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How do rocks change to soil ?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Ans: In the beginning, the earth was covered with hard rocks. The action of the            sun, the rain and the wind broke up the rocks to make soil. </a:t>
            </a:r>
          </a:p>
          <a:p>
            <a:pPr marL="114300" indent="0">
              <a:buNone/>
            </a:pPr>
            <a:endParaRPr lang="en-US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r>
              <a:rPr lang="en-US" sz="2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Is the size of the particles same in different types of soil ? Explain.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 : No, the size of the particles is not same in different types of soil. Different types of  Soil has particles of different sizes. Some contain more water, others contain more air.</a:t>
            </a:r>
          </a:p>
          <a:p>
            <a:pPr marL="114300" indent="0">
              <a:buNone/>
            </a:pPr>
            <a:endParaRPr lang="en-US" sz="18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53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28449" y="20444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431701" y="285049"/>
            <a:ext cx="5825975" cy="5312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ANSWER THESE QUESTIONS: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14324" y="1399600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18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  </a:t>
            </a:r>
            <a:r>
              <a:rPr lang="en-GB" sz="2000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  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14324" y="846538"/>
            <a:ext cx="8520600" cy="3773170"/>
          </a:xfrm>
        </p:spPr>
        <p:txBody>
          <a:bodyPr/>
          <a:lstStyle/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How will you show that soil contains moisture?</a:t>
            </a:r>
          </a:p>
          <a:p>
            <a:pPr marL="114300" lvl="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To show that soil contains moisture put some soil in a small tin. Cover it with a lid.   With the help of an adult, heat the tin on a low flame. You will see small droplets of water forming on the underside of the lid. This proves that soil has moisture in it</a:t>
            </a:r>
            <a:r>
              <a:rPr lang="en-US" sz="2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14300" indent="0">
              <a:lnSpc>
                <a:spcPct val="100000"/>
              </a:lnSpc>
              <a:buNone/>
            </a:pPr>
            <a:endParaRPr lang="en-US" sz="20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4. What are the different kinds of soil ?</a:t>
            </a:r>
          </a:p>
          <a:p>
            <a:pPr marL="114300" lvl="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 The different kinds of soil are – Sandy Soil, Clayey Soil and Loamy Soil.</a:t>
            </a:r>
          </a:p>
          <a:p>
            <a:pPr marL="114300" lvl="0" indent="0">
              <a:lnSpc>
                <a:spcPct val="100000"/>
              </a:lnSpc>
              <a:buNone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>
              <a:lnSpc>
                <a:spcPct val="100000"/>
              </a:lnSpc>
              <a:buNone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5. Why do farmers add manure to the soil ?</a:t>
            </a:r>
          </a:p>
          <a:p>
            <a:pPr marL="114300" indent="0">
              <a:lnSpc>
                <a:spcPct val="100000"/>
              </a:lnSpc>
              <a:buNone/>
            </a:pPr>
            <a:r>
              <a:rPr 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Ans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Farmers add manure to the soil because it is rich in humus and it makes the soil more fertile.</a:t>
            </a:r>
          </a:p>
          <a:p>
            <a:pPr marL="114300" indent="0">
              <a:buNone/>
            </a:pPr>
            <a:r>
              <a:rPr lang="en-US" sz="2000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en-US" sz="1800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sz="18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6876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628549" y="31575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301951"/>
            <a:ext cx="6959545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HOME ASSIGNMENT 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31801" y="1047788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r>
              <a:rPr lang="en-GB" sz="2000" dirty="0"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Reuse old cardboard to make a dustbin for your room.	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itchFamily="2" charset="2"/>
              <a:buChar char="v"/>
            </a:pPr>
            <a:endParaRPr lang="en-GB" sz="2000" b="1" dirty="0">
              <a:latin typeface="Calibri" panose="020F0502020204030204" pitchFamily="34" charset="0"/>
              <a:ea typeface="Calibri" panose="020F0502020204030204"/>
              <a:cs typeface="Calibri" panose="020F0502020204030204" pitchFamily="34" charset="0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94496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716013" y="307807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4"/>
          <p:cNvSpPr txBox="1"/>
          <p:nvPr/>
        </p:nvSpPr>
        <p:spPr>
          <a:xfrm>
            <a:off x="331801" y="127424"/>
            <a:ext cx="8688300" cy="625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GB" sz="28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 : </a:t>
            </a:r>
          </a:p>
        </p:txBody>
      </p:sp>
      <p:sp>
        <p:nvSpPr>
          <p:cNvPr id="65" name="Google Shape;65;p14"/>
          <p:cNvSpPr txBox="1"/>
          <p:nvPr/>
        </p:nvSpPr>
        <p:spPr>
          <a:xfrm>
            <a:off x="303035" y="1405597"/>
            <a:ext cx="8229601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R="0" lvl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90000"/>
            </a:pPr>
            <a:r>
              <a:rPr lang="en-GB" sz="20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/>
                <a:cs typeface="Calibri" panose="020F0502020204030204" pitchFamily="34" charset="0"/>
                <a:sym typeface="Calibri" panose="020F0502020204030204"/>
              </a:rPr>
              <a:t>The learner will be able to-</a:t>
            </a:r>
          </a:p>
          <a:p>
            <a:pPr marL="342900" lvl="0" indent="-342900">
              <a:lnSpc>
                <a:spcPct val="150000"/>
              </a:lnSpc>
              <a:buSzPts val="1400"/>
              <a:buFont typeface="Arial" panose="020B0604020202020204" pitchFamily="34" charset="0"/>
              <a:buChar char="•"/>
            </a:pPr>
            <a:r>
              <a:rPr lang="en-GB" sz="2000" dirty="0">
                <a:solidFill>
                  <a:schemeClr val="tx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write the textual questions and answers</a:t>
            </a:r>
            <a:endParaRPr lang="en-GB" sz="2000" dirty="0">
              <a:solidFill>
                <a:srgbClr val="00206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lvl="0">
              <a:lnSpc>
                <a:spcPct val="150000"/>
              </a:lnSpc>
              <a:buSzPct val="90000"/>
            </a:pPr>
            <a:endParaRPr lang="en-GB" sz="2000" dirty="0">
              <a:solidFill>
                <a:schemeClr val="accent1">
                  <a:lumMod val="50000"/>
                </a:schemeClr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GB" sz="2000" b="1" dirty="0"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r>
              <a:rPr lang="en-GB" sz="2000" b="1" dirty="0"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     </a:t>
            </a: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sz="2000" b="1" i="0" u="none" strike="noStrike" cap="none" dirty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52001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7596744" y="26009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3141</TotalTime>
  <Words>416</Words>
  <Application>Microsoft Office PowerPoint</Application>
  <PresentationFormat>On-screen Show (16:9)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Vinit Jagannath</cp:lastModifiedBy>
  <cp:revision>510</cp:revision>
  <dcterms:created xsi:type="dcterms:W3CDTF">2021-04-07T05:01:00Z</dcterms:created>
  <dcterms:modified xsi:type="dcterms:W3CDTF">2022-03-29T08:57:24Z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1033-11.2.0.9926</vt:lpwstr>
  </property>
</Properties>
</file>