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4102" r:id="rId1"/>
  </p:sldMasterIdLst>
  <p:notesMasterIdLst>
    <p:notesMasterId r:id="rId12"/>
  </p:notesMasterIdLst>
  <p:sldIdLst>
    <p:sldId id="256" r:id="rId2"/>
    <p:sldId id="289" r:id="rId3"/>
    <p:sldId id="304" r:id="rId4"/>
    <p:sldId id="307" r:id="rId5"/>
    <p:sldId id="313" r:id="rId6"/>
    <p:sldId id="314" r:id="rId7"/>
    <p:sldId id="302" r:id="rId8"/>
    <p:sldId id="310" r:id="rId9"/>
    <p:sldId id="316" r:id="rId10"/>
    <p:sldId id="259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F30D1D"/>
    <a:srgbClr val="FC95A6"/>
    <a:srgbClr val="996600"/>
    <a:srgbClr val="FF3399"/>
    <a:srgbClr val="E43CD8"/>
    <a:srgbClr val="66FF33"/>
    <a:srgbClr val="BA8CD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07" autoAdjust="0"/>
  </p:normalViewPr>
  <p:slideViewPr>
    <p:cSldViewPr snapToGrid="0">
      <p:cViewPr varScale="1">
        <p:scale>
          <a:sx n="102" d="100"/>
          <a:sy n="102" d="100"/>
        </p:scale>
        <p:origin x="746" y="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2510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4012427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3640059"/>
            <a:ext cx="8458200" cy="916781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2914650"/>
            <a:ext cx="8458200" cy="6858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11957"/>
            <a:ext cx="1828800" cy="4388644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1957"/>
            <a:ext cx="6248400" cy="438864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57150"/>
            <a:ext cx="2895600" cy="216694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2583677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257300"/>
            <a:ext cx="8458200" cy="9144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210314"/>
            <a:ext cx="8686800" cy="888619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200150"/>
            <a:ext cx="4191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3434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4057650"/>
            <a:ext cx="8610600" cy="661988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500062"/>
            <a:ext cx="4290556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6" y="500062"/>
            <a:ext cx="4292241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987028"/>
            <a:ext cx="429055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987028"/>
            <a:ext cx="428853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4857750"/>
            <a:ext cx="762000" cy="185166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451485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438683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4114800"/>
            <a:ext cx="8458200" cy="390525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1" y="457200"/>
            <a:ext cx="3008313" cy="360045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457200"/>
            <a:ext cx="5340350" cy="36004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462476"/>
            <a:ext cx="5029200" cy="27432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3745320"/>
            <a:ext cx="5867400" cy="391716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4149913"/>
            <a:ext cx="5867400" cy="576263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788174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165622"/>
            <a:ext cx="86868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57150"/>
            <a:ext cx="2514600" cy="216694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7/11/2022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57150"/>
            <a:ext cx="3352800" cy="216694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4857751"/>
            <a:ext cx="762000" cy="183356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GB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342900"/>
            <a:ext cx="8686800" cy="6286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788174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79349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g"/><Relationship Id="rId5" Type="http://schemas.openxmlformats.org/officeDocument/2006/relationships/image" Target="../media/image11.gif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3777640"/>
            <a:ext cx="9144000" cy="1365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462325" y="190513"/>
            <a:ext cx="1578401" cy="7835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5874275" y="98375"/>
            <a:ext cx="3176100" cy="12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57;p13"/>
          <p:cNvSpPr txBox="1"/>
          <p:nvPr/>
        </p:nvSpPr>
        <p:spPr>
          <a:xfrm>
            <a:off x="2054871" y="1333501"/>
            <a:ext cx="6031854" cy="2444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SESSION             	 : 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b="1" dirty="0"/>
              <a:t>CLASS</a:t>
            </a:r>
            <a:r>
              <a:rPr lang="en-US" altLang="en-IN" b="1" dirty="0"/>
              <a:t>                 </a:t>
            </a:r>
            <a:r>
              <a:rPr lang="en-IN" b="1" dirty="0"/>
              <a:t> </a:t>
            </a:r>
            <a:r>
              <a:rPr lang="en-US" altLang="en-IN" b="1" dirty="0"/>
              <a:t>	 </a:t>
            </a:r>
            <a:r>
              <a:rPr lang="en-IN" b="1" dirty="0"/>
              <a:t>: III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SUBJECT </a:t>
            </a:r>
            <a:r>
              <a:rPr lang="en-US" altLang="en-GB" b="1" dirty="0"/>
              <a:t>	                    </a:t>
            </a:r>
            <a:r>
              <a:rPr lang="en-GB" b="1" dirty="0"/>
              <a:t>: </a:t>
            </a:r>
            <a:r>
              <a:rPr lang="en-US" b="1" dirty="0"/>
              <a:t>SCIENCE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CHAPTER NUMBER</a:t>
            </a:r>
            <a:r>
              <a:rPr lang="en-US" altLang="en-GB" b="1" dirty="0"/>
              <a:t>    </a:t>
            </a:r>
            <a:r>
              <a:rPr lang="en-GB" b="1" dirty="0"/>
              <a:t>: 3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CHAPTER NAME</a:t>
            </a:r>
            <a:r>
              <a:rPr lang="en-US" altLang="en-GB" b="1" dirty="0"/>
              <a:t>        </a:t>
            </a:r>
            <a:r>
              <a:rPr lang="en-GB" b="1" dirty="0"/>
              <a:t> : PRECIOUS SOIL</a:t>
            </a:r>
          </a:p>
          <a:p>
            <a:pPr lvl="0"/>
            <a:r>
              <a:rPr lang="en-GB" b="1" dirty="0"/>
              <a:t>SUBTOPIC </a:t>
            </a:r>
            <a:r>
              <a:rPr lang="en-US" altLang="en-GB" b="1" dirty="0"/>
              <a:t>                  </a:t>
            </a:r>
            <a:r>
              <a:rPr lang="en-GB" b="1" dirty="0"/>
              <a:t>:  TYPES OF SOIL, ORAL QUESTIONS</a:t>
            </a:r>
            <a:endParaRPr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657975" y="22592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621425" y="743500"/>
            <a:ext cx="78012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GB" sz="40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GB" sz="4000" b="1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728449" y="6362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72675" y="285050"/>
            <a:ext cx="86883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GB" sz="2200" b="1" i="0" u="none" strike="noStrike" cap="none" dirty="0">
                <a:solidFill>
                  <a:schemeClr val="bg2">
                    <a:lumMod val="10000"/>
                  </a:scheme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LEARNING OBJECTIVE : </a:t>
            </a:r>
            <a:endParaRPr sz="2200" b="1" i="0" u="none" strike="noStrike" cap="none" dirty="0">
              <a:solidFill>
                <a:schemeClr val="bg2">
                  <a:lumMod val="10000"/>
                </a:schemeClr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76225" y="1181100"/>
            <a:ext cx="8191500" cy="31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  <a:r>
              <a:rPr lang="en-GB" sz="2400" b="1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Learners will be able to know - 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Blip>
                <a:blip r:embed="rId4"/>
              </a:buBlip>
            </a:pPr>
            <a:r>
              <a:rPr lang="en-GB" sz="200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Different types of soil and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Blip>
                <a:blip r:embed="rId4"/>
              </a:buBlip>
            </a:pPr>
            <a:r>
              <a:rPr lang="en-GB" sz="200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Different uses of the soil.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</a:pPr>
            <a:endParaRPr lang="en-GB" sz="200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2000" b="1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780375" y="6362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72675" y="285050"/>
            <a:ext cx="86883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GB" sz="2800" b="1" dirty="0">
                <a:solidFill>
                  <a:schemeClr val="tx1"/>
                </a:solidFill>
                <a:latin typeface="+mj-lt"/>
              </a:rPr>
              <a:t>LETS RECAPITULATE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14324" y="1237675"/>
            <a:ext cx="8229601" cy="28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18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  </a:t>
            </a:r>
            <a:r>
              <a:rPr lang="en-GB" sz="20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v"/>
            </a:pPr>
            <a:endParaRPr lang="en-GB" sz="2000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2000" b="1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14324" y="1065950"/>
            <a:ext cx="8520600" cy="3312925"/>
          </a:xfrm>
        </p:spPr>
        <p:txBody>
          <a:bodyPr/>
          <a:lstStyle/>
          <a:p>
            <a:pPr>
              <a:buBlip>
                <a:blip r:embed="rId4"/>
              </a:buBlip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Millions years before, the earth was a hard rock. The sun heated, the rain cooled the rocks then the wind over blew resulting the rock to broken into pieces.</a:t>
            </a:r>
          </a:p>
          <a:p>
            <a:pPr>
              <a:buBlip>
                <a:blip r:embed="rId4"/>
              </a:buBlip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pieces further rubbed against each other till they became tiny particles of soil.</a:t>
            </a:r>
          </a:p>
          <a:p>
            <a:pPr>
              <a:buBlip>
                <a:blip r:embed="rId4"/>
              </a:buBlip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Different soils have different 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colours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Blip>
                <a:blip r:embed="rId4"/>
              </a:buBlip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Soil contains stones, sand, clay, humus and also water and air.  </a:t>
            </a:r>
          </a:p>
          <a:p>
            <a:pPr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728449" y="141737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72675" y="285050"/>
            <a:ext cx="86883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lang="en-GB" sz="2200" b="1" dirty="0"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GB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Dt.24.06.21     TYPES OF SOIL  ( Sandy soil)</a:t>
            </a:r>
            <a:endParaRPr sz="2800" b="1" i="0" u="none" strike="noStrike" cap="none" dirty="0">
              <a:solidFill>
                <a:schemeClr val="tx1"/>
              </a:solidFill>
              <a:latin typeface="Calibri" pitchFamily="34" charset="0"/>
              <a:cs typeface="Calibri" pitchFamily="34" charset="0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14324" y="1399600"/>
            <a:ext cx="8229601" cy="28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18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  </a:t>
            </a:r>
            <a:r>
              <a:rPr lang="en-GB" sz="20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v"/>
            </a:pPr>
            <a:endParaRPr lang="en-GB" sz="2000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2000" b="1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543350"/>
          </a:xfrm>
        </p:spPr>
        <p:txBody>
          <a:bodyPr>
            <a:normAutofit/>
          </a:bodyPr>
          <a:lstStyle/>
          <a:p>
            <a:pPr>
              <a:buBlip>
                <a:blip r:embed="rId4"/>
              </a:buBlip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Sandy soil is mostly found in the desert and on the seashore.</a:t>
            </a:r>
          </a:p>
          <a:p>
            <a:pPr>
              <a:buBlip>
                <a:blip r:embed="rId4"/>
              </a:buBlip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Sand particles are big.</a:t>
            </a:r>
          </a:p>
          <a:p>
            <a:pPr>
              <a:buBlip>
                <a:blip r:embed="rId4"/>
              </a:buBlip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There is a lot of air in the space between these particles.</a:t>
            </a:r>
          </a:p>
          <a:p>
            <a:pPr>
              <a:buBlip>
                <a:blip r:embed="rId4"/>
              </a:buBlip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 does not hold much water.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685393"/>
            <a:ext cx="2654675" cy="186250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25" y="2667000"/>
            <a:ext cx="2532390" cy="189929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1533525" y="4684812"/>
            <a:ext cx="2238375" cy="3059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SANDY SOIL IN DESERT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763832" y="4684243"/>
            <a:ext cx="2238375" cy="3059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SANDY SOIL IN SEASHORE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818049" y="93734"/>
            <a:ext cx="11429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72675" y="285050"/>
            <a:ext cx="86883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lang="en-GB" sz="2200" b="1" dirty="0"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GB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TYPES OF SOIL  (Clayey soil)</a:t>
            </a:r>
            <a:endParaRPr sz="2800" b="1" i="0" u="none" strike="noStrike" cap="none" dirty="0">
              <a:solidFill>
                <a:schemeClr val="tx1"/>
              </a:solidFill>
              <a:latin typeface="Calibri" pitchFamily="34" charset="0"/>
              <a:cs typeface="Calibri" pitchFamily="34" charset="0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14324" y="1399600"/>
            <a:ext cx="8229601" cy="28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18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  </a:t>
            </a:r>
            <a:r>
              <a:rPr lang="en-GB" sz="20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v"/>
            </a:pPr>
            <a:endParaRPr lang="en-GB" sz="2000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2000" b="1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543350"/>
          </a:xfrm>
        </p:spPr>
        <p:txBody>
          <a:bodyPr>
            <a:normAutofit/>
          </a:bodyPr>
          <a:lstStyle/>
          <a:p>
            <a:pPr>
              <a:buBlip>
                <a:blip r:embed="rId4"/>
              </a:buBlip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Clayey soil is sticky.</a:t>
            </a:r>
          </a:p>
          <a:p>
            <a:pPr>
              <a:buBlip>
                <a:blip r:embed="rId4"/>
              </a:buBlip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 is mostly used for making pots and toys.</a:t>
            </a:r>
          </a:p>
          <a:p>
            <a:pPr>
              <a:buBlip>
                <a:blip r:embed="rId4"/>
              </a:buBlip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Clay particles are very fine.</a:t>
            </a:r>
          </a:p>
          <a:p>
            <a:pPr>
              <a:buBlip>
                <a:blip r:embed="rId4"/>
              </a:buBlip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There is no space for air between the particles.</a:t>
            </a:r>
          </a:p>
          <a:p>
            <a:pPr>
              <a:buBlip>
                <a:blip r:embed="rId4"/>
              </a:buBlip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 can hold a lot of water.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98843" y="4581203"/>
            <a:ext cx="2238375" cy="305938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Clayey soil with fine particles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716550" y="4581203"/>
            <a:ext cx="2415037" cy="305938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Clayey soil used in pot making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8" y="3063283"/>
            <a:ext cx="2445566" cy="142793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23" y="3063283"/>
            <a:ext cx="2339293" cy="142793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75" y="3063283"/>
            <a:ext cx="2203582" cy="142793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13" name="Rounded Rectangle 12"/>
          <p:cNvSpPr/>
          <p:nvPr/>
        </p:nvSpPr>
        <p:spPr>
          <a:xfrm>
            <a:off x="5271638" y="4581203"/>
            <a:ext cx="2517962" cy="305938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Clayey soil used in idol making</a:t>
            </a:r>
          </a:p>
        </p:txBody>
      </p:sp>
    </p:spTree>
    <p:extLst>
      <p:ext uri="{BB962C8B-B14F-4D97-AF65-F5344CB8AC3E}">
        <p14:creationId xmlns:p14="http://schemas.microsoft.com/office/powerpoint/2010/main" val="1077766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728449" y="6362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72675" y="285050"/>
            <a:ext cx="86883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lang="en-GB" sz="2200" b="1" dirty="0"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GB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TYPES OF SOIL  (Loam)</a:t>
            </a:r>
            <a:endParaRPr sz="2800" b="1" i="0" u="none" strike="noStrike" cap="none" dirty="0">
              <a:solidFill>
                <a:schemeClr val="tx1"/>
              </a:solidFill>
              <a:latin typeface="Calibri" pitchFamily="34" charset="0"/>
              <a:cs typeface="Calibri" pitchFamily="34" charset="0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14324" y="1399600"/>
            <a:ext cx="8229601" cy="28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18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  </a:t>
            </a:r>
            <a:r>
              <a:rPr lang="en-GB" sz="20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v"/>
            </a:pPr>
            <a:endParaRPr lang="en-GB" sz="2000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2000" b="1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543350"/>
          </a:xfrm>
        </p:spPr>
        <p:txBody>
          <a:bodyPr>
            <a:normAutofit/>
          </a:bodyPr>
          <a:lstStyle/>
          <a:p>
            <a:pPr>
              <a:buBlip>
                <a:blip r:embed="rId4"/>
              </a:buBlip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Loam is a mixture of sand and clay.</a:t>
            </a:r>
          </a:p>
          <a:p>
            <a:pPr>
              <a:buBlip>
                <a:blip r:embed="rId4"/>
              </a:buBlip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 can hold both air and water.</a:t>
            </a:r>
          </a:p>
          <a:p>
            <a:pPr>
              <a:buBlip>
                <a:blip r:embed="rId4"/>
              </a:buBlip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 has lot of humus.</a:t>
            </a:r>
          </a:p>
          <a:p>
            <a:pPr>
              <a:buBlip>
                <a:blip r:embed="rId4"/>
              </a:buBlip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Loam is the best soil for plants because it contains air, water and humus.</a:t>
            </a:r>
          </a:p>
          <a:p>
            <a:pPr>
              <a:buBlip>
                <a:blip r:embed="rId4"/>
              </a:buBlip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Humus makes the soil fertile.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8375" y="4538392"/>
            <a:ext cx="2238375" cy="305938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Planting in loam soil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78944" y="4538392"/>
            <a:ext cx="2183606" cy="305938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Grass in loam soil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2995801"/>
            <a:ext cx="2371725" cy="1458760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044" y="2995802"/>
            <a:ext cx="2107406" cy="1466920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26" y="2995801"/>
            <a:ext cx="1933573" cy="1458760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13" name="Rounded Rectangle 12"/>
          <p:cNvSpPr/>
          <p:nvPr/>
        </p:nvSpPr>
        <p:spPr>
          <a:xfrm>
            <a:off x="5523309" y="4538392"/>
            <a:ext cx="2183606" cy="305938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Humus</a:t>
            </a:r>
          </a:p>
        </p:txBody>
      </p:sp>
    </p:spTree>
    <p:extLst>
      <p:ext uri="{BB962C8B-B14F-4D97-AF65-F5344CB8AC3E}">
        <p14:creationId xmlns:p14="http://schemas.microsoft.com/office/powerpoint/2010/main" val="2288927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728449" y="152750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72675" y="440266"/>
            <a:ext cx="8688300" cy="62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GB" sz="2800" b="1" dirty="0">
                <a:solidFill>
                  <a:schemeClr val="tx1"/>
                </a:solidFill>
                <a:latin typeface="+mj-lt"/>
              </a:rPr>
              <a:t>ORAL QUESTIONS:</a:t>
            </a:r>
            <a:endParaRPr sz="2800" b="1" i="0" u="none" strike="noStrike" cap="none" dirty="0">
              <a:solidFill>
                <a:schemeClr val="tx1"/>
              </a:solidFill>
              <a:latin typeface="+mj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145343" y="1064753"/>
            <a:ext cx="8560508" cy="331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</a:pPr>
            <a:r>
              <a:rPr lang="en-GB" sz="2000" dirty="0">
                <a:solidFill>
                  <a:schemeClr val="tx1"/>
                </a:solidFill>
                <a:latin typeface="Arial" pitchFamily="34" charset="0"/>
                <a:ea typeface="Calibri" panose="020F0502020204030204"/>
                <a:cs typeface="Arial" pitchFamily="34" charset="0"/>
                <a:sym typeface="Calibri" panose="020F0502020204030204"/>
              </a:rPr>
              <a:t>Choose the correct answer.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</a:pPr>
            <a:r>
              <a:rPr lang="en-GB" sz="2000" dirty="0">
                <a:solidFill>
                  <a:schemeClr val="tx1"/>
                </a:solidFill>
                <a:latin typeface="Arial" pitchFamily="34" charset="0"/>
                <a:ea typeface="Calibri" panose="020F0502020204030204"/>
                <a:cs typeface="Arial" pitchFamily="34" charset="0"/>
                <a:sym typeface="Calibri" panose="020F0502020204030204"/>
              </a:rPr>
              <a:t>1. The making of soil took (hundreds/thousands/millions) of years.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</a:pPr>
            <a:r>
              <a:rPr lang="en-GB" sz="2000" dirty="0">
                <a:solidFill>
                  <a:schemeClr val="tx1"/>
                </a:solidFill>
                <a:latin typeface="Arial" pitchFamily="34" charset="0"/>
                <a:ea typeface="Calibri" panose="020F0502020204030204"/>
                <a:cs typeface="Arial" pitchFamily="34" charset="0"/>
                <a:sym typeface="Calibri" panose="020F0502020204030204"/>
              </a:rPr>
              <a:t>ANS: millions	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</a:pPr>
            <a:r>
              <a:rPr lang="en-GB" sz="2000" dirty="0">
                <a:solidFill>
                  <a:schemeClr val="tx1"/>
                </a:solidFill>
                <a:latin typeface="Arial" pitchFamily="34" charset="0"/>
                <a:ea typeface="Calibri" panose="020F0502020204030204"/>
                <a:cs typeface="Arial" pitchFamily="34" charset="0"/>
                <a:sym typeface="Calibri" panose="020F0502020204030204"/>
              </a:rPr>
              <a:t> 2. The soil is home to (birds/insects/elephants)	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</a:pPr>
            <a:r>
              <a:rPr lang="en-GB" sz="2000" dirty="0">
                <a:solidFill>
                  <a:schemeClr val="tx1"/>
                </a:solidFill>
                <a:latin typeface="Arial" pitchFamily="34" charset="0"/>
                <a:ea typeface="Calibri" panose="020F0502020204030204"/>
                <a:cs typeface="Arial" pitchFamily="34" charset="0"/>
                <a:sym typeface="Calibri" panose="020F0502020204030204"/>
              </a:rPr>
              <a:t>ANS: insects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 (Humus/Sand/Clay) is the parts of dead plants and animals found in the soil.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ANS: Humus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b="1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2000" b="1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638799" y="141232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72675" y="440266"/>
            <a:ext cx="8688300" cy="62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GB" sz="2800" b="1" i="0" u="none" strike="noStrike" cap="none" dirty="0">
                <a:solidFill>
                  <a:schemeClr val="accent2">
                    <a:lumMod val="50000"/>
                  </a:schemeClr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LEARNING OUTCOME : </a:t>
            </a:r>
            <a:endParaRPr sz="2800" b="1" i="0" u="none" strike="noStrike" cap="none" dirty="0">
              <a:solidFill>
                <a:schemeClr val="accent2">
                  <a:lumMod val="50000"/>
                </a:schemeClr>
              </a:solidFill>
              <a:latin typeface="+mj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03035" y="1405597"/>
            <a:ext cx="8229601" cy="28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</a:pPr>
            <a:r>
              <a:rPr lang="en-GB" sz="2000" dirty="0">
                <a:latin typeface="Arial" pitchFamily="34" charset="0"/>
                <a:ea typeface="Calibri" panose="020F0502020204030204"/>
                <a:cs typeface="Arial" pitchFamily="34" charset="0"/>
                <a:sym typeface="Calibri" panose="020F0502020204030204"/>
              </a:rPr>
              <a:t>The learner will be able to -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Blip>
                <a:blip r:embed="rId4"/>
              </a:buBlip>
            </a:pPr>
            <a:r>
              <a:rPr lang="en-GB" sz="2000" dirty="0">
                <a:latin typeface="Arial" pitchFamily="34" charset="0"/>
                <a:ea typeface="Calibri" panose="020F0502020204030204"/>
                <a:cs typeface="Arial" pitchFamily="34" charset="0"/>
                <a:sym typeface="Calibri" panose="020F0502020204030204"/>
              </a:rPr>
              <a:t>Identify and describe different types of soil and their uses.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v"/>
            </a:pPr>
            <a:endParaRPr lang="en-GB" sz="2000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2000" b="1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52001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638799" y="141232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72675" y="440266"/>
            <a:ext cx="8688300" cy="62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HOME ASSIGNMENT</a:t>
            </a:r>
            <a:r>
              <a:rPr lang="en-GB" sz="2800" b="1" i="0" u="none" strike="noStrike" cap="none" dirty="0">
                <a:solidFill>
                  <a:schemeClr val="accent2">
                    <a:lumMod val="50000"/>
                  </a:schemeClr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endParaRPr sz="2800" b="1" i="0" u="none" strike="noStrike" cap="none" dirty="0">
              <a:solidFill>
                <a:schemeClr val="accent2">
                  <a:lumMod val="50000"/>
                </a:schemeClr>
              </a:solidFill>
              <a:latin typeface="+mj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03035" y="1405597"/>
            <a:ext cx="8229601" cy="28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Blip>
                <a:blip r:embed="rId4"/>
              </a:buBlip>
            </a:pPr>
            <a:r>
              <a:rPr lang="en-GB" sz="2000" dirty="0">
                <a:latin typeface="Arial" pitchFamily="34" charset="0"/>
                <a:ea typeface="Calibri" panose="020F0502020204030204"/>
                <a:cs typeface="Arial" pitchFamily="34" charset="0"/>
                <a:sym typeface="Calibri" panose="020F0502020204030204"/>
              </a:rPr>
              <a:t>If you want to grow wheat, write the kind of soil would you need?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v"/>
            </a:pPr>
            <a:endParaRPr lang="en-GB" sz="2000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2000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2000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2000" b="1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81473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3183</TotalTime>
  <Words>439</Words>
  <Application>Microsoft Office PowerPoint</Application>
  <PresentationFormat>On-screen Show (16:9)</PresentationFormat>
  <Paragraphs>94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Franklin Gothic Book</vt:lpstr>
      <vt:lpstr>Franklin Gothic Medium</vt:lpstr>
      <vt:lpstr>Wingdings</vt:lpstr>
      <vt:lpstr>Wingdings 2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Smruti Shasani</cp:lastModifiedBy>
  <cp:revision>498</cp:revision>
  <dcterms:created xsi:type="dcterms:W3CDTF">2021-04-07T05:01:00Z</dcterms:created>
  <dcterms:modified xsi:type="dcterms:W3CDTF">2022-07-11T10:09:18Z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1033-11.2.0.9926</vt:lpwstr>
  </property>
</Properties>
</file>