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7" r:id="rId3"/>
    <p:sldId id="381" r:id="rId4"/>
    <p:sldId id="375" r:id="rId5"/>
    <p:sldId id="382" r:id="rId6"/>
    <p:sldId id="368" r:id="rId7"/>
    <p:sldId id="383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12/4/2022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12/4/2022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    :  5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12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:  GOING INTO SPACE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:  LONG QUESTION ANSWERS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v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solve long Q/A and some extra Q/A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339836" y="134676"/>
            <a:ext cx="8688388" cy="51668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39836" y="607394"/>
            <a:ext cx="8191500" cy="425880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Choose the correct answer.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First Indian women to go into the space was _________.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a)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Sunita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Williams   b)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Kalpana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Chawla   c) both a &amp; b    d) none of these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2"/>
              <a:defRPr/>
            </a:pP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Kalpana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Chawla went in the space shuttle  _______               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a) Colombo 	         b) Columbia		c) Namibia        d) all of these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3"/>
              <a:defRPr/>
            </a:pP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Sunita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Williams stayed in space in her spacecraft for _______ days.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a) 159                       b) 185		c) 195	            d) only a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4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Inside the spacecraft astronauts conduct ________ 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a) experiments      b) examinations          c) only b             d) neither a nor b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  <a:endParaRPr lang="en-GB" sz="18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01008" y="1478952"/>
            <a:ext cx="1781093" cy="30214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kern="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Kalpana</a:t>
            </a:r>
            <a:r>
              <a:rPr lang="en-GB" sz="18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 Chawla 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65088" y="2005060"/>
            <a:ext cx="1270883" cy="30214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kern="0" dirty="0">
                <a:solidFill>
                  <a:schemeClr val="tx1"/>
                </a:solidFill>
                <a:ea typeface="Calibri" panose="020F0502020204030204"/>
                <a:cs typeface="Calibri" panose="020F0502020204030204"/>
                <a:sym typeface="Calibri" panose="020F0502020204030204"/>
              </a:rPr>
              <a:t>Columbia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2132" y="2912837"/>
            <a:ext cx="895847" cy="30214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kern="0" dirty="0">
                <a:solidFill>
                  <a:schemeClr val="tx1"/>
                </a:solidFill>
                <a:ea typeface="Calibri" panose="020F0502020204030204"/>
                <a:cs typeface="Calibri" panose="020F0502020204030204"/>
                <a:sym typeface="Calibri" panose="020F0502020204030204"/>
              </a:rPr>
              <a:t>195</a:t>
            </a:r>
            <a:endParaRPr lang="en-IN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5109" y="4158736"/>
            <a:ext cx="1530627" cy="30214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experiments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69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B.ANSWER THESE QUESTIONS.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3" y="898525"/>
            <a:ext cx="8686800" cy="411201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1. Why is there no life on the moon?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Ans: There is no air or water on the moon. So there are no plants or animals or people on the moon.</a:t>
            </a:r>
          </a:p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2. What do astronauts do in space ?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Ans: The astronauts conduct experiments some times they need to repair the spacecraft in the space.</a:t>
            </a:r>
          </a:p>
          <a:p>
            <a:pPr marL="0" indent="0" algn="just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3. When did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Kalpana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Chawla die and how ?</a:t>
            </a:r>
          </a:p>
          <a:p>
            <a:pPr marL="0" indent="0" algn="just">
              <a:buNone/>
            </a:pP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Kalpana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Chawla died on 1</a:t>
            </a:r>
            <a:r>
              <a:rPr lang="en-US" sz="2400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February 2003 when her space shuttle crashed on the return journey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B. Give answer in one-word.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273" y="898525"/>
            <a:ext cx="8686800" cy="411201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1.Special vehicles which have the power and speed to take us away from the earth’s gravitational force. _________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2. Big holes on the surface of the moon. ________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3. The layer of air that surrounded the earth. _______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4. A natural satellite of the earth and it has no air or water. ________ </a:t>
            </a:r>
          </a:p>
        </p:txBody>
      </p:sp>
      <p:sp>
        <p:nvSpPr>
          <p:cNvPr id="2" name="Rectangle 1"/>
          <p:cNvSpPr/>
          <p:nvPr/>
        </p:nvSpPr>
        <p:spPr>
          <a:xfrm>
            <a:off x="4762832" y="1558456"/>
            <a:ext cx="1598212" cy="31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Spacecraft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73040" y="2156129"/>
            <a:ext cx="1598212" cy="31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Craters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30958" y="2793558"/>
            <a:ext cx="1598212" cy="31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Atmosphere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7931" y="3947823"/>
            <a:ext cx="1598212" cy="3180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Moon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983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400" b="1" dirty="0">
                <a:solidFill>
                  <a:srgbClr val="FF0000"/>
                </a:solidFill>
                <a:cs typeface="Calibri" panose="020F0502020204030204" pitchFamily="34" charset="0"/>
              </a:rPr>
              <a:t>SUMMARY: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31788" y="765106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Space is beyond the layer of air around the earth.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force of attraction of the earth is called gravity.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Space rockets are used to escape from the earth’s pull and enter into space.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There is no air or water on the moon. Thus, there is no life on the moon.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Space </a:t>
            </a:r>
            <a:r>
              <a:rPr lang="en-US" sz="2000" kern="0" dirty="0" err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travellers</a:t>
            </a: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give us information about space.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Two Indian women  have travelled into space.</a:t>
            </a:r>
          </a:p>
        </p:txBody>
      </p:sp>
    </p:spTree>
    <p:extLst>
      <p:ext uri="{BB962C8B-B14F-4D97-AF65-F5344CB8AC3E}">
        <p14:creationId xmlns:p14="http://schemas.microsoft.com/office/powerpoint/2010/main" val="269865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400" b="1" dirty="0">
                <a:solidFill>
                  <a:srgbClr val="FF0000"/>
                </a:solidFill>
                <a:cs typeface="Calibri" panose="020F0502020204030204" pitchFamily="34" charset="0"/>
              </a:rPr>
              <a:t>LEARNING OUTCOME: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31788" y="765106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able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long Q/A and some extra Q/A</a:t>
            </a:r>
          </a:p>
        </p:txBody>
      </p:sp>
    </p:spTree>
    <p:extLst>
      <p:ext uri="{BB962C8B-B14F-4D97-AF65-F5344CB8AC3E}">
        <p14:creationId xmlns:p14="http://schemas.microsoft.com/office/powerpoint/2010/main" val="632046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11111</TotalTime>
  <Words>463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1223</cp:revision>
  <dcterms:created xsi:type="dcterms:W3CDTF">2021-04-07T05:01:00Z</dcterms:created>
  <dcterms:modified xsi:type="dcterms:W3CDTF">2022-12-04T15:51:16Z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