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2"/>
  </p:notesMasterIdLst>
  <p:sldIdLst>
    <p:sldId id="256" r:id="rId2"/>
    <p:sldId id="347" r:id="rId3"/>
    <p:sldId id="381" r:id="rId4"/>
    <p:sldId id="375" r:id="rId5"/>
    <p:sldId id="376" r:id="rId6"/>
    <p:sldId id="377" r:id="rId7"/>
    <p:sldId id="378" r:id="rId8"/>
    <p:sldId id="382" r:id="rId9"/>
    <p:sldId id="337" r:id="rId10"/>
    <p:sldId id="25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12/11/2022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12/11/2022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1307774" y="1267409"/>
            <a:ext cx="741634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SESSION             	    :  3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CLASS</a:t>
            </a:r>
            <a:r>
              <a:rPr lang="en-US" altLang="en-IN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          </a:t>
            </a: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IN" sz="2000" b="1" dirty="0">
                <a:solidFill>
                  <a:srgbClr val="000000"/>
                </a:solidFill>
                <a:cs typeface="Calibri" panose="020F0502020204030204" pitchFamily="34" charset="0"/>
              </a:rPr>
              <a:t>	    </a:t>
            </a:r>
            <a:r>
              <a:rPr lang="en-IN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:  III</a:t>
            </a:r>
            <a:endParaRPr lang="en-GB" altLang="en-US" sz="2000" b="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SUBJECT 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	    :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CHAPTER NUMBER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: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12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CHAPTER NAME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</a:t>
            </a: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 :  GOING INTO SPACE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SUB-TOPIC </a:t>
            </a:r>
            <a:r>
              <a:rPr lang="en-US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               </a:t>
            </a:r>
            <a:r>
              <a:rPr lang="en-GB" altLang="en-GB" sz="2000" b="1" dirty="0">
                <a:solidFill>
                  <a:srgbClr val="000000"/>
                </a:solidFill>
                <a:cs typeface="Calibri" panose="020F0502020204030204" pitchFamily="34" charset="0"/>
              </a:rPr>
              <a:t>:  </a:t>
            </a:r>
            <a:r>
              <a:rPr lang="en-US" sz="2000" b="1" dirty="0"/>
              <a:t>SPACE TRAVEL, NEW WORDS  </a:t>
            </a:r>
            <a:endParaRPr lang="en-GB" altLang="en-GB" sz="2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065213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Learners will be able to know–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Space Travel,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Ms. </a:t>
            </a:r>
            <a:r>
              <a:rPr lang="en-GB" sz="2400" kern="0" dirty="0" err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Kalpana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Chawla &amp; Ms. </a:t>
            </a:r>
            <a:r>
              <a:rPr lang="en-GB" sz="2400" kern="0" dirty="0" err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Sunita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Williams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6225" y="202406"/>
            <a:ext cx="6731065" cy="57482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LET’S  RECAPITULATE: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60201" y="693251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Fill in the blanks.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_______    is beyond the layer of air around the earth.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force of attraction of the earth is called ______      .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___________      puts a spacecraft into space.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Man went to the moon for the first time in the year _______   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Your weight on the moon will be ____________ of your weight on earth.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There is no air or water on the  _________ 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575" y="1286573"/>
            <a:ext cx="998377" cy="251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8324" y="1775927"/>
            <a:ext cx="998377" cy="251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gravity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5201" y="2225259"/>
            <a:ext cx="1535502" cy="251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rocket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0172" y="2668555"/>
            <a:ext cx="998377" cy="251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5951" y="3100873"/>
            <a:ext cx="1319698" cy="251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one-sixth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626" y="3610304"/>
            <a:ext cx="1096234" cy="2519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moon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SPACE TRAVEL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87016"/>
            <a:ext cx="5232011" cy="362300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astronauts go into space in a spacecraft. 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wear special suits that contain a supply of air and also protects them from harmful rays.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conduct experiments in the spacecraft.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They even have to repair the spacecraft when needed, while in space.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7" y="1287625"/>
            <a:ext cx="2670629" cy="1502229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8" y="3191069"/>
            <a:ext cx="2742054" cy="139959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243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KALPANA CHAWLA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02433"/>
            <a:ext cx="5047862" cy="4208106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Kalpana Chawla was the first Indian  woman to go into space. She went in 1997 in the space shuttle, Columbia. </a:t>
            </a: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She went into space again January 2003. However, she died on 1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February 2003, when her space shuttle crashed on the return journey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10" y="1632857"/>
            <a:ext cx="3470793" cy="2082476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021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SUNITA WILLIAMS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802433"/>
            <a:ext cx="4895326" cy="4208106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Sunita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Williams was the second woman of Indian origin to go into space. 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 stayed in space in her spacecraft for 195 days.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98" y="1304244"/>
            <a:ext cx="2619028" cy="2511976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6664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7244637" cy="51668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DO YOU KNOW?</a:t>
            </a:r>
            <a:endParaRPr sz="2400" b="1" kern="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273" y="802433"/>
            <a:ext cx="5384644" cy="4208106"/>
          </a:xfrm>
        </p:spPr>
        <p:txBody>
          <a:bodyPr/>
          <a:lstStyle/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Wing Commander Rakesh Sharma was the first Indian and 138th person to travel to space. He spent 7 days, 21 hours and 40 minutes aboard the Salyut 7 space station.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03" y="1156995"/>
            <a:ext cx="2261304" cy="279497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3796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2587519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000" b="1" dirty="0">
                <a:solidFill>
                  <a:srgbClr val="FF0000"/>
                </a:solidFill>
                <a:cs typeface="Calibri" panose="020F0502020204030204" pitchFamily="34" charset="0"/>
              </a:rPr>
              <a:t>NEW WORDS </a:t>
            </a:r>
            <a:endParaRPr lang="en-GB" altLang="en-US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39185"/>
              </p:ext>
            </p:extLst>
          </p:nvPr>
        </p:nvGraphicFramePr>
        <p:xfrm>
          <a:off x="1417426" y="919373"/>
          <a:ext cx="6096000" cy="294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8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11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10">
                <a:tc>
                  <a:txBody>
                    <a:bodyPr/>
                    <a:lstStyle/>
                    <a:p>
                      <a:r>
                        <a:rPr lang="en-US" sz="2000" dirty="0"/>
                        <a:t>1. 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/>
                        <a:t>  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 Gravitational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10">
                <a:tc>
                  <a:txBody>
                    <a:bodyPr/>
                    <a:lstStyle/>
                    <a:p>
                      <a:r>
                        <a:rPr lang="en-IN" sz="2000" dirty="0"/>
                        <a:t>2.  Surrounded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 Experiment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10">
                <a:tc>
                  <a:txBody>
                    <a:bodyPr/>
                    <a:lstStyle/>
                    <a:p>
                      <a:r>
                        <a:rPr lang="en-IN" sz="2000" dirty="0"/>
                        <a:t>3.  </a:t>
                      </a:r>
                      <a:r>
                        <a:rPr lang="en-I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8. Astronauts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2000" dirty="0"/>
                        <a:t>4.  </a:t>
                      </a:r>
                      <a:r>
                        <a:rPr lang="en-I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spacecraft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 Crashed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110">
                <a:tc>
                  <a:txBody>
                    <a:bodyPr/>
                    <a:lstStyle/>
                    <a:p>
                      <a:r>
                        <a:rPr lang="en-IN" sz="2000" dirty="0"/>
                        <a:t>5.  </a:t>
                      </a:r>
                      <a:r>
                        <a:rPr lang="en-I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 Attraction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75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LEARNING OUTCOME</a:t>
            </a: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741253"/>
            <a:ext cx="8229600" cy="367985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Learners will come to know 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space travel,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about  </a:t>
            </a:r>
            <a:r>
              <a:rPr lang="en-GB" sz="2400" kern="0" dirty="0" err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Kalpana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Chawla &amp;  </a:t>
            </a:r>
            <a:r>
              <a:rPr lang="en-GB" sz="2400" kern="0" dirty="0" err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Sunita</a:t>
            </a: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Williams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12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286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11091</TotalTime>
  <Words>379</Words>
  <Application>Microsoft Office PowerPoint</Application>
  <PresentationFormat>On-screen Show (16:9)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1233</cp:revision>
  <dcterms:created xsi:type="dcterms:W3CDTF">2021-04-07T05:01:00Z</dcterms:created>
  <dcterms:modified xsi:type="dcterms:W3CDTF">2022-12-11T12:33:21Z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