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67" r:id="rId1"/>
  </p:sldMasterIdLst>
  <p:notesMasterIdLst>
    <p:notesMasterId r:id="rId12"/>
  </p:notesMasterIdLst>
  <p:sldIdLst>
    <p:sldId id="256" r:id="rId2"/>
    <p:sldId id="373" r:id="rId3"/>
    <p:sldId id="385" r:id="rId4"/>
    <p:sldId id="375" r:id="rId5"/>
    <p:sldId id="381" r:id="rId6"/>
    <p:sldId id="382" r:id="rId7"/>
    <p:sldId id="384" r:id="rId8"/>
    <p:sldId id="368" r:id="rId9"/>
    <p:sldId id="383" r:id="rId10"/>
    <p:sldId id="259" r:id="rId11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30D1D"/>
    <a:srgbClr val="FC95A6"/>
    <a:srgbClr val="996600"/>
    <a:srgbClr val="FF3399"/>
    <a:srgbClr val="E43CD8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8932" autoAdjust="0"/>
  </p:normalViewPr>
  <p:slideViewPr>
    <p:cSldViewPr snapToGrid="0">
      <p:cViewPr varScale="1">
        <p:scale>
          <a:sx n="108" d="100"/>
          <a:sy n="108" d="100"/>
        </p:scale>
        <p:origin x="562" y="69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32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51;p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5" name="Google Shape;52;p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74;p4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0723" name="Google Shape;75;p4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2523-4984-4181-A731-F499DE54D512}" type="datetimeFigureOut">
              <a:rPr lang="en-US" altLang="en-US"/>
              <a:pPr>
                <a:defRPr/>
              </a:pPr>
              <a:t>12/11/2022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0A76C-4AF3-4EEF-BB15-269D1D5A7C2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66769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A4667-5B06-4A5A-8B66-79934B5C95F0}" type="datetimeFigureOut">
              <a:rPr lang="en-US" altLang="en-US"/>
              <a:pPr>
                <a:defRPr/>
              </a:pPr>
              <a:t>12/11/2022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B478-A471-4D6F-96C9-FD914E2533B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328736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07C6-FBB5-42CC-B485-F1ADB14EF2C2}" type="datetimeFigureOut">
              <a:rPr lang="en-US" altLang="en-US"/>
              <a:pPr>
                <a:defRPr/>
              </a:pPr>
              <a:t>12/11/2022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86CE-EADB-463B-BB1F-064446FD739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493175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 lIns="91425" tIns="91425" rIns="91425" bIns="91425"/>
          <a:lstStyle>
            <a:lvl1pPr>
              <a:buSzPts val="1000"/>
              <a:defRPr sz="100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0EF08A74-54A1-490F-99A2-E9FF019826E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1974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A94F8-92CA-461F-8BFB-EEC528C37DCF}" type="datetimeFigureOut">
              <a:rPr lang="en-US" altLang="en-US"/>
              <a:pPr>
                <a:defRPr/>
              </a:pPr>
              <a:t>12/11/2022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5A67E-6044-40BC-9E3E-9BE8F1F9999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235605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553B-72F6-4710-9153-1409D3D8CEA2}" type="datetimeFigureOut">
              <a:rPr lang="en-US" altLang="en-US"/>
              <a:pPr>
                <a:defRPr/>
              </a:pPr>
              <a:t>12/11/2022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215BE-C6DF-499C-855A-3527FDF4747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29228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956BE-D0ED-45A0-96D0-44335BCB1F7D}" type="datetimeFigureOut">
              <a:rPr lang="en-US" altLang="en-US"/>
              <a:pPr>
                <a:defRPr/>
              </a:pPr>
              <a:t>12/11/2022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15C6-C8C8-4C44-AB74-EE462521F00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694687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8EE87-C656-42D6-86DB-4A5664FE1674}" type="datetimeFigureOut">
              <a:rPr lang="en-US" altLang="en-US"/>
              <a:pPr>
                <a:defRPr/>
              </a:pPr>
              <a:t>12/11/2022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02140-A7F2-4305-B682-4644FB4C81A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864161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61593-33CC-40F0-835C-2E149D5A5DED}" type="datetimeFigureOut">
              <a:rPr lang="en-US" altLang="en-US"/>
              <a:pPr>
                <a:defRPr/>
              </a:pPr>
              <a:t>12/11/2022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CFCDA-263C-4D3A-8EAC-145726B6265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731600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6DF53-482E-4AED-AE59-91F87E5C9177}" type="datetimeFigureOut">
              <a:rPr lang="en-US" altLang="en-US"/>
              <a:pPr>
                <a:defRPr/>
              </a:pPr>
              <a:t>12/11/2022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2E63F-CAC3-4987-A585-A4D9738AA9D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4418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1A5E2-118A-40B6-8013-4A7D4AB208EC}" type="datetimeFigureOut">
              <a:rPr lang="en-US" altLang="en-US"/>
              <a:pPr>
                <a:defRPr/>
              </a:pPr>
              <a:t>12/11/2022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E952-66C8-4BDB-89B5-7E8121775C9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570601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D4E69-F11D-43DA-B248-D25F8BE63B14}" type="datetimeFigureOut">
              <a:rPr lang="en-US" altLang="en-US"/>
              <a:pPr>
                <a:defRPr/>
              </a:pPr>
              <a:t>12/11/2022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724AE-E4A4-46AD-8326-689DB84AA58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71784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70C8813-6A3B-4E43-9ABC-31C60D498A42}" type="datetimeFigureOut">
              <a:rPr lang="en-US" altLang="en-US"/>
              <a:pPr>
                <a:defRPr/>
              </a:pPr>
              <a:t>12/11/2022</a:t>
            </a:fld>
            <a:endParaRPr lang="en-US" altLang="en-US" dirty="0">
              <a:solidFill>
                <a:srgbClr val="1D4577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1D4577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A1D2D4-DF0D-4E5D-9E0A-082BAE7D414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oogle Shape;54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0"/>
            <a:ext cx="91440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Google Shape;55;p1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176" y="214248"/>
            <a:ext cx="15795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Google Shape;57;p13"/>
          <p:cNvSpPr txBox="1">
            <a:spLocks noChangeArrowheads="1"/>
          </p:cNvSpPr>
          <p:nvPr/>
        </p:nvSpPr>
        <p:spPr bwMode="auto">
          <a:xfrm>
            <a:off x="5873750" y="98425"/>
            <a:ext cx="31765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en-US" alt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1" name="Google Shape;57;p13"/>
          <p:cNvSpPr txBox="1">
            <a:spLocks noChangeArrowheads="1"/>
          </p:cNvSpPr>
          <p:nvPr/>
        </p:nvSpPr>
        <p:spPr bwMode="auto">
          <a:xfrm>
            <a:off x="900854" y="1333500"/>
            <a:ext cx="7301653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SESSION             	    :  2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IN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CLASS</a:t>
            </a:r>
            <a:r>
              <a:rPr lang="en-US" altLang="en-IN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              </a:t>
            </a:r>
            <a:r>
              <a:rPr lang="en-IN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IN" sz="2000" b="1" dirty="0">
                <a:solidFill>
                  <a:srgbClr val="000000"/>
                </a:solidFill>
                <a:cs typeface="Calibri" panose="020F0502020204030204" pitchFamily="34" charset="0"/>
              </a:rPr>
              <a:t>	    </a:t>
            </a:r>
            <a:r>
              <a:rPr lang="en-IN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:  III</a:t>
            </a:r>
            <a:endParaRPr lang="en-GB" altLang="en-US" sz="2000" b="1" dirty="0">
              <a:solidFill>
                <a:srgbClr val="000000"/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SUBJECT 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	    :</a:t>
            </a: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r>
              <a:rPr lang="en-US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SCIENCE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CHAPTER NUMBER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:</a:t>
            </a: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 12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CHAPTER NAME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 </a:t>
            </a:r>
            <a:r>
              <a:rPr lang="en-GB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</a:t>
            </a: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:  GOING INTO SPACE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2000" b="1" dirty="0">
                <a:solidFill>
                  <a:srgbClr val="000000"/>
                </a:solidFill>
                <a:cs typeface="Calibri" panose="020F0502020204030204" pitchFamily="34" charset="0"/>
              </a:rPr>
              <a:t>SUB-TOPIC </a:t>
            </a:r>
            <a:r>
              <a:rPr lang="en-US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               </a:t>
            </a:r>
            <a:r>
              <a:rPr lang="en-GB" altLang="en-GB" sz="2000" b="1" dirty="0">
                <a:solidFill>
                  <a:srgbClr val="000000"/>
                </a:solidFill>
                <a:cs typeface="Calibri" panose="020F0502020204030204" pitchFamily="34" charset="0"/>
              </a:rPr>
              <a:t>:  MAN ON THE MOON, LIFE ON THE MOON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oogle Shape;77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09" y="272856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Google Shape;78;p16"/>
          <p:cNvSpPr txBox="1"/>
          <p:nvPr/>
        </p:nvSpPr>
        <p:spPr>
          <a:xfrm>
            <a:off x="620713" y="742950"/>
            <a:ext cx="7802562" cy="35623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kern="0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663" y="203298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171734" y="22071"/>
            <a:ext cx="7330077" cy="62757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US" sz="20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MATCH “COLUMN A” WITH “COLUMN B”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US" sz="20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WHERE DO WE FIND ALL THESE ?</a:t>
            </a:r>
            <a:endParaRPr sz="2000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631905"/>
              </p:ext>
            </p:extLst>
          </p:nvPr>
        </p:nvGraphicFramePr>
        <p:xfrm>
          <a:off x="1054677" y="819150"/>
          <a:ext cx="5653132" cy="420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8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4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014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COLUMN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COLUMN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STARS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 AUSTRONAUT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  <a:p>
                      <a:r>
                        <a:rPr lang="en-US" dirty="0"/>
                        <a:t>                  ROCKET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                    MOON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525" y="1266824"/>
            <a:ext cx="1464908" cy="1026339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159" y="2293164"/>
            <a:ext cx="1487640" cy="907236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159" y="3200400"/>
            <a:ext cx="1476274" cy="945781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525" y="4146181"/>
            <a:ext cx="1422326" cy="873494"/>
          </a:xfrm>
          <a:prstGeom prst="rect">
            <a:avLst/>
          </a:prstGeom>
          <a:ln w="22225">
            <a:solidFill>
              <a:srgbClr val="FFC000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3111165" y="1654826"/>
            <a:ext cx="1358198" cy="93908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113056" y="2593910"/>
            <a:ext cx="1617564" cy="95374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088433" y="1621260"/>
            <a:ext cx="1710871" cy="2899044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088433" y="3494181"/>
            <a:ext cx="1735494" cy="953745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621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8688388" cy="7794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LEARNING OBJECTIVE : </a:t>
            </a:r>
            <a:endParaRPr sz="2400" b="1" kern="0" dirty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6225" y="802434"/>
            <a:ext cx="8191500" cy="352509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Learners will be able to know about –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men who went to the moon and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life on the moon.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GB" sz="24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900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30089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339725" y="84979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WHAT IS SPACE?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9724" y="552067"/>
            <a:ext cx="5737225" cy="4486657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earth is surrounded by air.</a:t>
            </a:r>
          </a:p>
          <a:p>
            <a:pPr marL="0" indent="0">
              <a:buNone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Beyond this layer of air is space.</a:t>
            </a:r>
          </a:p>
          <a:p>
            <a:pPr marL="0" indent="0">
              <a:buNone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If any thing thrown into the air it will fall back on the ground, why?</a:t>
            </a:r>
          </a:p>
          <a:p>
            <a:pPr marL="0" indent="0">
              <a:buNone/>
            </a:pPr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This is because of  pull or force of attraction which also known as force of gravity.</a:t>
            </a:r>
          </a:p>
          <a:p>
            <a:pPr marL="0" indent="0">
              <a:buNone/>
            </a:pP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We need special vehicles which have the power and space to take us away from the earth’s gravitational force.  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 space rocket puts a spacecraft into space.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077" y="998377"/>
            <a:ext cx="2225219" cy="1657744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586" y="2855167"/>
            <a:ext cx="1542200" cy="1929687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72435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MAN ON THE MOON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273" y="802433"/>
            <a:ext cx="5047862" cy="4208106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Man went to the moon for the first time in a spacecraft called Apollo 11 in the year 1969.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first man who stepped on the surface of the moon was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Mr. Neil Armstrong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The first words he said on landing on the moon were,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‘That’s one small step for man, but a giant leap for mankind”.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Mr. Edwin Aldrin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Mr. Michael Collins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were the other two who travelled in the spacecraft with Neil Armstrong.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203" y="930063"/>
            <a:ext cx="2843309" cy="1601962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549" y="2678075"/>
            <a:ext cx="1122601" cy="841951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413" y="3792614"/>
            <a:ext cx="1047444" cy="914546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416" y="3794418"/>
            <a:ext cx="1050278" cy="954341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7482743" y="4748759"/>
            <a:ext cx="1287625" cy="244788"/>
          </a:xfrm>
          <a:prstGeom prst="roundRect">
            <a:avLst>
              <a:gd name="adj" fmla="val 2549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Michael Collins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941322" y="4739001"/>
            <a:ext cx="1287625" cy="244788"/>
          </a:xfrm>
          <a:prstGeom prst="roundRect">
            <a:avLst>
              <a:gd name="adj" fmla="val 2549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Edwin Aldrin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761036" y="3547826"/>
            <a:ext cx="1287625" cy="244788"/>
          </a:xfrm>
          <a:prstGeom prst="roundRect">
            <a:avLst>
              <a:gd name="adj" fmla="val 2549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Neil Armstrong</a:t>
            </a:r>
            <a:endParaRPr lang="en-US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85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08113"/>
            <a:ext cx="7244637" cy="51668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/>
                <a:cs typeface="Calibri" panose="020F0502020204030204" pitchFamily="34" charset="0"/>
                <a:sym typeface="Arial" panose="020B0604020202020204"/>
              </a:rPr>
              <a:t>LIFE ON THE MOON</a:t>
            </a:r>
            <a:endParaRPr sz="2400" b="1" kern="0" dirty="0">
              <a:solidFill>
                <a:srgbClr val="FF0000"/>
              </a:solidFill>
              <a:latin typeface="Calibri" panose="020F0502020204030204" pitchFamily="34" charset="0"/>
              <a:ea typeface="Arial" panose="020B0604020202020204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3050" y="618193"/>
            <a:ext cx="5125852" cy="4252646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There is no air or water on the moon.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So there are no plants or animals or people.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There are huge potholes called craters on the moon’s surface.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craters on the surface of the moon are much bigger than the potholes on our roads.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gravitational pull of the moon is less then that of the earth.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Your weight on the moon will be one-sixth of your weight on earth, an object weighing 30 kg on the earth will weigh only 5 kg on  moon.</a:t>
            </a: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664" y="1604864"/>
            <a:ext cx="3176923" cy="2183364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75546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03213" y="55301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+mn-lt"/>
              </a:rPr>
              <a:t>Let’s Answer:</a:t>
            </a:r>
            <a:endParaRPr lang="en-GB" alt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69888" y="548172"/>
            <a:ext cx="8229600" cy="4061928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Answer the following: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3. What is special vehicle?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 err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</a:t>
            </a:r>
            <a:r>
              <a:rPr lang="en-GB" sz="2000" kern="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Special vehicles means vehicles designed for special purposes such as fire engine, ambulance, bulldozer, crane etc.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4. What are craters?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 err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</a:t>
            </a:r>
            <a:r>
              <a:rPr lang="en-GB" sz="2000" kern="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Craters are large holes on the moon’s surface.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5. Rina weighs 42 </a:t>
            </a:r>
            <a:r>
              <a:rPr lang="en-GB" sz="2000" kern="0" dirty="0" err="1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kgs</a:t>
            </a: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on earth. What will be her weight on the moon?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Ans: Rina weighs only 7 kgs on the moon. 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v"/>
              <a:defRPr/>
            </a:pPr>
            <a:endParaRPr lang="en-GB" sz="24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12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4060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420600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2200"/>
              <a:buFont typeface="Arial" charset="0"/>
              <a:buNone/>
              <a:tabLst/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charset="0"/>
                <a:sym typeface="Arial" charset="0"/>
              </a:rPr>
              <a:t>HOME ASSIGNMENTS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415356" y="1104812"/>
            <a:ext cx="8229600" cy="3501694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tabLst/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Do oral questions of book page-105 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in notebook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charset="0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/>
              <a:cs typeface="Calibri" panose="020F0502020204030204" pitchFamily="34" charset="0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865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+mn-lt"/>
              </a:rPr>
              <a:t>LEARNING OUTCOME</a:t>
            </a: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: </a:t>
            </a: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752475"/>
            <a:ext cx="8229600" cy="367985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400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Learners will come to know -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is space?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Men who went to the moon and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 life on the moon.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GB" sz="24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v"/>
              <a:defRPr/>
            </a:pPr>
            <a:endParaRPr lang="en-GB" sz="24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12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US" sz="2000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07869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10921</TotalTime>
  <Words>499</Words>
  <Application>Microsoft Office PowerPoint</Application>
  <PresentationFormat>On-screen Show (16:9)</PresentationFormat>
  <Paragraphs>101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Smruti Shasani</cp:lastModifiedBy>
  <cp:revision>1212</cp:revision>
  <dcterms:created xsi:type="dcterms:W3CDTF">2021-04-07T05:01:00Z</dcterms:created>
  <dcterms:modified xsi:type="dcterms:W3CDTF">2022-12-11T12:34:19Z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1033-11.2.0.9926</vt:lpwstr>
  </property>
</Properties>
</file>