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9"/>
  </p:notesMasterIdLst>
  <p:sldIdLst>
    <p:sldId id="347" r:id="rId2"/>
    <p:sldId id="256" r:id="rId3"/>
    <p:sldId id="385" r:id="rId4"/>
    <p:sldId id="375" r:id="rId5"/>
    <p:sldId id="337" r:id="rId6"/>
    <p:sldId id="383" r:id="rId7"/>
    <p:sldId id="259" r:id="rId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8932" autoAdjust="0"/>
  </p:normalViewPr>
  <p:slideViewPr>
    <p:cSldViewPr snapToGrid="0">
      <p:cViewPr varScale="1">
        <p:scale>
          <a:sx n="108" d="100"/>
          <a:sy n="108" d="100"/>
        </p:scale>
        <p:origin x="562" y="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12/4/2022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12/4/2022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304800" y="119062"/>
            <a:ext cx="8688388" cy="47307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LET’S TEASE OUR BRAIN: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4800" y="470598"/>
            <a:ext cx="8191500" cy="433952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Solve the riddles.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I am the star in the middle. I am big and bright. I shine in the sky and heat the earth</a:t>
            </a: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9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I am called the red planet. I am the 4</a:t>
            </a:r>
            <a:r>
              <a:rPr lang="en-GB" sz="2000" kern="0" baseline="30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</a:t>
            </a: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planet from the sun. What planet am I?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11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I am the biggest planet ever discovered. What planet am I?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I am the 1</a:t>
            </a:r>
            <a:r>
              <a:rPr lang="en-GB" sz="2000" kern="0" baseline="3000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st</a:t>
            </a: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planet. I am a small planet.  Venus comes after me. What planet am I?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defRPr/>
            </a:pPr>
            <a:endParaRPr lang="en-GB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I am the third planet from the sun and I am the only planet that has people living on it. What am I?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7380" y="1323975"/>
            <a:ext cx="1524001" cy="3524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2050" y="2040917"/>
            <a:ext cx="1571625" cy="3689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Mars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4703" y="2490527"/>
            <a:ext cx="1518363" cy="376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Jupiter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0668" y="3314700"/>
            <a:ext cx="1518363" cy="3333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Mercury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82187" y="4171950"/>
            <a:ext cx="151836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Earth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4" y="1333500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SESSION             	    :  1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CLASS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III</a:t>
            </a:r>
            <a:endParaRPr lang="en-GB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SUBJECT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NUMBER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12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NAME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</a:t>
            </a:r>
            <a:r>
              <a:rPr lang="en-GB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GOING INTO SPACE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SUB-TOPIC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</a:t>
            </a:r>
            <a:r>
              <a:rPr lang="en-GB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INTRODUCTION, WHAT IS SPACE ?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to know 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is space?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008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339725" y="84979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WHAT IS SPACE?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724" y="552067"/>
            <a:ext cx="5737225" cy="448665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earth is surrounded by air.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Beyond this layer of air is space.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any thing thrown into the air it will fall back on the ground, why?</a:t>
            </a:r>
          </a:p>
          <a:p>
            <a:pPr marL="0" indent="0">
              <a:buNone/>
            </a:pP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is because of  pull or force of attraction which also known as force of gravity.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 need special vehicles which have the power and space to take us away from the earth’s gravitational force.  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space rocket puts a spacecraft into space.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998377"/>
            <a:ext cx="2225219" cy="165774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86" y="2855167"/>
            <a:ext cx="1542200" cy="19296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243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03213" y="121783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Let’s Answer: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533400"/>
            <a:ext cx="8229600" cy="367985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Answer the following: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What is space?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The area outside the earth is the space. In space, there are various celestial objects like planets, meteors, stars etc.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What is force of gravity?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Force of gravity is a force of attraction with which all the physical bodies attract each other.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000" kern="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LEARNING OUTCOME</a:t>
            </a: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752475"/>
            <a:ext cx="8229600" cy="367985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come to know -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is space?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7869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10919</TotalTime>
  <Words>363</Words>
  <Application>Microsoft Office PowerPoint</Application>
  <PresentationFormat>On-screen Show (16:9)</PresentationFormat>
  <Paragraphs>76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1210</cp:revision>
  <dcterms:created xsi:type="dcterms:W3CDTF">2021-04-07T05:01:00Z</dcterms:created>
  <dcterms:modified xsi:type="dcterms:W3CDTF">2022-12-04T15:29:39Z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