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7" r:id="rId3"/>
    <p:sldId id="381" r:id="rId4"/>
    <p:sldId id="392" r:id="rId5"/>
    <p:sldId id="393" r:id="rId6"/>
    <p:sldId id="391" r:id="rId7"/>
    <p:sldId id="368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345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623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18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11/26/2022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1027304" y="866139"/>
            <a:ext cx="7154884" cy="298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:  1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7, 8 AND 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  BIRDS: FOOD AND MORE, MAN: THE LIVING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MACHINE AND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REVISION-2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WRITE 2 EXAMPLES FOR EACH, FILL IN THE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 BLANKS AND EXPLAIN 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842633" y="101923"/>
            <a:ext cx="525588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Write 2 examples for each.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633" y="605395"/>
            <a:ext cx="7580653" cy="4400098"/>
          </a:xfrm>
        </p:spPr>
        <p:txBody>
          <a:bodyPr/>
          <a:lstStyle/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1. 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Standard units for measuring length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metre   ,   centimetre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u="sng" dirty="0">
              <a:latin typeface="+mj-lt"/>
              <a:ea typeface="Calibri" panose="020F050202020403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2. 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Birds of prey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eagle   ,   vulture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u="sng" dirty="0">
              <a:latin typeface="+mj-lt"/>
              <a:ea typeface="Calibri" panose="020F050202020403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3. Instruments used to measure weight 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common balance   ,   electronic balance</a:t>
            </a:r>
          </a:p>
          <a:p>
            <a:pPr marL="114300" indent="0">
              <a:lnSpc>
                <a:spcPct val="115000"/>
              </a:lnSpc>
              <a:buNone/>
            </a:pPr>
            <a:endParaRPr lang="en-IN" sz="2000" u="sng" dirty="0">
              <a:solidFill>
                <a:srgbClr val="FF0000"/>
              </a:solidFill>
              <a:latin typeface="+mj-lt"/>
              <a:ea typeface="Calibri" panose="020F050202020403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4. Perching bird →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20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sparrow   ,   crow</a:t>
            </a:r>
            <a:endParaRPr lang="en-US" sz="2000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Fill in the blanks.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8020920" cy="393270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 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5.</a:t>
            </a:r>
            <a:r>
              <a:rPr lang="en-IN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broad and flat beak of a </a:t>
            </a:r>
            <a:r>
              <a:rPr lang="en-IN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duck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has tiny holes on the sides.</a:t>
            </a:r>
            <a:endParaRPr lang="en-IN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6. The standard unit of capacity is </a:t>
            </a:r>
            <a:r>
              <a:rPr lang="en-IN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litre.</a:t>
            </a:r>
            <a:endParaRPr lang="en-IN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7. The human body works like a </a:t>
            </a:r>
            <a:r>
              <a:rPr lang="en-IN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machine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IN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8. A woodpecker has a </a:t>
            </a:r>
            <a:r>
              <a:rPr lang="en-IN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chisel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shaped beak.</a:t>
            </a:r>
            <a:endParaRPr lang="en-IN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342900" algn="l"/>
                <a:tab pos="628650" algn="l"/>
                <a:tab pos="2000250" algn="l"/>
                <a:tab pos="3143250" algn="l"/>
                <a:tab pos="4686300" algn="l"/>
                <a:tab pos="6457950" algn="r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9. 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the </a:t>
            </a:r>
            <a:r>
              <a:rPr lang="en-IN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stomach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food mixes with the digestive juices.</a:t>
            </a:r>
            <a:endParaRPr lang="en-IN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AutoNum type="arabicPeriod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9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Explain it.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8520600" cy="3932709"/>
          </a:xfrm>
        </p:spPr>
        <p:txBody>
          <a:bodyPr/>
          <a:lstStyle/>
          <a:p>
            <a:pPr marL="114300" indent="0">
              <a:lnSpc>
                <a:spcPct val="115000"/>
              </a:lnSpc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10. Capacity-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Ans- Capacity is the quantity of a liquid which a vessel can hold. Measuring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cans and measuring cylinders are used for measuring capacity.  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11. Nervous system-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Ans- 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nervous system consists of the brain, the spinal cord and the nerves.                    It controls all our actions like seeing, hearing, walking and learning.   </a:t>
            </a:r>
          </a:p>
          <a:p>
            <a:pPr marL="114300" indent="0">
              <a:lnSpc>
                <a:spcPct val="115000"/>
              </a:lnSpc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12. How do birds look after their babies?</a:t>
            </a:r>
            <a:endParaRPr lang="en-IN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Ans- 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Birds look after their young ones by keeping them warm, protecting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them from enemies and feeding them.  The parent birds look after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their young ones till their feathers grow and they learn to fly.  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LEARNING OUTCOME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: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ct val="900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0175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HOME ASSIGNMENTS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4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 chapter-7, 8 and 9.</a:t>
            </a:r>
          </a:p>
        </p:txBody>
      </p:sp>
    </p:spTree>
    <p:extLst>
      <p:ext uri="{BB962C8B-B14F-4D97-AF65-F5344CB8AC3E}">
        <p14:creationId xmlns:p14="http://schemas.microsoft.com/office/powerpoint/2010/main" val="26986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10870</TotalTime>
  <Words>359</Words>
  <Application>Microsoft Office PowerPoint</Application>
  <PresentationFormat>On-screen Show (16:9)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1218</cp:revision>
  <dcterms:created xsi:type="dcterms:W3CDTF">2021-04-07T05:01:00Z</dcterms:created>
  <dcterms:modified xsi:type="dcterms:W3CDTF">2022-11-26T12:36:49Z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