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47" r:id="rId3"/>
    <p:sldId id="375" r:id="rId4"/>
    <p:sldId id="377" r:id="rId5"/>
    <p:sldId id="383" r:id="rId6"/>
    <p:sldId id="337" r:id="rId7"/>
    <p:sldId id="384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11/6/2022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11/6/2022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SESSION             	    </a:t>
            </a:r>
            <a:r>
              <a:rPr lang="en-US" altLang="en-US" sz="2000" b="1">
                <a:solidFill>
                  <a:srgbClr val="000000"/>
                </a:solidFill>
                <a:cs typeface="Calibri" panose="020F0502020204030204" pitchFamily="34" charset="0"/>
              </a:rPr>
              <a:t>:  5</a:t>
            </a:r>
            <a:endParaRPr lang="en-US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</a:t>
            </a:r>
            <a:r>
              <a:rPr lang="en-IN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III</a:t>
            </a:r>
            <a:endParaRPr lang="en-GB" altLang="en-US" sz="2000" b="1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	   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: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9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</a:t>
            </a: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MEASUREMENT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2000" b="1" dirty="0">
                <a:solidFill>
                  <a:srgbClr val="000000"/>
                </a:solidFill>
                <a:cs typeface="Calibri" panose="020F0502020204030204" pitchFamily="34" charset="0"/>
              </a:rPr>
              <a:t>SUB-TOPIC </a:t>
            </a:r>
            <a:r>
              <a:rPr lang="en-US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               </a:t>
            </a:r>
            <a:r>
              <a:rPr lang="en-GB" altLang="en-GB" sz="2000" b="1" dirty="0">
                <a:solidFill>
                  <a:srgbClr val="000000"/>
                </a:solidFill>
                <a:cs typeface="Calibri" panose="020F0502020204030204" pitchFamily="34" charset="0"/>
              </a:rPr>
              <a:t>:  LONG Q/A- ANSWER THESE QUESTIONS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41539" y="898526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the long question and answers.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167951" y="71955"/>
            <a:ext cx="7349736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LET’S RECAPITULATE: Tick the odd one.</a:t>
            </a:r>
            <a:endParaRPr sz="18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165" y="683978"/>
            <a:ext cx="8612156" cy="4084021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/>
              <a:t>1.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meter rod    	measuring tape  	thermometer  	scale</a:t>
            </a: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 handspan	cubit		footspan 	timespan</a:t>
            </a: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3. milk		apples		onions		potatos</a:t>
            </a: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5 liters	20 milliliters	4 kilograms	5.5 liters</a:t>
            </a: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5. hours		seconds		minutes		grams</a:t>
            </a:r>
          </a:p>
          <a:p>
            <a:pPr marL="0" indent="0" algn="just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6. centigrade 	fahrenheit	digital balance	thermometer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496" y="576441"/>
            <a:ext cx="422987" cy="218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029" y="1239236"/>
            <a:ext cx="422987" cy="27015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65" y="1990320"/>
            <a:ext cx="422987" cy="2701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312" y="2725989"/>
            <a:ext cx="422987" cy="27015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301" y="3499460"/>
            <a:ext cx="422987" cy="27015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619" y="4212593"/>
            <a:ext cx="422987" cy="27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35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ANSWER THE FOLLOWING</a:t>
            </a:r>
            <a:endParaRPr sz="20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79865"/>
            <a:ext cx="8685213" cy="385075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1. Name three body parts that were used by people long ago to measure length.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Three body parts that were used by people long ago to measure length are </a:t>
            </a: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handspan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cubit and </a:t>
            </a: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footspan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 Name the two instruments used to measure weight.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The two instruments used to measure weight are common balance and digital balance.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3. What is capacity ?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The capacity means quantity of a liquid which a vessel can hold.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US" sz="2000" kern="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/>
              <a:cs typeface="Calibri" panose="020F0502020204030204" pitchFamily="34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128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7244637" cy="51668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Calibri" panose="020F0502020204030204" pitchFamily="34" charset="0"/>
                <a:ea typeface="Arial" panose="020B0604020202020204"/>
                <a:cs typeface="Calibri" panose="020F0502020204030204" pitchFamily="34" charset="0"/>
                <a:sym typeface="Arial" panose="020B0604020202020204"/>
              </a:rPr>
              <a:t>ANSWER THE FOLLOWING</a:t>
            </a:r>
            <a:endParaRPr sz="2400" b="1" kern="0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4" y="879865"/>
            <a:ext cx="8685213" cy="3850756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endParaRPr lang="en-US" sz="2000" dirty="0"/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Which instruments are used for measuring capacity?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Measuring cans and measuring cylinders are used for measuring the capacity.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5. Name two scales used for measuring temperature.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The name of two scales are Centigrade scale and Fahrenheit Scale.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US" sz="2000" kern="0" dirty="0">
              <a:latin typeface="Calibri" panose="020F0502020204030204" pitchFamily="34" charset="0"/>
              <a:ea typeface="Calibri" panose="020F0502020204030204"/>
              <a:cs typeface="Calibri" panose="020F0502020204030204" pitchFamily="34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3721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SUMMARY</a:t>
            </a:r>
            <a:endParaRPr lang="en-GB" altLang="en-US" sz="28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752475"/>
            <a:ext cx="8229600" cy="383847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171450" indent="-1714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Measurement using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handspan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 </a:t>
            </a: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footspan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or cubit is not accurate.</a:t>
            </a:r>
          </a:p>
          <a:p>
            <a:pPr marL="171450" indent="-1714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The common balance and an electronic balance are the instruments mostly used for weighing.</a:t>
            </a:r>
          </a:p>
          <a:p>
            <a:pPr marL="171450" indent="-1714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measuring cylinders and measuring cans are the instruments mostly used for measuring capacity.</a:t>
            </a:r>
          </a:p>
          <a:p>
            <a:pPr marL="171450" indent="-1714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 watch or a clock help us to measure time.</a:t>
            </a:r>
          </a:p>
          <a:p>
            <a:pPr marL="171450" indent="-17145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Temperature is measured either on the centigrade scale or on the Fahrenheit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+mn-lt"/>
              </a:rPr>
              <a:t>LEARNING OUTCOME</a:t>
            </a: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400" b="1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learners will </a:t>
            </a:r>
            <a:r>
              <a:rPr lang="en-GB" sz="2400" b="1" ker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able to answer </a:t>
            </a: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-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long questions answers.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12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sz="2000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7914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11329</TotalTime>
  <Words>362</Words>
  <Application>Microsoft Office PowerPoint</Application>
  <PresentationFormat>On-screen Show (16:9)</PresentationFormat>
  <Paragraphs>61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1218</cp:revision>
  <dcterms:created xsi:type="dcterms:W3CDTF">2021-04-07T05:01:00Z</dcterms:created>
  <dcterms:modified xsi:type="dcterms:W3CDTF">2022-11-06T05:58:07Z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