
<file path=[Content_Types].xml><?xml version="1.0" encoding="utf-8"?>
<Types xmlns="http://schemas.openxmlformats.org/package/2006/content-types">
  <Default Extension="jfif" ContentType="image/jpeg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4167" r:id="rId1"/>
  </p:sldMasterIdLst>
  <p:notesMasterIdLst>
    <p:notesMasterId r:id="rId13"/>
  </p:notesMasterIdLst>
  <p:sldIdLst>
    <p:sldId id="373" r:id="rId2"/>
    <p:sldId id="256" r:id="rId3"/>
    <p:sldId id="347" r:id="rId4"/>
    <p:sldId id="374" r:id="rId5"/>
    <p:sldId id="375" r:id="rId6"/>
    <p:sldId id="376" r:id="rId7"/>
    <p:sldId id="377" r:id="rId8"/>
    <p:sldId id="337" r:id="rId9"/>
    <p:sldId id="378" r:id="rId10"/>
    <p:sldId id="368" r:id="rId11"/>
    <p:sldId id="259" r:id="rId12"/>
  </p:sldIdLst>
  <p:sldSz cx="9144000" cy="5143500" type="screen16x9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1400" kern="1200">
        <a:solidFill>
          <a:srgbClr val="000000"/>
        </a:solidFill>
        <a:latin typeface="Arial" charset="0"/>
        <a:ea typeface="+mn-ea"/>
        <a:cs typeface="Arial" charset="0"/>
        <a:sym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1400" kern="1200">
        <a:solidFill>
          <a:srgbClr val="000000"/>
        </a:solidFill>
        <a:latin typeface="Arial" charset="0"/>
        <a:ea typeface="+mn-ea"/>
        <a:cs typeface="Arial" charset="0"/>
        <a:sym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1400" kern="1200">
        <a:solidFill>
          <a:srgbClr val="000000"/>
        </a:solidFill>
        <a:latin typeface="Arial" charset="0"/>
        <a:ea typeface="+mn-ea"/>
        <a:cs typeface="Arial" charset="0"/>
        <a:sym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1400" kern="1200">
        <a:solidFill>
          <a:srgbClr val="000000"/>
        </a:solidFill>
        <a:latin typeface="Arial" charset="0"/>
        <a:ea typeface="+mn-ea"/>
        <a:cs typeface="Arial" charset="0"/>
        <a:sym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1400" kern="1200">
        <a:solidFill>
          <a:srgbClr val="000000"/>
        </a:solidFill>
        <a:latin typeface="Arial" charset="0"/>
        <a:ea typeface="+mn-ea"/>
        <a:cs typeface="Arial" charset="0"/>
        <a:sym typeface="Arial" charset="0"/>
      </a:defRPr>
    </a:lvl5pPr>
    <a:lvl6pPr marL="2286000" algn="l" defTabSz="914400" rtl="0" eaLnBrk="1" latinLnBrk="0" hangingPunct="1">
      <a:defRPr sz="1400" kern="1200">
        <a:solidFill>
          <a:srgbClr val="000000"/>
        </a:solidFill>
        <a:latin typeface="Arial" charset="0"/>
        <a:ea typeface="+mn-ea"/>
        <a:cs typeface="Arial" charset="0"/>
        <a:sym typeface="Arial" charset="0"/>
      </a:defRPr>
    </a:lvl6pPr>
    <a:lvl7pPr marL="2743200" algn="l" defTabSz="914400" rtl="0" eaLnBrk="1" latinLnBrk="0" hangingPunct="1">
      <a:defRPr sz="1400" kern="1200">
        <a:solidFill>
          <a:srgbClr val="000000"/>
        </a:solidFill>
        <a:latin typeface="Arial" charset="0"/>
        <a:ea typeface="+mn-ea"/>
        <a:cs typeface="Arial" charset="0"/>
        <a:sym typeface="Arial" charset="0"/>
      </a:defRPr>
    </a:lvl7pPr>
    <a:lvl8pPr marL="3200400" algn="l" defTabSz="914400" rtl="0" eaLnBrk="1" latinLnBrk="0" hangingPunct="1">
      <a:defRPr sz="1400" kern="1200">
        <a:solidFill>
          <a:srgbClr val="000000"/>
        </a:solidFill>
        <a:latin typeface="Arial" charset="0"/>
        <a:ea typeface="+mn-ea"/>
        <a:cs typeface="Arial" charset="0"/>
        <a:sym typeface="Arial" charset="0"/>
      </a:defRPr>
    </a:lvl8pPr>
    <a:lvl9pPr marL="3657600" algn="l" defTabSz="914400" rtl="0" eaLnBrk="1" latinLnBrk="0" hangingPunct="1">
      <a:defRPr sz="1400" kern="1200">
        <a:solidFill>
          <a:srgbClr val="000000"/>
        </a:solidFill>
        <a:latin typeface="Arial" charset="0"/>
        <a:ea typeface="+mn-ea"/>
        <a:cs typeface="Arial" charset="0"/>
        <a:sym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  <a:srgbClr val="CC3300"/>
    <a:srgbClr val="F30D1D"/>
    <a:srgbClr val="FC95A6"/>
    <a:srgbClr val="996600"/>
    <a:srgbClr val="FF3399"/>
    <a:srgbClr val="E43CD8"/>
    <a:srgbClr val="66FF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E8034E78-7F5D-4C2E-B375-FC64B27BC917}" styleName="Dark Styl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4" autoAdjust="0"/>
    <p:restoredTop sz="98932" autoAdjust="0"/>
  </p:normalViewPr>
  <p:slideViewPr>
    <p:cSldViewPr snapToGrid="0">
      <p:cViewPr varScale="1">
        <p:scale>
          <a:sx n="108" d="100"/>
          <a:sy n="108" d="100"/>
        </p:scale>
        <p:origin x="562" y="69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216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Google Shape;3;n"/>
          <p:cNvSpPr>
            <a:spLocks noGrp="1" noRot="1" noChangeAspec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custGeom>
            <a:avLst/>
            <a:gdLst>
              <a:gd name="T0" fmla="*/ 0 w 120000"/>
              <a:gd name="T1" fmla="*/ 0 h 120000"/>
              <a:gd name="T2" fmla="*/ 2147483647 w 120000"/>
              <a:gd name="T3" fmla="*/ 0 h 120000"/>
              <a:gd name="T4" fmla="*/ 2147483647 w 120000"/>
              <a:gd name="T5" fmla="*/ 2147483647 h 120000"/>
              <a:gd name="T6" fmla="*/ 0 w 120000"/>
              <a:gd name="T7" fmla="*/ 2147483647 h 120000"/>
              <a:gd name="T8" fmla="*/ 0 w 120000"/>
              <a:gd name="T9" fmla="*/ 0 h 12000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lnTo>
                  <a:pt x="0" y="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2531" name="Google Shape;4;n"/>
          <p:cNvSpPr txBox="1">
            <a:spLocks noGrp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5" tIns="91425" rIns="91425" bIns="91425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altLang="en-US">
              <a:sym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58632368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L="457200" indent="-298450" algn="l" rtl="0" eaLnBrk="0" fontAlgn="base" hangingPunct="0">
      <a:spcBef>
        <a:spcPct val="0"/>
      </a:spcBef>
      <a:spcAft>
        <a:spcPct val="0"/>
      </a:spcAft>
      <a:buClr>
        <a:srgbClr val="000000"/>
      </a:buClr>
      <a:buFont typeface="Arial" charset="0"/>
      <a:defRPr sz="1400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charset="0"/>
      </a:defRPr>
    </a:lvl1pPr>
    <a:lvl2pPr marL="914400" lvl="1" indent="-298450" algn="l" rtl="0" eaLnBrk="0" fontAlgn="base" hangingPunct="0">
      <a:spcBef>
        <a:spcPct val="0"/>
      </a:spcBef>
      <a:spcAft>
        <a:spcPct val="0"/>
      </a:spcAft>
      <a:buClr>
        <a:srgbClr val="000000"/>
      </a:buClr>
      <a:buFont typeface="Arial" charset="0"/>
      <a:defRPr sz="1400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charset="0"/>
      </a:defRPr>
    </a:lvl2pPr>
    <a:lvl3pPr marL="1371600" lvl="2" indent="-298450" algn="l" rtl="0" eaLnBrk="0" fontAlgn="base" hangingPunct="0">
      <a:spcBef>
        <a:spcPct val="0"/>
      </a:spcBef>
      <a:spcAft>
        <a:spcPct val="0"/>
      </a:spcAft>
      <a:buClr>
        <a:srgbClr val="000000"/>
      </a:buClr>
      <a:buFont typeface="Arial" charset="0"/>
      <a:defRPr sz="1400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charset="0"/>
      </a:defRPr>
    </a:lvl3pPr>
    <a:lvl4pPr marL="1828800" lvl="3" indent="-298450" algn="l" rtl="0" eaLnBrk="0" fontAlgn="base" hangingPunct="0">
      <a:spcBef>
        <a:spcPct val="0"/>
      </a:spcBef>
      <a:spcAft>
        <a:spcPct val="0"/>
      </a:spcAft>
      <a:buClr>
        <a:srgbClr val="000000"/>
      </a:buClr>
      <a:buFont typeface="Arial" charset="0"/>
      <a:defRPr sz="1400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charset="0"/>
      </a:defRPr>
    </a:lvl4pPr>
    <a:lvl5pPr marL="2286000" lvl="4" indent="-298450" algn="l" rtl="0" eaLnBrk="0" fontAlgn="base" hangingPunct="0">
      <a:spcBef>
        <a:spcPct val="0"/>
      </a:spcBef>
      <a:spcAft>
        <a:spcPct val="0"/>
      </a:spcAft>
      <a:buClr>
        <a:srgbClr val="000000"/>
      </a:buClr>
      <a:buFont typeface="Arial" charset="0"/>
      <a:defRPr sz="1400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charset="0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Google Shape;60;p2:notes"/>
          <p:cNvSpPr>
            <a:spLocks noGrp="1" noRot="1" noChangeAspect="1" noTextEdit="1"/>
          </p:cNvSpPr>
          <p:nvPr>
            <p:ph type="sldImg" idx="2"/>
          </p:nvPr>
        </p:nvSpPr>
        <p:spPr>
          <a:noFill/>
          <a:ln>
            <a:headEnd/>
            <a:tailEnd/>
          </a:ln>
        </p:spPr>
      </p:sp>
      <p:sp>
        <p:nvSpPr>
          <p:cNvPr id="24579" name="Google Shape;61;p2:notes"/>
          <p:cNvSpPr txBox="1"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marL="0" indent="0" eaLnBrk="1" hangingPunct="1">
              <a:buSzPts val="1100"/>
            </a:pPr>
            <a:endParaRPr lang="en-US" altLang="en-US" sz="1100" dirty="0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Google Shape;60;p2:notes"/>
          <p:cNvSpPr>
            <a:spLocks noGrp="1" noRot="1" noChangeAspect="1" noTextEdit="1"/>
          </p:cNvSpPr>
          <p:nvPr>
            <p:ph type="sldImg" idx="2"/>
          </p:nvPr>
        </p:nvSpPr>
        <p:spPr>
          <a:noFill/>
          <a:ln>
            <a:headEnd/>
            <a:tailEnd/>
          </a:ln>
        </p:spPr>
      </p:sp>
      <p:sp>
        <p:nvSpPr>
          <p:cNvPr id="28675" name="Google Shape;61;p2:notes"/>
          <p:cNvSpPr txBox="1"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marL="0" indent="0" eaLnBrk="1" hangingPunct="1">
              <a:buSzPts val="1100"/>
            </a:pPr>
            <a:endParaRPr lang="en-US" altLang="en-US" sz="1100" dirty="0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Google Shape;74;p4:notes"/>
          <p:cNvSpPr>
            <a:spLocks noGrp="1" noRot="1" noChangeAspect="1" noTextEdit="1"/>
          </p:cNvSpPr>
          <p:nvPr>
            <p:ph type="sldImg" idx="2"/>
          </p:nvPr>
        </p:nvSpPr>
        <p:spPr>
          <a:noFill/>
          <a:ln>
            <a:headEnd/>
            <a:tailEnd/>
          </a:ln>
        </p:spPr>
      </p:sp>
      <p:sp>
        <p:nvSpPr>
          <p:cNvPr id="30723" name="Google Shape;75;p4:notes"/>
          <p:cNvSpPr txBox="1"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marL="0" indent="0" eaLnBrk="1" hangingPunct="1">
              <a:buSzPts val="1100"/>
            </a:pPr>
            <a:endParaRPr lang="en-US" altLang="en-US" sz="1100" dirty="0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Google Shape;51;p1:notes"/>
          <p:cNvSpPr>
            <a:spLocks noGrp="1" noRot="1" noChangeAspect="1" noTextEdit="1"/>
          </p:cNvSpPr>
          <p:nvPr>
            <p:ph type="sldImg" idx="2"/>
          </p:nvPr>
        </p:nvSpPr>
        <p:spPr>
          <a:noFill/>
          <a:ln>
            <a:headEnd/>
            <a:tailEnd/>
          </a:ln>
        </p:spPr>
      </p:sp>
      <p:sp>
        <p:nvSpPr>
          <p:cNvPr id="23555" name="Google Shape;52;p1:notes"/>
          <p:cNvSpPr txBox="1"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marL="0" indent="0" eaLnBrk="1" hangingPunct="1">
              <a:buSzPts val="1100"/>
            </a:pPr>
            <a:endParaRPr lang="en-US" altLang="en-US" sz="1100" dirty="0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Google Shape;60;p2:notes"/>
          <p:cNvSpPr>
            <a:spLocks noGrp="1" noRot="1" noChangeAspect="1" noTextEdit="1"/>
          </p:cNvSpPr>
          <p:nvPr>
            <p:ph type="sldImg" idx="2"/>
          </p:nvPr>
        </p:nvSpPr>
        <p:spPr>
          <a:noFill/>
          <a:ln>
            <a:headEnd/>
            <a:tailEnd/>
          </a:ln>
        </p:spPr>
      </p:sp>
      <p:sp>
        <p:nvSpPr>
          <p:cNvPr id="24579" name="Google Shape;61;p2:notes"/>
          <p:cNvSpPr txBox="1"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marL="0" indent="0" eaLnBrk="1" hangingPunct="1">
              <a:buSzPts val="1100"/>
            </a:pPr>
            <a:endParaRPr lang="en-US" altLang="en-US" sz="1100" dirty="0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Google Shape;60;p2:notes"/>
          <p:cNvSpPr>
            <a:spLocks noGrp="1" noRot="1" noChangeAspect="1" noTextEdit="1"/>
          </p:cNvSpPr>
          <p:nvPr>
            <p:ph type="sldImg" idx="2"/>
          </p:nvPr>
        </p:nvSpPr>
        <p:spPr>
          <a:noFill/>
          <a:ln>
            <a:headEnd/>
            <a:tailEnd/>
          </a:ln>
        </p:spPr>
      </p:sp>
      <p:sp>
        <p:nvSpPr>
          <p:cNvPr id="24579" name="Google Shape;61;p2:notes"/>
          <p:cNvSpPr txBox="1"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marL="0" indent="0" eaLnBrk="1" hangingPunct="1">
              <a:buSzPts val="1100"/>
            </a:pPr>
            <a:endParaRPr lang="en-US" altLang="en-US" sz="1100" dirty="0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Google Shape;60;p2:notes"/>
          <p:cNvSpPr>
            <a:spLocks noGrp="1" noRot="1" noChangeAspect="1" noTextEdit="1"/>
          </p:cNvSpPr>
          <p:nvPr>
            <p:ph type="sldImg" idx="2"/>
          </p:nvPr>
        </p:nvSpPr>
        <p:spPr>
          <a:noFill/>
          <a:ln>
            <a:headEnd/>
            <a:tailEnd/>
          </a:ln>
        </p:spPr>
      </p:sp>
      <p:sp>
        <p:nvSpPr>
          <p:cNvPr id="24579" name="Google Shape;61;p2:notes"/>
          <p:cNvSpPr txBox="1"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marL="0" indent="0" eaLnBrk="1" hangingPunct="1">
              <a:buSzPts val="1100"/>
            </a:pPr>
            <a:endParaRPr lang="en-US" altLang="en-US" sz="1100" dirty="0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Google Shape;60;p2:notes"/>
          <p:cNvSpPr>
            <a:spLocks noGrp="1" noRot="1" noChangeAspect="1" noTextEdit="1"/>
          </p:cNvSpPr>
          <p:nvPr>
            <p:ph type="sldImg" idx="2"/>
          </p:nvPr>
        </p:nvSpPr>
        <p:spPr>
          <a:noFill/>
          <a:ln>
            <a:headEnd/>
            <a:tailEnd/>
          </a:ln>
        </p:spPr>
      </p:sp>
      <p:sp>
        <p:nvSpPr>
          <p:cNvPr id="24579" name="Google Shape;61;p2:notes"/>
          <p:cNvSpPr txBox="1"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marL="0" indent="0" eaLnBrk="1" hangingPunct="1">
              <a:buSzPts val="1100"/>
            </a:pPr>
            <a:endParaRPr lang="en-US" altLang="en-US" sz="1100" dirty="0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Google Shape;60;p2:notes"/>
          <p:cNvSpPr>
            <a:spLocks noGrp="1" noRot="1" noChangeAspect="1" noTextEdit="1"/>
          </p:cNvSpPr>
          <p:nvPr>
            <p:ph type="sldImg" idx="2"/>
          </p:nvPr>
        </p:nvSpPr>
        <p:spPr>
          <a:noFill/>
          <a:ln>
            <a:headEnd/>
            <a:tailEnd/>
          </a:ln>
        </p:spPr>
      </p:sp>
      <p:sp>
        <p:nvSpPr>
          <p:cNvPr id="28675" name="Google Shape;61;p2:notes"/>
          <p:cNvSpPr txBox="1"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marL="0" indent="0" eaLnBrk="1" hangingPunct="1">
              <a:buSzPts val="1100"/>
            </a:pPr>
            <a:endParaRPr lang="en-US" altLang="en-US" sz="1100" dirty="0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Google Shape;60;p2:notes"/>
          <p:cNvSpPr>
            <a:spLocks noGrp="1" noRot="1" noChangeAspect="1" noTextEdit="1"/>
          </p:cNvSpPr>
          <p:nvPr>
            <p:ph type="sldImg" idx="2"/>
          </p:nvPr>
        </p:nvSpPr>
        <p:spPr>
          <a:noFill/>
          <a:ln>
            <a:headEnd/>
            <a:tailEnd/>
          </a:ln>
        </p:spPr>
      </p:sp>
      <p:sp>
        <p:nvSpPr>
          <p:cNvPr id="28675" name="Google Shape;61;p2:notes"/>
          <p:cNvSpPr txBox="1"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marL="0" indent="0" eaLnBrk="1" hangingPunct="1">
              <a:buSzPts val="1100"/>
            </a:pPr>
            <a:endParaRPr lang="en-US" altLang="en-US" sz="1100" dirty="0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Google Shape;60;p2:notes"/>
          <p:cNvSpPr>
            <a:spLocks noGrp="1" noRot="1" noChangeAspect="1" noTextEdit="1"/>
          </p:cNvSpPr>
          <p:nvPr>
            <p:ph type="sldImg" idx="2"/>
          </p:nvPr>
        </p:nvSpPr>
        <p:spPr>
          <a:noFill/>
          <a:ln>
            <a:headEnd/>
            <a:tailEnd/>
          </a:ln>
        </p:spPr>
      </p:sp>
      <p:sp>
        <p:nvSpPr>
          <p:cNvPr id="28675" name="Google Shape;61;p2:notes"/>
          <p:cNvSpPr txBox="1"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marL="0" indent="0" eaLnBrk="1" hangingPunct="1">
              <a:buSzPts val="1100"/>
            </a:pPr>
            <a:endParaRPr lang="en-US" altLang="en-US" sz="1100" dirty="0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20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CB2523-4984-4181-A731-F499DE54D512}" type="datetimeFigureOut">
              <a:rPr lang="en-US" altLang="en-US"/>
              <a:pPr>
                <a:defRPr/>
              </a:pPr>
              <a:t>5/31/2022</a:t>
            </a:fld>
            <a:endParaRPr lang="en-US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ctr">
              <a:defRPr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60A76C-4AF3-4EEF-BB15-269D1D5A7C2D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136676912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DA4667-5B06-4A5A-8B66-79934B5C95F0}" type="datetimeFigureOut">
              <a:rPr lang="en-US" altLang="en-US"/>
              <a:pPr>
                <a:defRPr/>
              </a:pPr>
              <a:t>5/31/2022</a:t>
            </a:fld>
            <a:endParaRPr lang="en-US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ctr">
              <a:defRPr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FFB478-A471-4D6F-96C9-FD914E2533BB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832873600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4782"/>
            <a:ext cx="2057400" cy="329088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4782"/>
            <a:ext cx="6019800" cy="329088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6407C6-FBB5-42CC-B485-F1ADB14EF2C2}" type="datetimeFigureOut">
              <a:rPr lang="en-US" altLang="en-US"/>
              <a:pPr>
                <a:defRPr/>
              </a:pPr>
              <a:t>5/31/2022</a:t>
            </a:fld>
            <a:endParaRPr lang="en-US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ctr">
              <a:defRPr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E186CE-EADB-463B-BB1F-064446FD7391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649317525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 and body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lIns="91425" tIns="91425" rIns="91425" bIns="91425" anchor="t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lIns="91425" tIns="91425" rIns="91425" bIns="91425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" name="Google Shape;16;p3"/>
          <p:cNvSpPr txBox="1">
            <a:spLocks noGrp="1"/>
          </p:cNvSpPr>
          <p:nvPr>
            <p:ph type="sldNum" idx="10"/>
          </p:nvPr>
        </p:nvSpPr>
        <p:spPr>
          <a:xfrm>
            <a:off x="8472488" y="4662488"/>
            <a:ext cx="549275" cy="393700"/>
          </a:xfrm>
        </p:spPr>
        <p:txBody>
          <a:bodyPr lIns="91425" tIns="91425" rIns="91425" bIns="91425"/>
          <a:lstStyle>
            <a:lvl1pPr>
              <a:buSzPts val="1000"/>
              <a:defRPr sz="1000">
                <a:solidFill>
                  <a:srgbClr val="1F497D"/>
                </a:solidFill>
              </a:defRPr>
            </a:lvl1pPr>
          </a:lstStyle>
          <a:p>
            <a:pPr>
              <a:defRPr/>
            </a:pPr>
            <a:fld id="{0EF08A74-54A1-490F-99A2-E9FF019826ED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5197459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AA94F8-92CA-461F-8BFB-EEC528C37DCF}" type="datetimeFigureOut">
              <a:rPr lang="en-US" altLang="en-US"/>
              <a:pPr>
                <a:defRPr/>
              </a:pPr>
              <a:t>5/31/2022</a:t>
            </a:fld>
            <a:endParaRPr lang="en-US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ctr">
              <a:defRPr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95A67E-6044-40BC-9E3E-9BE8F1F99999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1323560546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26553B-72F6-4710-9153-1409D3D8CEA2}" type="datetimeFigureOut">
              <a:rPr lang="en-US" altLang="en-US"/>
              <a:pPr>
                <a:defRPr/>
              </a:pPr>
              <a:t>5/31/2022</a:t>
            </a:fld>
            <a:endParaRPr lang="en-US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ctr">
              <a:defRPr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D215BE-C6DF-499C-855A-3527FDF47475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132922806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00114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00114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5956BE-D0ED-45A0-96D0-44335BCB1F7D}" type="datetimeFigureOut">
              <a:rPr lang="en-US" altLang="en-US"/>
              <a:pPr>
                <a:defRPr/>
              </a:pPr>
              <a:t>5/31/2022</a:t>
            </a:fld>
            <a:endParaRPr lang="en-US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ctr">
              <a:defRPr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5D15C6-C8C8-4C44-AB74-EE462521F009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1769468762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8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8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78EE87-C656-42D6-86DB-4A5664FE1674}" type="datetimeFigureOut">
              <a:rPr lang="en-US" altLang="en-US"/>
              <a:pPr>
                <a:defRPr/>
              </a:pPr>
              <a:t>5/31/2022</a:t>
            </a:fld>
            <a:endParaRPr lang="en-US" alt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ctr">
              <a:defRPr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902140-A7F2-4305-B682-4644FB4C81AD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586416103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061593-33CC-40F0-835C-2E149D5A5DED}" type="datetimeFigureOut">
              <a:rPr lang="en-US" altLang="en-US"/>
              <a:pPr>
                <a:defRPr/>
              </a:pPr>
              <a:t>5/31/2022</a:t>
            </a:fld>
            <a:endParaRPr lang="en-US" alt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ctr">
              <a:defRPr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0CFCDA-263C-4D3A-8EAC-145726B62653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1573160087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56DF53-482E-4AED-AE59-91F87E5C9177}" type="datetimeFigureOut">
              <a:rPr lang="en-US" altLang="en-US"/>
              <a:pPr>
                <a:defRPr/>
              </a:pPr>
              <a:t>5/31/2022</a:t>
            </a:fld>
            <a:endParaRPr lang="en-US" alt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ctr">
              <a:defRPr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52E63F-CAC3-4987-A585-A4D9738AA9D8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13441814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3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9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3" y="1076327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E1A5E2-118A-40B6-8013-4A7D4AB208EC}" type="datetimeFigureOut">
              <a:rPr lang="en-US" altLang="en-US"/>
              <a:pPr>
                <a:defRPr/>
              </a:pPr>
              <a:t>5/31/2022</a:t>
            </a:fld>
            <a:endParaRPr lang="en-US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ctr">
              <a:defRPr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CCE952-66C8-4BDB-89B5-7E8121775C9F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1457060115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4D4E69-F11D-43DA-B248-D25F8BE63B14}" type="datetimeFigureOut">
              <a:rPr lang="en-US" altLang="en-US"/>
              <a:pPr>
                <a:defRPr/>
              </a:pPr>
              <a:t>5/31/2022</a:t>
            </a:fld>
            <a:endParaRPr lang="en-US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ctr">
              <a:defRPr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D724AE-E4A4-46AD-8326-689DB84AA589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487178422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06375"/>
            <a:ext cx="82296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200150"/>
            <a:ext cx="8229600" cy="339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Date Placeholder 3"/>
          <p:cNvSpPr>
            <a:spLocks noGrp="1"/>
          </p:cNvSpPr>
          <p:nvPr>
            <p:ph type="dt" sz="half" idx="2"/>
          </p:nvPr>
        </p:nvSpPr>
        <p:spPr bwMode="auto">
          <a:xfrm>
            <a:off x="457200" y="4767263"/>
            <a:ext cx="2133600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buClr>
                <a:srgbClr val="000000"/>
              </a:buClr>
              <a:buFont typeface="Arial" charset="0"/>
              <a:buNone/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B70C8813-6A3B-4E43-9ABC-31C60D498A42}" type="datetimeFigureOut">
              <a:rPr lang="en-US" altLang="en-US"/>
              <a:pPr>
                <a:defRPr/>
              </a:pPr>
              <a:t>5/31/2022</a:t>
            </a:fld>
            <a:endParaRPr lang="en-US" altLang="en-US" dirty="0">
              <a:solidFill>
                <a:srgbClr val="1D4577"/>
              </a:solidFill>
            </a:endParaRPr>
          </a:p>
        </p:txBody>
      </p:sp>
      <p:sp>
        <p:nvSpPr>
          <p:cNvPr id="1029" name="Footer Placeholder 4"/>
          <p:cNvSpPr>
            <a:spLocks noGrp="1"/>
          </p:cNvSpPr>
          <p:nvPr>
            <p:ph type="ftr" sz="quarter" idx="3"/>
          </p:nvPr>
        </p:nvSpPr>
        <p:spPr bwMode="auto">
          <a:xfrm>
            <a:off x="3124200" y="4767263"/>
            <a:ext cx="2895600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buClr>
                <a:srgbClr val="000000"/>
              </a:buClr>
              <a:buFont typeface="Arial" charset="0"/>
              <a:buNone/>
              <a:defRPr sz="1200">
                <a:solidFill>
                  <a:srgbClr val="1D4577"/>
                </a:solidFill>
              </a:defRPr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1030" name="Slide Number Placeholder 5"/>
          <p:cNvSpPr>
            <a:spLocks noGrp="1"/>
          </p:cNvSpPr>
          <p:nvPr>
            <p:ph type="sldNum" sz="quarter" idx="4"/>
          </p:nvPr>
        </p:nvSpPr>
        <p:spPr bwMode="auto">
          <a:xfrm>
            <a:off x="6553200" y="4767263"/>
            <a:ext cx="2133600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buClr>
                <a:srgbClr val="000000"/>
              </a:buClr>
              <a:buFont typeface="Arial" charset="0"/>
              <a:buNone/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02A1D2D4-DF0D-4E5D-9E0A-082BAE7D414C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84" r:id="rId1"/>
    <p:sldLayoutId id="2147484385" r:id="rId2"/>
    <p:sldLayoutId id="2147484386" r:id="rId3"/>
    <p:sldLayoutId id="2147484387" r:id="rId4"/>
    <p:sldLayoutId id="2147484388" r:id="rId5"/>
    <p:sldLayoutId id="2147484389" r:id="rId6"/>
    <p:sldLayoutId id="2147484390" r:id="rId7"/>
    <p:sldLayoutId id="2147484391" r:id="rId8"/>
    <p:sldLayoutId id="2147484392" r:id="rId9"/>
    <p:sldLayoutId id="2147484393" r:id="rId10"/>
    <p:sldLayoutId id="2147484394" r:id="rId11"/>
    <p:sldLayoutId id="2147484395" r:id="rId12"/>
  </p:sldLayoutIdLst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g"/><Relationship Id="rId3" Type="http://schemas.openxmlformats.org/officeDocument/2006/relationships/image" Target="../media/image1.png"/><Relationship Id="rId7" Type="http://schemas.openxmlformats.org/officeDocument/2006/relationships/image" Target="../media/image5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4.jpg"/><Relationship Id="rId5" Type="http://schemas.openxmlformats.org/officeDocument/2006/relationships/image" Target="../media/image3.jfif"/><Relationship Id="rId4" Type="http://schemas.openxmlformats.org/officeDocument/2006/relationships/image" Target="../media/image2.jp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11.jfi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10.png"/><Relationship Id="rId5" Type="http://schemas.openxmlformats.org/officeDocument/2006/relationships/image" Target="../media/image9.jpg"/><Relationship Id="rId4" Type="http://schemas.openxmlformats.org/officeDocument/2006/relationships/image" Target="../media/image8.jp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2.jp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14.jpg"/><Relationship Id="rId5" Type="http://schemas.openxmlformats.org/officeDocument/2006/relationships/image" Target="../media/image4.jpg"/><Relationship Id="rId4" Type="http://schemas.openxmlformats.org/officeDocument/2006/relationships/image" Target="../media/image13.jp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Google Shape;63;p14"/>
          <p:cNvPicPr preferRelativeResize="0"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01663" y="203298"/>
            <a:ext cx="1231900" cy="612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4" name="Google Shape;64;p14"/>
          <p:cNvSpPr txBox="1"/>
          <p:nvPr/>
        </p:nvSpPr>
        <p:spPr>
          <a:xfrm>
            <a:off x="180337" y="203298"/>
            <a:ext cx="7330077" cy="741248"/>
          </a:xfrm>
          <a:prstGeom prst="rect">
            <a:avLst/>
          </a:prstGeom>
          <a:noFill/>
          <a:ln>
            <a:noFill/>
          </a:ln>
        </p:spPr>
        <p:txBody>
          <a:bodyPr spcFirstLastPara="1" lIns="91425" tIns="91425" rIns="91425" bIns="91425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 panose="020B0604020202020204"/>
              <a:buNone/>
              <a:defRPr/>
            </a:pPr>
            <a:r>
              <a:rPr lang="en-US" sz="1800" b="1" kern="0" dirty="0">
                <a:solidFill>
                  <a:srgbClr val="FF0000"/>
                </a:solidFill>
                <a:latin typeface="Calibri" panose="020F0502020204030204" pitchFamily="34" charset="0"/>
                <a:ea typeface="Arial" panose="020B0604020202020204"/>
                <a:cs typeface="Calibri" panose="020F0502020204030204" pitchFamily="34" charset="0"/>
                <a:sym typeface="Arial" panose="020B0604020202020204"/>
              </a:rPr>
              <a:t>Each picture wants to speak . Please guide them by selecting correct statement from Help box. </a:t>
            </a:r>
            <a:r>
              <a:rPr lang="en-US" sz="1800" kern="0" dirty="0">
                <a:solidFill>
                  <a:srgbClr val="FF0000"/>
                </a:solidFill>
                <a:latin typeface="Calibri" panose="020F0502020204030204" pitchFamily="34" charset="0"/>
                <a:ea typeface="Arial" panose="020B0604020202020204"/>
                <a:cs typeface="Calibri" panose="020F0502020204030204" pitchFamily="34" charset="0"/>
                <a:sym typeface="Arial" panose="020B0604020202020204"/>
              </a:rPr>
              <a:t> </a:t>
            </a:r>
            <a:endParaRPr sz="1800" kern="0" dirty="0">
              <a:solidFill>
                <a:srgbClr val="FF0000"/>
              </a:solidFill>
              <a:latin typeface="Calibri" panose="020F0502020204030204" pitchFamily="34" charset="0"/>
              <a:ea typeface="Arial" panose="020B0604020202020204"/>
              <a:cs typeface="Calibri" panose="020F0502020204030204" pitchFamily="34" charset="0"/>
              <a:sym typeface="Arial" panose="020B0604020202020204"/>
            </a:endParaRPr>
          </a:p>
        </p:txBody>
      </p:sp>
      <p:sp>
        <p:nvSpPr>
          <p:cNvPr id="65" name="Google Shape;65;p14"/>
          <p:cNvSpPr txBox="1"/>
          <p:nvPr/>
        </p:nvSpPr>
        <p:spPr>
          <a:xfrm>
            <a:off x="276224" y="802433"/>
            <a:ext cx="8681163" cy="4273286"/>
          </a:xfrm>
          <a:prstGeom prst="rect">
            <a:avLst/>
          </a:prstGeom>
          <a:noFill/>
          <a:ln>
            <a:noFill/>
          </a:ln>
        </p:spPr>
        <p:txBody>
          <a:bodyPr spcFirstLastPara="1" lIns="91425" tIns="91425" rIns="91425" bIns="91425"/>
          <a:lstStyle/>
          <a:p>
            <a:pPr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/>
            </a:pPr>
            <a:endParaRPr lang="en-GB" b="1" kern="0" dirty="0">
              <a:solidFill>
                <a:schemeClr val="tx1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  <a:p>
            <a:pPr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/>
            </a:pPr>
            <a:endParaRPr lang="en-GB" b="1" kern="0" dirty="0">
              <a:solidFill>
                <a:schemeClr val="tx1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  <a:p>
            <a:pPr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/>
            </a:pPr>
            <a:r>
              <a:rPr lang="en-GB" b="1" kern="0" dirty="0">
                <a:solidFill>
                  <a:schemeClr val="tx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                </a:t>
            </a:r>
          </a:p>
          <a:p>
            <a:pPr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/>
            </a:pPr>
            <a:r>
              <a:rPr lang="en-GB" b="1" kern="0" dirty="0">
                <a:solidFill>
                  <a:schemeClr val="tx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 </a:t>
            </a:r>
          </a:p>
          <a:p>
            <a:pPr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/>
            </a:pPr>
            <a:r>
              <a:rPr lang="en-GB" b="1" kern="0" dirty="0">
                <a:solidFill>
                  <a:schemeClr val="tx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  1                                                                                                                                                                         4</a:t>
            </a:r>
          </a:p>
          <a:p>
            <a:pPr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defRPr/>
            </a:pPr>
            <a:r>
              <a:rPr lang="en-GB" sz="2000" kern="0" dirty="0">
                <a:solidFill>
                  <a:schemeClr val="tx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                                                 </a:t>
            </a:r>
            <a:r>
              <a:rPr lang="en-GB" sz="1600" b="1" kern="0" dirty="0">
                <a:solidFill>
                  <a:schemeClr val="tx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3</a:t>
            </a:r>
            <a:r>
              <a:rPr lang="en-GB" sz="2000" kern="0" dirty="0">
                <a:solidFill>
                  <a:schemeClr val="tx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                          </a:t>
            </a:r>
            <a:r>
              <a:rPr lang="en-GB" b="1" kern="0" dirty="0">
                <a:solidFill>
                  <a:schemeClr val="tx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3</a:t>
            </a:r>
          </a:p>
          <a:p>
            <a:pPr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bg2">
                  <a:lumMod val="50000"/>
                </a:schemeClr>
              </a:buClr>
              <a:buSzPts val="1400"/>
              <a:buFont typeface="Arial" panose="020B0604020202020204"/>
              <a:buNone/>
              <a:defRPr/>
            </a:pPr>
            <a:endParaRPr lang="en-GB" sz="2000" kern="0" dirty="0">
              <a:solidFill>
                <a:schemeClr val="tx1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  <a:p>
            <a:pPr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bg2">
                  <a:lumMod val="50000"/>
                </a:schemeClr>
              </a:buClr>
              <a:buSzPts val="1400"/>
              <a:buFont typeface="Arial" panose="020B0604020202020204"/>
              <a:buNone/>
              <a:defRPr/>
            </a:pPr>
            <a:r>
              <a:rPr lang="en-GB" sz="2000" kern="0" dirty="0">
                <a:solidFill>
                  <a:srgbClr val="00206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    </a:t>
            </a:r>
          </a:p>
          <a:p>
            <a:pPr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bg2">
                  <a:lumMod val="50000"/>
                </a:schemeClr>
              </a:buClr>
              <a:buSzPct val="90000"/>
              <a:buFont typeface="Arial" panose="020B0604020202020204"/>
              <a:buNone/>
              <a:defRPr/>
            </a:pPr>
            <a:r>
              <a:rPr lang="en-GB" sz="2000" kern="0" dirty="0">
                <a:solidFill>
                  <a:schemeClr val="accent1">
                    <a:lumMod val="50000"/>
                  </a:schemeClr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 </a:t>
            </a:r>
            <a:r>
              <a:rPr lang="en-GB" sz="1600" b="1" kern="0" dirty="0">
                <a:solidFill>
                  <a:schemeClr val="accent1">
                    <a:lumMod val="50000"/>
                  </a:schemeClr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2</a:t>
            </a:r>
            <a:r>
              <a:rPr lang="en-GB" sz="2000" kern="0" dirty="0">
                <a:solidFill>
                  <a:schemeClr val="accent1">
                    <a:lumMod val="50000"/>
                  </a:schemeClr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         </a:t>
            </a:r>
            <a:r>
              <a:rPr lang="en-GB" b="1" kern="0" dirty="0">
                <a:solidFill>
                  <a:schemeClr val="accent1">
                    <a:lumMod val="50000"/>
                  </a:schemeClr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 </a:t>
            </a:r>
            <a:r>
              <a:rPr lang="en-GB" b="1" kern="0" dirty="0">
                <a:solidFill>
                  <a:schemeClr val="tx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2 </a:t>
            </a:r>
            <a:r>
              <a:rPr lang="en-GB" b="1" kern="0" dirty="0">
                <a:solidFill>
                  <a:schemeClr val="accent1">
                    <a:lumMod val="50000"/>
                  </a:schemeClr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                                                                                                                                                          5                     </a:t>
            </a:r>
            <a:r>
              <a:rPr lang="en-GB" b="1" kern="0" dirty="0">
                <a:solidFill>
                  <a:schemeClr val="tx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5</a:t>
            </a:r>
          </a:p>
          <a:p>
            <a:pPr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/>
            </a:pPr>
            <a:r>
              <a:rPr lang="en-GB" sz="2000" kern="0" dirty="0">
                <a:solidFill>
                  <a:schemeClr val="accent1">
                    <a:lumMod val="50000"/>
                  </a:schemeClr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    	</a:t>
            </a:r>
          </a:p>
          <a:p>
            <a:pPr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/>
            </a:pPr>
            <a:endParaRPr lang="en-GB" sz="2000" kern="0" dirty="0">
              <a:solidFill>
                <a:schemeClr val="accent1">
                  <a:lumMod val="50000"/>
                </a:schemeClr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  <a:p>
            <a:pPr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/>
            </a:pPr>
            <a:r>
              <a:rPr lang="en-GB" sz="2000" kern="0" dirty="0">
                <a:solidFill>
                  <a:schemeClr val="accent1">
                    <a:lumMod val="50000"/>
                  </a:schemeClr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    	</a:t>
            </a:r>
          </a:p>
          <a:p>
            <a:pPr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/>
            </a:pPr>
            <a:endParaRPr lang="en-GB" sz="2000" b="1" kern="0" dirty="0"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  <a:p>
            <a:pPr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/>
            </a:pPr>
            <a:endParaRPr lang="en-GB" sz="2000" b="1" kern="0" dirty="0"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  <a:p>
            <a:pPr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/>
            </a:pPr>
            <a:r>
              <a:rPr lang="en-GB" sz="2000" b="1" kern="0" dirty="0"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     </a:t>
            </a:r>
          </a:p>
          <a:p>
            <a:pPr eaLnBrk="1" fontAlgn="auto" hangingPunct="1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/>
            </a:pPr>
            <a:r>
              <a:rPr lang="en-US" sz="2000" b="1" kern="0" dirty="0"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 </a:t>
            </a:r>
            <a:endParaRPr sz="2000" b="1" kern="0" dirty="0"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557" y="3550567"/>
            <a:ext cx="1403897" cy="786445"/>
          </a:xfrm>
          <a:prstGeom prst="rect">
            <a:avLst/>
          </a:prstGeom>
          <a:ln w="25400">
            <a:solidFill>
              <a:schemeClr val="tx1"/>
            </a:solidFill>
          </a:ln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3656" y="2187032"/>
            <a:ext cx="1421285" cy="874637"/>
          </a:xfrm>
          <a:prstGeom prst="rect">
            <a:avLst/>
          </a:prstGeom>
          <a:ln w="25400">
            <a:solidFill>
              <a:schemeClr val="tx1"/>
            </a:solidFill>
          </a:ln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10414" y="3539810"/>
            <a:ext cx="1150825" cy="862517"/>
          </a:xfrm>
          <a:prstGeom prst="rect">
            <a:avLst/>
          </a:prstGeom>
          <a:ln w="25400">
            <a:solidFill>
              <a:schemeClr val="tx1"/>
            </a:solidFill>
          </a:ln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01346" y="2349279"/>
            <a:ext cx="2430916" cy="785071"/>
          </a:xfrm>
          <a:prstGeom prst="rect">
            <a:avLst/>
          </a:prstGeom>
          <a:ln w="25400">
            <a:solidFill>
              <a:schemeClr val="tx1"/>
            </a:solidFill>
          </a:ln>
        </p:spPr>
      </p:pic>
      <p:sp>
        <p:nvSpPr>
          <p:cNvPr id="7" name="Rounded Rectangle 6"/>
          <p:cNvSpPr/>
          <p:nvPr/>
        </p:nvSpPr>
        <p:spPr>
          <a:xfrm>
            <a:off x="540641" y="1222310"/>
            <a:ext cx="7348509" cy="697640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/>
            </a:pPr>
            <a:r>
              <a:rPr lang="en-GB" b="1" kern="0" dirty="0">
                <a:solidFill>
                  <a:schemeClr val="tx1"/>
                </a:solidFill>
                <a:ea typeface="Calibri" panose="020F0502020204030204"/>
                <a:cs typeface="Calibri" panose="020F0502020204030204"/>
                <a:sym typeface="Calibri" panose="020F0502020204030204"/>
              </a:rPr>
              <a:t>Tailor uncle’s friend, I always run to guide your time table, I am the friend of vegetable vendor, </a:t>
            </a:r>
          </a:p>
          <a:p>
            <a:pPr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/>
            </a:pPr>
            <a:r>
              <a:rPr lang="en-GB" b="1" kern="0" dirty="0">
                <a:solidFill>
                  <a:schemeClr val="tx1"/>
                </a:solidFill>
                <a:ea typeface="Calibri" panose="020F0502020204030204"/>
                <a:cs typeface="Calibri" panose="020F0502020204030204"/>
                <a:sym typeface="Calibri" panose="020F0502020204030204"/>
              </a:rPr>
              <a:t>            You use me in your drawing class, Mom search for me when you get fever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86072" y="2090835"/>
            <a:ext cx="1073257" cy="1027661"/>
          </a:xfrm>
          <a:prstGeom prst="rect">
            <a:avLst/>
          </a:prstGeom>
          <a:ln w="25400">
            <a:solidFill>
              <a:schemeClr val="tx1"/>
            </a:solidFill>
          </a:ln>
        </p:spPr>
      </p:pic>
      <p:sp>
        <p:nvSpPr>
          <p:cNvPr id="5" name="TextBox 4"/>
          <p:cNvSpPr txBox="1"/>
          <p:nvPr/>
        </p:nvSpPr>
        <p:spPr>
          <a:xfrm>
            <a:off x="177371" y="3118496"/>
            <a:ext cx="303043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kern="0" dirty="0">
                <a:solidFill>
                  <a:schemeClr val="tx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I am the friend of vegetable vendor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6204857" y="3149641"/>
            <a:ext cx="293914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kern="0" dirty="0">
                <a:solidFill>
                  <a:schemeClr val="tx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I always run to guide your time table.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3168357" y="3215558"/>
            <a:ext cx="301378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kern="0" dirty="0">
                <a:solidFill>
                  <a:schemeClr val="tx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You all want me in your drawing class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177371" y="4402327"/>
            <a:ext cx="312512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kern="0" dirty="0">
                <a:solidFill>
                  <a:schemeClr val="tx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Mom search for me when you get fever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7173451" y="4464761"/>
            <a:ext cx="1828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kern="0" dirty="0">
                <a:solidFill>
                  <a:schemeClr val="tx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Tailor uncle’s friend</a:t>
            </a:r>
            <a:endParaRPr lang="en-US" dirty="0"/>
          </a:p>
        </p:txBody>
      </p:sp>
      <p:sp>
        <p:nvSpPr>
          <p:cNvPr id="13" name="Rounded Rectangle 12"/>
          <p:cNvSpPr/>
          <p:nvPr/>
        </p:nvSpPr>
        <p:spPr>
          <a:xfrm>
            <a:off x="3308734" y="944546"/>
            <a:ext cx="1536400" cy="256947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HELP BOX</a:t>
            </a:r>
          </a:p>
        </p:txBody>
      </p:sp>
    </p:spTree>
    <p:extLst>
      <p:ext uri="{BB962C8B-B14F-4D97-AF65-F5344CB8AC3E}">
        <p14:creationId xmlns:p14="http://schemas.microsoft.com/office/powerpoint/2010/main" val="18462112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9" grpId="0"/>
      <p:bldP spid="10" grpId="0"/>
      <p:bldP spid="11" grpId="0"/>
      <p:bldP spid="1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Google Shape;63;p14"/>
          <p:cNvPicPr preferRelativeResize="0"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324" y="121783"/>
            <a:ext cx="1231900" cy="612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459" name="Google Shape;64;p14"/>
          <p:cNvSpPr txBox="1">
            <a:spLocks noChangeArrowheads="1"/>
          </p:cNvSpPr>
          <p:nvPr/>
        </p:nvSpPr>
        <p:spPr bwMode="auto">
          <a:xfrm>
            <a:off x="331788" y="242596"/>
            <a:ext cx="8688387" cy="5098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5" tIns="91425" rIns="91425" bIns="91425"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000000"/>
              </a:buClr>
              <a:buSzPts val="2200"/>
              <a:buFont typeface="Arial" charset="0"/>
              <a:buNone/>
            </a:pPr>
            <a:r>
              <a:rPr lang="en-GB" altLang="en-US" sz="2800" b="1" dirty="0">
                <a:solidFill>
                  <a:srgbClr val="FF0000"/>
                </a:solidFill>
                <a:latin typeface="+mn-lt"/>
              </a:rPr>
              <a:t>HOME ASSIGNMENTS</a:t>
            </a:r>
          </a:p>
        </p:txBody>
      </p:sp>
      <p:sp>
        <p:nvSpPr>
          <p:cNvPr id="65" name="Google Shape;65;p14"/>
          <p:cNvSpPr txBox="1"/>
          <p:nvPr/>
        </p:nvSpPr>
        <p:spPr>
          <a:xfrm>
            <a:off x="303213" y="966788"/>
            <a:ext cx="8229600" cy="3214687"/>
          </a:xfrm>
          <a:prstGeom prst="rect">
            <a:avLst/>
          </a:prstGeom>
          <a:noFill/>
          <a:ln>
            <a:noFill/>
          </a:ln>
        </p:spPr>
        <p:txBody>
          <a:bodyPr spcFirstLastPara="1" lIns="91425" tIns="91425" rIns="91425" bIns="91425"/>
          <a:lstStyle/>
          <a:p>
            <a:pPr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/>
            </a:pPr>
            <a:endParaRPr lang="en-US" sz="2000" kern="0" dirty="0"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  <a:p>
            <a:pPr marL="342900" indent="-342900"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 pitchFamily="34" charset="0"/>
              <a:buChar char="•"/>
              <a:defRPr/>
            </a:pPr>
            <a:r>
              <a:rPr lang="en-US" sz="2000" kern="0" dirty="0"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List out the things used for measuring length in notebook.</a:t>
            </a:r>
          </a:p>
        </p:txBody>
      </p:sp>
    </p:spTree>
    <p:extLst>
      <p:ext uri="{BB962C8B-B14F-4D97-AF65-F5344CB8AC3E}">
        <p14:creationId xmlns:p14="http://schemas.microsoft.com/office/powerpoint/2010/main" val="26986514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Google Shape;77;p16"/>
          <p:cNvPicPr preferRelativeResize="0"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009" y="272856"/>
            <a:ext cx="1231900" cy="612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8" name="Google Shape;78;p16"/>
          <p:cNvSpPr txBox="1"/>
          <p:nvPr/>
        </p:nvSpPr>
        <p:spPr>
          <a:xfrm>
            <a:off x="620713" y="742950"/>
            <a:ext cx="7802562" cy="3562350"/>
          </a:xfrm>
          <a:prstGeom prst="rect">
            <a:avLst/>
          </a:prstGeom>
          <a:noFill/>
          <a:ln>
            <a:noFill/>
          </a:ln>
        </p:spPr>
        <p:txBody>
          <a:bodyPr spcFirstLastPara="1" lIns="91425" tIns="91425" rIns="91425" bIns="91425" anchor="ctr"/>
          <a:lstStyle/>
          <a:p>
            <a:pPr marL="457200" algn="ctr" eaLnBrk="1" fontAlgn="auto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 panose="020B0604020202020204"/>
              <a:buNone/>
              <a:defRPr/>
            </a:pPr>
            <a:r>
              <a:rPr lang="en-GB" sz="4000" b="1" kern="0" dirty="0"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THANKING YOU</a:t>
            </a:r>
            <a:endParaRPr sz="4000" b="1" kern="0" dirty="0"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457200" algn="ctr" eaLnBrk="1" fontAlgn="auto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 panose="020B0604020202020204"/>
              <a:buNone/>
              <a:defRPr/>
            </a:pPr>
            <a:r>
              <a:rPr lang="en-GB" sz="4000" b="1" kern="0" dirty="0">
                <a:solidFill>
                  <a:srgbClr val="FF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ODM EDUCATIONAL GROUP</a:t>
            </a:r>
            <a:endParaRPr sz="4000" b="1" kern="0" dirty="0">
              <a:solidFill>
                <a:srgbClr val="FF0000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/>
            </a:pPr>
            <a:endParaRPr kern="0" dirty="0"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Google Shape;54;p13"/>
          <p:cNvPicPr preferRelativeResize="0"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778250"/>
            <a:ext cx="9144000" cy="1365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39" name="Google Shape;55;p13"/>
          <p:cNvPicPr preferRelativeResize="0"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32176" y="214248"/>
            <a:ext cx="1579563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40" name="Google Shape;57;p13"/>
          <p:cNvSpPr txBox="1">
            <a:spLocks noChangeArrowheads="1"/>
          </p:cNvSpPr>
          <p:nvPr/>
        </p:nvSpPr>
        <p:spPr bwMode="auto">
          <a:xfrm>
            <a:off x="5873750" y="98425"/>
            <a:ext cx="3176588" cy="1266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5" tIns="91425" rIns="91425" bIns="91425"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000000"/>
              </a:buClr>
              <a:buFont typeface="Arial" charset="0"/>
              <a:buNone/>
            </a:pPr>
            <a:endParaRPr lang="en-US" altLang="en-US" sz="1400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4341" name="Google Shape;57;p13"/>
          <p:cNvSpPr txBox="1">
            <a:spLocks noChangeArrowheads="1"/>
          </p:cNvSpPr>
          <p:nvPr/>
        </p:nvSpPr>
        <p:spPr bwMode="auto">
          <a:xfrm>
            <a:off x="2054223" y="1156218"/>
            <a:ext cx="6641907" cy="2444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5" tIns="91425" rIns="91425" bIns="91425"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000000"/>
              </a:buClr>
              <a:buFont typeface="Arial" charset="0"/>
              <a:buNone/>
            </a:pPr>
            <a:r>
              <a:rPr lang="en-US" altLang="en-US" sz="1400" b="1" dirty="0">
                <a:solidFill>
                  <a:srgbClr val="000000"/>
                </a:solidFill>
                <a:latin typeface="Arial" charset="0"/>
              </a:rPr>
              <a:t>SESSION             	    </a:t>
            </a:r>
            <a:r>
              <a:rPr lang="en-US" altLang="en-US" sz="1400" b="1">
                <a:solidFill>
                  <a:srgbClr val="000000"/>
                </a:solidFill>
                <a:latin typeface="Arial" charset="0"/>
              </a:rPr>
              <a:t>:  1</a:t>
            </a:r>
            <a:endParaRPr lang="en-US" altLang="en-US" sz="1400" b="1" dirty="0">
              <a:solidFill>
                <a:srgbClr val="000000"/>
              </a:solidFill>
              <a:latin typeface="Arial" charset="0"/>
            </a:endParaRPr>
          </a:p>
          <a:p>
            <a:pPr eaLnBrk="1" hangingPunct="1">
              <a:spcBef>
                <a:spcPct val="0"/>
              </a:spcBef>
              <a:buClr>
                <a:srgbClr val="000000"/>
              </a:buClr>
              <a:buFont typeface="Arial" charset="0"/>
              <a:buNone/>
            </a:pPr>
            <a:r>
              <a:rPr lang="en-IN" altLang="en-US" sz="1400" b="1" dirty="0">
                <a:solidFill>
                  <a:srgbClr val="000000"/>
                </a:solidFill>
                <a:latin typeface="Arial" charset="0"/>
              </a:rPr>
              <a:t>CLASS</a:t>
            </a:r>
            <a:r>
              <a:rPr lang="en-US" altLang="en-IN" sz="1400" b="1" dirty="0">
                <a:solidFill>
                  <a:srgbClr val="000000"/>
                </a:solidFill>
                <a:latin typeface="Arial" charset="0"/>
              </a:rPr>
              <a:t>                 </a:t>
            </a:r>
            <a:r>
              <a:rPr lang="en-IN" altLang="en-US" sz="1400" b="1" dirty="0">
                <a:solidFill>
                  <a:srgbClr val="000000"/>
                </a:solidFill>
                <a:latin typeface="Arial" charset="0"/>
              </a:rPr>
              <a:t> </a:t>
            </a:r>
            <a:r>
              <a:rPr lang="en-US" altLang="en-IN" sz="1400" b="1" dirty="0">
                <a:solidFill>
                  <a:srgbClr val="000000"/>
                </a:solidFill>
                <a:latin typeface="Arial" charset="0"/>
              </a:rPr>
              <a:t>	    </a:t>
            </a:r>
            <a:r>
              <a:rPr lang="en-IN" altLang="en-US" sz="1400" b="1" dirty="0">
                <a:solidFill>
                  <a:srgbClr val="000000"/>
                </a:solidFill>
                <a:latin typeface="Arial" charset="0"/>
              </a:rPr>
              <a:t>:  III</a:t>
            </a:r>
            <a:endParaRPr lang="en-GB" altLang="en-US" sz="1400" b="1" dirty="0">
              <a:solidFill>
                <a:srgbClr val="000000"/>
              </a:solidFill>
              <a:latin typeface="Arial" charset="0"/>
            </a:endParaRPr>
          </a:p>
          <a:p>
            <a:pPr eaLnBrk="1" hangingPunct="1">
              <a:spcBef>
                <a:spcPct val="0"/>
              </a:spcBef>
              <a:buClr>
                <a:srgbClr val="000000"/>
              </a:buClr>
              <a:buFont typeface="Arial" charset="0"/>
              <a:buNone/>
            </a:pPr>
            <a:r>
              <a:rPr lang="en-GB" altLang="en-US" sz="1400" b="1" dirty="0">
                <a:solidFill>
                  <a:srgbClr val="000000"/>
                </a:solidFill>
                <a:latin typeface="Arial" charset="0"/>
              </a:rPr>
              <a:t>SUBJECT </a:t>
            </a:r>
            <a:r>
              <a:rPr lang="en-US" altLang="en-GB" sz="1400" b="1" dirty="0">
                <a:solidFill>
                  <a:srgbClr val="000000"/>
                </a:solidFill>
                <a:latin typeface="Arial" charset="0"/>
              </a:rPr>
              <a:t>	                       :</a:t>
            </a:r>
            <a:r>
              <a:rPr lang="en-GB" altLang="en-US" sz="1400" b="1" dirty="0">
                <a:solidFill>
                  <a:srgbClr val="000000"/>
                </a:solidFill>
                <a:latin typeface="Arial" charset="0"/>
              </a:rPr>
              <a:t>  </a:t>
            </a:r>
            <a:r>
              <a:rPr lang="en-US" altLang="en-US" sz="1400" b="1" dirty="0">
                <a:solidFill>
                  <a:srgbClr val="000000"/>
                </a:solidFill>
                <a:latin typeface="Arial" charset="0"/>
              </a:rPr>
              <a:t>SCIENCE</a:t>
            </a:r>
          </a:p>
          <a:p>
            <a:pPr eaLnBrk="1" hangingPunct="1">
              <a:spcBef>
                <a:spcPct val="0"/>
              </a:spcBef>
              <a:buClr>
                <a:srgbClr val="000000"/>
              </a:buClr>
              <a:buFont typeface="Arial" charset="0"/>
              <a:buNone/>
            </a:pPr>
            <a:r>
              <a:rPr lang="en-GB" altLang="en-US" sz="1400" b="1" dirty="0">
                <a:solidFill>
                  <a:srgbClr val="000000"/>
                </a:solidFill>
                <a:latin typeface="Arial" charset="0"/>
              </a:rPr>
              <a:t>CHAPTER NUMBER</a:t>
            </a:r>
            <a:r>
              <a:rPr lang="en-US" altLang="en-GB" sz="1400" b="1" dirty="0">
                <a:solidFill>
                  <a:srgbClr val="000000"/>
                </a:solidFill>
                <a:latin typeface="Arial" charset="0"/>
              </a:rPr>
              <a:t>       :</a:t>
            </a:r>
            <a:r>
              <a:rPr lang="en-GB" altLang="en-US" sz="1400" b="1" dirty="0">
                <a:solidFill>
                  <a:srgbClr val="000000"/>
                </a:solidFill>
                <a:latin typeface="Arial" charset="0"/>
              </a:rPr>
              <a:t>  </a:t>
            </a:r>
            <a:r>
              <a:rPr lang="en-US" altLang="en-US" sz="1400" b="1" dirty="0">
                <a:solidFill>
                  <a:srgbClr val="000000"/>
                </a:solidFill>
                <a:latin typeface="Arial" charset="0"/>
              </a:rPr>
              <a:t>9</a:t>
            </a:r>
          </a:p>
          <a:p>
            <a:pPr eaLnBrk="1" hangingPunct="1">
              <a:spcBef>
                <a:spcPct val="0"/>
              </a:spcBef>
              <a:buClr>
                <a:srgbClr val="000000"/>
              </a:buClr>
              <a:buFont typeface="Arial" charset="0"/>
              <a:buNone/>
            </a:pPr>
            <a:r>
              <a:rPr lang="en-GB" altLang="en-US" sz="1400" b="1" dirty="0">
                <a:solidFill>
                  <a:srgbClr val="000000"/>
                </a:solidFill>
                <a:latin typeface="Arial" charset="0"/>
              </a:rPr>
              <a:t>CHAPTER NAME</a:t>
            </a:r>
            <a:r>
              <a:rPr lang="en-US" altLang="en-GB" sz="1400" b="1" dirty="0">
                <a:solidFill>
                  <a:srgbClr val="000000"/>
                </a:solidFill>
                <a:latin typeface="Arial" charset="0"/>
              </a:rPr>
              <a:t>       </a:t>
            </a:r>
            <a:r>
              <a:rPr lang="en-GB" altLang="en-US" sz="1400" b="1" dirty="0">
                <a:solidFill>
                  <a:srgbClr val="000000"/>
                </a:solidFill>
                <a:latin typeface="Arial" charset="0"/>
              </a:rPr>
              <a:t>      :  MEASUREMENT</a:t>
            </a:r>
          </a:p>
          <a:p>
            <a:pPr eaLnBrk="1" hangingPunct="1">
              <a:spcBef>
                <a:spcPct val="0"/>
              </a:spcBef>
              <a:buClr>
                <a:srgbClr val="000000"/>
              </a:buClr>
              <a:buFont typeface="Arial" charset="0"/>
              <a:buNone/>
            </a:pPr>
            <a:r>
              <a:rPr lang="en-GB" altLang="en-US" sz="1400" b="1" dirty="0">
                <a:solidFill>
                  <a:srgbClr val="000000"/>
                </a:solidFill>
                <a:latin typeface="Arial" charset="0"/>
              </a:rPr>
              <a:t>SUB-TOPIC </a:t>
            </a:r>
            <a:r>
              <a:rPr lang="en-US" altLang="en-GB" sz="1400" b="1" dirty="0">
                <a:solidFill>
                  <a:srgbClr val="000000"/>
                </a:solidFill>
                <a:latin typeface="Arial" charset="0"/>
              </a:rPr>
              <a:t>                </a:t>
            </a:r>
            <a:r>
              <a:rPr lang="en-GB" altLang="en-GB" sz="1400" b="1" dirty="0">
                <a:solidFill>
                  <a:srgbClr val="000000"/>
                </a:solidFill>
                <a:latin typeface="Arial" charset="0"/>
              </a:rPr>
              <a:t>      : INTRODUCTION ON MEASUREMENT, 				        MEASUREMENT OF LENGTH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Google Shape;63;p14"/>
          <p:cNvPicPr preferRelativeResize="0"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17687" y="285750"/>
            <a:ext cx="1231900" cy="612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4" name="Google Shape;64;p14"/>
          <p:cNvSpPr txBox="1"/>
          <p:nvPr/>
        </p:nvSpPr>
        <p:spPr>
          <a:xfrm>
            <a:off x="273050" y="285750"/>
            <a:ext cx="8688388" cy="779463"/>
          </a:xfrm>
          <a:prstGeom prst="rect">
            <a:avLst/>
          </a:prstGeom>
          <a:noFill/>
          <a:ln>
            <a:noFill/>
          </a:ln>
        </p:spPr>
        <p:txBody>
          <a:bodyPr spcFirstLastPara="1" lIns="91425" tIns="91425" rIns="91425" bIns="91425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 panose="020B0604020202020204"/>
              <a:buNone/>
              <a:defRPr/>
            </a:pPr>
            <a:r>
              <a:rPr lang="en-GB" sz="2400" b="1" kern="0" dirty="0">
                <a:solidFill>
                  <a:srgbClr val="FF0000"/>
                </a:solidFill>
                <a:latin typeface="+mn-lt"/>
                <a:ea typeface="Arial" panose="020B0604020202020204"/>
                <a:cs typeface="Arial" panose="020B0604020202020204"/>
                <a:sym typeface="Arial" panose="020B0604020202020204"/>
              </a:rPr>
              <a:t>LEARNING OBJECTIVE : </a:t>
            </a:r>
            <a:endParaRPr sz="2400" b="1" kern="0" dirty="0">
              <a:solidFill>
                <a:srgbClr val="FF0000"/>
              </a:solidFill>
              <a:latin typeface="+mn-lt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65" name="Google Shape;65;p14"/>
          <p:cNvSpPr txBox="1"/>
          <p:nvPr/>
        </p:nvSpPr>
        <p:spPr>
          <a:xfrm>
            <a:off x="276225" y="802434"/>
            <a:ext cx="8191500" cy="3525092"/>
          </a:xfrm>
          <a:prstGeom prst="rect">
            <a:avLst/>
          </a:prstGeom>
          <a:noFill/>
          <a:ln>
            <a:noFill/>
          </a:ln>
        </p:spPr>
        <p:txBody>
          <a:bodyPr spcFirstLastPara="1" lIns="91425" tIns="91425" rIns="91425" bIns="91425"/>
          <a:lstStyle/>
          <a:p>
            <a:pPr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/>
            </a:pPr>
            <a:r>
              <a:rPr lang="en-GB" sz="2400" b="1" kern="0" dirty="0">
                <a:solidFill>
                  <a:schemeClr val="tx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To enable the learners to know about–</a:t>
            </a:r>
          </a:p>
          <a:p>
            <a:pPr marL="342900" indent="-342900"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 pitchFamily="34" charset="0"/>
              <a:buChar char="•"/>
              <a:defRPr/>
            </a:pPr>
            <a:r>
              <a:rPr lang="en-GB" sz="2000" kern="0" dirty="0">
                <a:solidFill>
                  <a:schemeClr val="tx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why do we measure things?</a:t>
            </a:r>
          </a:p>
          <a:p>
            <a:pPr marL="342900" indent="-342900"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 pitchFamily="34" charset="0"/>
              <a:buChar char="•"/>
              <a:defRPr/>
            </a:pPr>
            <a:r>
              <a:rPr lang="en-GB" sz="2000" kern="0" dirty="0">
                <a:solidFill>
                  <a:schemeClr val="tx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standard and non-standard units of measurement</a:t>
            </a:r>
            <a:r>
              <a:rPr lang="en-GB" sz="2400" kern="0" dirty="0">
                <a:solidFill>
                  <a:schemeClr val="tx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.</a:t>
            </a:r>
            <a:endParaRPr lang="en-GB" sz="2000" kern="0" dirty="0">
              <a:solidFill>
                <a:schemeClr val="tx1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  <a:p>
            <a:pPr marL="342900" indent="-342900"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Wingdings" panose="05000000000000000000" pitchFamily="2" charset="2"/>
              <a:buChar char="v"/>
              <a:defRPr/>
            </a:pPr>
            <a:endParaRPr lang="en-GB" sz="2400" kern="0" dirty="0">
              <a:solidFill>
                <a:schemeClr val="tx1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  <a:p>
            <a:pPr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/>
            </a:pPr>
            <a:r>
              <a:rPr lang="en-GB" sz="2000" b="1" kern="0" dirty="0">
                <a:solidFill>
                  <a:schemeClr val="tx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 </a:t>
            </a:r>
          </a:p>
          <a:p>
            <a:pPr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defRPr/>
            </a:pPr>
            <a:endParaRPr lang="en-GB" sz="2000" kern="0" dirty="0">
              <a:solidFill>
                <a:schemeClr val="tx1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  <a:p>
            <a:pPr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bg2">
                  <a:lumMod val="50000"/>
                </a:schemeClr>
              </a:buClr>
              <a:buSzPts val="1400"/>
              <a:buFont typeface="Arial" panose="020B0604020202020204"/>
              <a:buNone/>
              <a:defRPr/>
            </a:pPr>
            <a:endParaRPr lang="en-GB" sz="2000" kern="0" dirty="0">
              <a:solidFill>
                <a:schemeClr val="tx1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  <a:p>
            <a:pPr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bg2">
                  <a:lumMod val="50000"/>
                </a:schemeClr>
              </a:buClr>
              <a:buSzPts val="1400"/>
              <a:buFont typeface="Arial" panose="020B0604020202020204"/>
              <a:buNone/>
              <a:defRPr/>
            </a:pPr>
            <a:r>
              <a:rPr lang="en-GB" sz="2000" kern="0" dirty="0">
                <a:solidFill>
                  <a:srgbClr val="00206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    </a:t>
            </a:r>
          </a:p>
          <a:p>
            <a:pPr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bg2">
                  <a:lumMod val="50000"/>
                </a:schemeClr>
              </a:buClr>
              <a:buSzPct val="90000"/>
              <a:buFont typeface="Arial" panose="020B0604020202020204"/>
              <a:buNone/>
              <a:defRPr/>
            </a:pPr>
            <a:endParaRPr lang="en-GB" sz="2000" kern="0" dirty="0">
              <a:solidFill>
                <a:schemeClr val="accent1">
                  <a:lumMod val="50000"/>
                </a:schemeClr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  <a:p>
            <a:pPr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/>
            </a:pPr>
            <a:r>
              <a:rPr lang="en-GB" sz="2000" kern="0" dirty="0">
                <a:solidFill>
                  <a:schemeClr val="accent1">
                    <a:lumMod val="50000"/>
                  </a:schemeClr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    	</a:t>
            </a:r>
          </a:p>
          <a:p>
            <a:pPr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/>
            </a:pPr>
            <a:r>
              <a:rPr lang="en-GB" sz="2000" kern="0" dirty="0">
                <a:solidFill>
                  <a:schemeClr val="accent1">
                    <a:lumMod val="50000"/>
                  </a:schemeClr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    	</a:t>
            </a:r>
          </a:p>
          <a:p>
            <a:pPr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/>
            </a:pPr>
            <a:endParaRPr lang="en-GB" sz="2000" b="1" kern="0" dirty="0"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  <a:p>
            <a:pPr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/>
            </a:pPr>
            <a:endParaRPr lang="en-GB" sz="2000" b="1" kern="0" dirty="0"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  <a:p>
            <a:pPr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/>
            </a:pPr>
            <a:r>
              <a:rPr lang="en-GB" sz="2000" b="1" kern="0" dirty="0"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     </a:t>
            </a:r>
          </a:p>
          <a:p>
            <a:pPr eaLnBrk="1" fontAlgn="auto" hangingPunct="1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/>
            </a:pPr>
            <a:r>
              <a:rPr lang="en-US" sz="2000" b="1" kern="0" dirty="0"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 </a:t>
            </a:r>
            <a:endParaRPr sz="2000" b="1" kern="0" dirty="0"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36933959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Google Shape;63;p14"/>
          <p:cNvPicPr preferRelativeResize="0"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17687" y="285750"/>
            <a:ext cx="1231900" cy="612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4" name="Google Shape;64;p14"/>
          <p:cNvSpPr txBox="1"/>
          <p:nvPr/>
        </p:nvSpPr>
        <p:spPr>
          <a:xfrm>
            <a:off x="276224" y="134224"/>
            <a:ext cx="8688388" cy="779463"/>
          </a:xfrm>
          <a:prstGeom prst="rect">
            <a:avLst/>
          </a:prstGeom>
          <a:noFill/>
          <a:ln>
            <a:noFill/>
          </a:ln>
        </p:spPr>
        <p:txBody>
          <a:bodyPr spcFirstLastPara="1" lIns="91425" tIns="91425" rIns="91425" bIns="91425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 panose="020B0604020202020204"/>
              <a:buNone/>
              <a:defRPr/>
            </a:pPr>
            <a:r>
              <a:rPr lang="en-GB" sz="2400" b="1" kern="0" dirty="0">
                <a:solidFill>
                  <a:srgbClr val="FF0000"/>
                </a:solidFill>
                <a:latin typeface="+mn-lt"/>
                <a:ea typeface="Arial" panose="020B0604020202020204"/>
                <a:cs typeface="Arial" panose="020B0604020202020204"/>
                <a:sym typeface="Arial" panose="020B0604020202020204"/>
              </a:rPr>
              <a:t>Observe the picture and answer the following.</a:t>
            </a:r>
            <a:endParaRPr sz="2400" b="1" kern="0" dirty="0">
              <a:solidFill>
                <a:srgbClr val="FF0000"/>
              </a:solidFill>
              <a:latin typeface="+mn-lt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65" name="Google Shape;65;p14"/>
          <p:cNvSpPr txBox="1"/>
          <p:nvPr/>
        </p:nvSpPr>
        <p:spPr>
          <a:xfrm>
            <a:off x="279399" y="636288"/>
            <a:ext cx="8685213" cy="4273419"/>
          </a:xfrm>
          <a:prstGeom prst="rect">
            <a:avLst/>
          </a:prstGeom>
          <a:noFill/>
          <a:ln>
            <a:noFill/>
          </a:ln>
        </p:spPr>
        <p:txBody>
          <a:bodyPr spcFirstLastPara="1" lIns="91425" tIns="91425" rIns="91425" bIns="91425"/>
          <a:lstStyle/>
          <a:p>
            <a:pPr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/>
            </a:pPr>
            <a:r>
              <a:rPr lang="en-GB" sz="2000" b="1" kern="0" dirty="0">
                <a:solidFill>
                  <a:schemeClr val="tx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 </a:t>
            </a:r>
          </a:p>
          <a:p>
            <a:pPr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defRPr/>
            </a:pPr>
            <a:endParaRPr lang="en-GB" sz="2000" kern="0" dirty="0">
              <a:solidFill>
                <a:schemeClr val="tx1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  <a:p>
            <a:pPr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bg2">
                  <a:lumMod val="50000"/>
                </a:schemeClr>
              </a:buClr>
              <a:buSzPts val="1400"/>
              <a:buFont typeface="Arial" panose="020B0604020202020204"/>
              <a:buNone/>
              <a:defRPr/>
            </a:pPr>
            <a:endParaRPr lang="en-GB" sz="2000" kern="0" dirty="0">
              <a:solidFill>
                <a:schemeClr val="tx1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  <a:p>
            <a:pPr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bg2">
                  <a:lumMod val="50000"/>
                </a:schemeClr>
              </a:buClr>
              <a:buSzPts val="1400"/>
              <a:buFont typeface="Arial" panose="020B0604020202020204"/>
              <a:buNone/>
              <a:defRPr/>
            </a:pPr>
            <a:endParaRPr lang="en-GB" sz="400" kern="0" dirty="0">
              <a:solidFill>
                <a:srgbClr val="002060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  <a:p>
            <a:pPr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bg2">
                  <a:lumMod val="50000"/>
                </a:schemeClr>
              </a:buClr>
              <a:buSzPts val="1400"/>
              <a:buFont typeface="Arial" panose="020B0604020202020204"/>
              <a:buNone/>
              <a:defRPr/>
            </a:pPr>
            <a:r>
              <a:rPr lang="en-GB" sz="1600" kern="0" dirty="0">
                <a:solidFill>
                  <a:srgbClr val="00206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   </a:t>
            </a:r>
            <a:r>
              <a:rPr lang="en-GB" sz="2000" kern="0" dirty="0">
                <a:solidFill>
                  <a:schemeClr val="tx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A. Who is heavier </a:t>
            </a:r>
            <a:r>
              <a:rPr lang="en-GB" sz="1600" kern="0" dirty="0">
                <a:solidFill>
                  <a:schemeClr val="tx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?            </a:t>
            </a:r>
            <a:r>
              <a:rPr lang="en-GB" sz="2000" kern="0" dirty="0">
                <a:solidFill>
                  <a:schemeClr val="tx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B. Who is taller ? </a:t>
            </a:r>
            <a:r>
              <a:rPr lang="en-GB" sz="1600" kern="0" dirty="0">
                <a:solidFill>
                  <a:schemeClr val="tx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                         </a:t>
            </a:r>
            <a:r>
              <a:rPr lang="en-GB" sz="2000" kern="0" dirty="0">
                <a:solidFill>
                  <a:schemeClr val="tx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C. Which is cold ? </a:t>
            </a:r>
          </a:p>
          <a:p>
            <a:pPr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bg2">
                  <a:lumMod val="50000"/>
                </a:schemeClr>
              </a:buClr>
              <a:buSzPts val="1400"/>
              <a:buFont typeface="Arial" panose="020B0604020202020204"/>
              <a:buNone/>
              <a:defRPr/>
            </a:pPr>
            <a:r>
              <a:rPr lang="en-GB" sz="2000" kern="0" dirty="0">
                <a:solidFill>
                  <a:srgbClr val="00206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  </a:t>
            </a:r>
          </a:p>
          <a:p>
            <a:pPr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bg2">
                  <a:lumMod val="50000"/>
                </a:schemeClr>
              </a:buClr>
              <a:buSzPct val="90000"/>
              <a:buFont typeface="Arial" panose="020B0604020202020204"/>
              <a:buNone/>
              <a:defRPr/>
            </a:pPr>
            <a:endParaRPr lang="en-GB" sz="2000" kern="0" dirty="0">
              <a:solidFill>
                <a:schemeClr val="accent1">
                  <a:lumMod val="50000"/>
                </a:schemeClr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  <a:p>
            <a:pPr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/>
            </a:pPr>
            <a:r>
              <a:rPr lang="en-GB" sz="2000" kern="0" dirty="0">
                <a:solidFill>
                  <a:schemeClr val="accent1">
                    <a:lumMod val="50000"/>
                  </a:schemeClr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    	</a:t>
            </a:r>
          </a:p>
          <a:p>
            <a:pPr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/>
            </a:pPr>
            <a:r>
              <a:rPr lang="en-GB" sz="2000" kern="0" dirty="0">
                <a:solidFill>
                  <a:schemeClr val="accent1">
                    <a:lumMod val="50000"/>
                  </a:schemeClr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    	                         </a:t>
            </a:r>
            <a:r>
              <a:rPr lang="en-GB" sz="2000" kern="0" dirty="0"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D. Which contains more milk?</a:t>
            </a:r>
          </a:p>
          <a:p>
            <a:pPr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/>
            </a:pPr>
            <a:r>
              <a:rPr lang="en-GB" sz="2000" kern="0" dirty="0"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How you could able to answer all these ?         </a:t>
            </a:r>
          </a:p>
          <a:p>
            <a:pPr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/>
            </a:pPr>
            <a:r>
              <a:rPr lang="en-GB" sz="2000" b="1" kern="0" dirty="0"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     </a:t>
            </a:r>
          </a:p>
          <a:p>
            <a:pPr eaLnBrk="1" fontAlgn="auto" hangingPunct="1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/>
            </a:pPr>
            <a:r>
              <a:rPr lang="en-US" sz="2000" b="1" kern="0" dirty="0"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 </a:t>
            </a:r>
            <a:endParaRPr sz="2000" b="1" kern="0" dirty="0"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4846" y="713767"/>
            <a:ext cx="2062536" cy="1471922"/>
          </a:xfrm>
          <a:prstGeom prst="rect">
            <a:avLst/>
          </a:prstGeom>
          <a:ln w="25400">
            <a:solidFill>
              <a:schemeClr val="tx1"/>
            </a:solidFill>
          </a:ln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07971" y="795729"/>
            <a:ext cx="2136194" cy="1420639"/>
          </a:xfrm>
          <a:prstGeom prst="rect">
            <a:avLst/>
          </a:prstGeom>
          <a:ln w="25400">
            <a:solidFill>
              <a:schemeClr val="tx1"/>
            </a:solidFill>
          </a:ln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29174" y="744582"/>
            <a:ext cx="1903936" cy="1448484"/>
          </a:xfrm>
          <a:prstGeom prst="rect">
            <a:avLst/>
          </a:prstGeom>
          <a:ln w="25400">
            <a:solidFill>
              <a:schemeClr val="tx1"/>
            </a:solidFill>
          </a:ln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60777" y="2828039"/>
            <a:ext cx="2046402" cy="1324083"/>
          </a:xfrm>
          <a:prstGeom prst="rect">
            <a:avLst/>
          </a:prstGeom>
          <a:ln w="25400">
            <a:solidFill>
              <a:schemeClr val="tx1"/>
            </a:solidFill>
          </a:ln>
        </p:spPr>
      </p:pic>
      <p:sp>
        <p:nvSpPr>
          <p:cNvPr id="7" name="TextBox 6"/>
          <p:cNvSpPr txBox="1"/>
          <p:nvPr/>
        </p:nvSpPr>
        <p:spPr>
          <a:xfrm>
            <a:off x="4217438" y="2035073"/>
            <a:ext cx="53184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+mn-lt"/>
              </a:rPr>
              <a:t>Ram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9920" y="1724671"/>
            <a:ext cx="64363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+mn-lt"/>
              </a:rPr>
              <a:t>Shyam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976491" y="2634499"/>
            <a:ext cx="78377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latin typeface="+mn-lt"/>
              </a:rPr>
              <a:t>Elephant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817593" y="2312072"/>
            <a:ext cx="65314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latin typeface="+mn-lt"/>
              </a:rPr>
              <a:t>Shyam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397397" y="2599265"/>
            <a:ext cx="123571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latin typeface="+mn-lt"/>
              </a:rPr>
              <a:t>Coffee in glass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932155" y="4152122"/>
            <a:ext cx="67180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+mn-lt"/>
              </a:rPr>
              <a:t>Bottle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695176" y="4539406"/>
            <a:ext cx="170222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kern="0" dirty="0" err="1"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Ans</a:t>
            </a:r>
            <a:r>
              <a:rPr lang="en-GB" b="1" kern="0" dirty="0"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: Measurement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4550442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1" grpId="0"/>
      <p:bldP spid="1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Google Shape;63;p14"/>
          <p:cNvPicPr preferRelativeResize="0"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17687" y="285750"/>
            <a:ext cx="1231900" cy="612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4" name="Google Shape;64;p14"/>
          <p:cNvSpPr txBox="1"/>
          <p:nvPr/>
        </p:nvSpPr>
        <p:spPr>
          <a:xfrm>
            <a:off x="276224" y="99947"/>
            <a:ext cx="7244637" cy="516683"/>
          </a:xfrm>
          <a:prstGeom prst="rect">
            <a:avLst/>
          </a:prstGeom>
          <a:noFill/>
          <a:ln>
            <a:noFill/>
          </a:ln>
        </p:spPr>
        <p:txBody>
          <a:bodyPr spcFirstLastPara="1" lIns="91425" tIns="91425" rIns="91425" bIns="91425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 panose="020B0604020202020204"/>
              <a:buNone/>
              <a:defRPr/>
            </a:pPr>
            <a:r>
              <a:rPr lang="en-GB" sz="2400" b="1" kern="0" dirty="0">
                <a:solidFill>
                  <a:srgbClr val="FF0000"/>
                </a:solidFill>
                <a:latin typeface="+mn-lt"/>
                <a:ea typeface="Arial" panose="020B0604020202020204"/>
                <a:cs typeface="Arial" panose="020B0604020202020204"/>
                <a:sym typeface="Arial" panose="020B0604020202020204"/>
              </a:rPr>
              <a:t>MEASUREMENT OF LENGTH.</a:t>
            </a:r>
            <a:endParaRPr sz="2400" b="1" kern="0" dirty="0">
              <a:solidFill>
                <a:srgbClr val="FF0000"/>
              </a:solidFill>
              <a:latin typeface="+mn-lt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65" name="Google Shape;65;p14"/>
          <p:cNvSpPr txBox="1"/>
          <p:nvPr/>
        </p:nvSpPr>
        <p:spPr>
          <a:xfrm>
            <a:off x="276224" y="802434"/>
            <a:ext cx="8685213" cy="4030824"/>
          </a:xfrm>
          <a:prstGeom prst="rect">
            <a:avLst/>
          </a:prstGeom>
          <a:noFill/>
          <a:ln>
            <a:noFill/>
          </a:ln>
        </p:spPr>
        <p:txBody>
          <a:bodyPr spcFirstLastPara="1" lIns="91425" tIns="91425" rIns="91425" bIns="91425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/>
            </a:pPr>
            <a:endParaRPr lang="en-US" sz="2000" kern="0" dirty="0"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/>
            </a:pPr>
            <a:r>
              <a:rPr lang="en-US" sz="2000" kern="0" dirty="0"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  </a:t>
            </a:r>
            <a:endParaRPr sz="2000" kern="0" dirty="0"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76224" y="750825"/>
            <a:ext cx="5047862" cy="4082433"/>
          </a:xfrm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 pitchFamily="34" charset="0"/>
              <a:buChar char="•"/>
              <a:defRPr/>
            </a:pPr>
            <a:r>
              <a:rPr lang="en-US" sz="2000" kern="0" dirty="0">
                <a:ea typeface="Calibri" panose="020F0502020204030204"/>
                <a:cs typeface="Calibri" panose="020F0502020204030204"/>
                <a:sym typeface="Calibri" panose="020F0502020204030204"/>
              </a:rPr>
              <a:t>In the past people used to measure lengths       with their hands and feet.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 pitchFamily="34" charset="0"/>
              <a:buChar char="•"/>
              <a:defRPr/>
            </a:pPr>
            <a:r>
              <a:rPr lang="en-US" sz="2000" kern="0" dirty="0">
                <a:ea typeface="Calibri" panose="020F0502020204030204"/>
                <a:cs typeface="Calibri" panose="020F0502020204030204"/>
                <a:sym typeface="Calibri" panose="020F0502020204030204"/>
              </a:rPr>
              <a:t> They were using  three types of measuring units. </a:t>
            </a:r>
          </a:p>
          <a:p>
            <a:pPr marL="0" indent="0"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None/>
              <a:defRPr/>
            </a:pPr>
            <a:endParaRPr lang="en-US" sz="2000" kern="0" dirty="0">
              <a:ea typeface="Calibri" panose="020F0502020204030204"/>
              <a:cs typeface="Calibri" panose="020F0502020204030204"/>
              <a:sym typeface="Calibri" panose="020F0502020204030204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 pitchFamily="34" charset="0"/>
              <a:buChar char="•"/>
              <a:defRPr/>
            </a:pPr>
            <a:r>
              <a:rPr lang="en-US" sz="2000" kern="0" dirty="0">
                <a:ea typeface="Calibri" panose="020F0502020204030204"/>
                <a:cs typeface="Calibri" panose="020F0502020204030204"/>
                <a:sym typeface="Calibri" panose="020F0502020204030204"/>
              </a:rPr>
              <a:t>The </a:t>
            </a:r>
            <a:r>
              <a:rPr lang="en-US" sz="2000" kern="0" dirty="0" err="1">
                <a:ea typeface="Calibri" panose="020F0502020204030204"/>
                <a:cs typeface="Calibri" panose="020F0502020204030204"/>
                <a:sym typeface="Calibri" panose="020F0502020204030204"/>
              </a:rPr>
              <a:t>handspan</a:t>
            </a:r>
            <a:r>
              <a:rPr lang="en-US" sz="2000" kern="0" dirty="0">
                <a:ea typeface="Calibri" panose="020F0502020204030204"/>
                <a:cs typeface="Calibri" panose="020F0502020204030204"/>
                <a:sym typeface="Calibri" panose="020F0502020204030204"/>
              </a:rPr>
              <a:t>.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 pitchFamily="34" charset="0"/>
              <a:buChar char="•"/>
              <a:defRPr/>
            </a:pPr>
            <a:r>
              <a:rPr lang="en-US" sz="2000" kern="0" dirty="0">
                <a:ea typeface="Calibri" panose="020F0502020204030204"/>
                <a:cs typeface="Calibri" panose="020F0502020204030204"/>
                <a:sym typeface="Calibri" panose="020F0502020204030204"/>
              </a:rPr>
              <a:t>The cubit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 pitchFamily="34" charset="0"/>
              <a:buChar char="•"/>
              <a:defRPr/>
            </a:pPr>
            <a:r>
              <a:rPr lang="en-US" sz="2000" kern="0" dirty="0">
                <a:ea typeface="Calibri" panose="020F0502020204030204"/>
                <a:cs typeface="Calibri" panose="020F0502020204030204"/>
                <a:sym typeface="Calibri" panose="020F0502020204030204"/>
              </a:rPr>
              <a:t>The </a:t>
            </a:r>
            <a:r>
              <a:rPr lang="en-US" sz="2000" kern="0" dirty="0" err="1">
                <a:ea typeface="Calibri" panose="020F0502020204030204"/>
                <a:cs typeface="Calibri" panose="020F0502020204030204"/>
                <a:sym typeface="Calibri" panose="020F0502020204030204"/>
              </a:rPr>
              <a:t>footspan</a:t>
            </a:r>
            <a:endParaRPr lang="en-US" sz="2000" kern="0" dirty="0">
              <a:ea typeface="Calibri" panose="020F0502020204030204"/>
              <a:cs typeface="Calibri" panose="020F0502020204030204"/>
              <a:sym typeface="Calibri" panose="020F0502020204030204"/>
            </a:endParaRPr>
          </a:p>
          <a:p>
            <a:pPr marL="0" indent="0"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None/>
              <a:defRPr/>
            </a:pPr>
            <a:endParaRPr lang="en-US" sz="2000" kern="0" dirty="0">
              <a:ea typeface="Calibri" panose="020F0502020204030204"/>
              <a:cs typeface="Calibri" panose="020F0502020204030204"/>
              <a:sym typeface="Calibri" panose="020F0502020204030204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 pitchFamily="34" charset="0"/>
              <a:buChar char="•"/>
              <a:defRPr/>
            </a:pPr>
            <a:r>
              <a:rPr lang="en-US" sz="2000" kern="0" dirty="0">
                <a:ea typeface="Calibri" panose="020F0502020204030204"/>
                <a:cs typeface="Calibri" panose="020F0502020204030204"/>
                <a:sym typeface="Calibri" panose="020F0502020204030204"/>
              </a:rPr>
              <a:t>Measurement using </a:t>
            </a:r>
            <a:r>
              <a:rPr lang="en-US" sz="2000" kern="0" dirty="0" err="1">
                <a:ea typeface="Calibri" panose="020F0502020204030204"/>
                <a:cs typeface="Calibri" panose="020F0502020204030204"/>
                <a:sym typeface="Calibri" panose="020F0502020204030204"/>
              </a:rPr>
              <a:t>handspan</a:t>
            </a:r>
            <a:r>
              <a:rPr lang="en-US" sz="2000" kern="0" dirty="0">
                <a:ea typeface="Calibri" panose="020F0502020204030204"/>
                <a:cs typeface="Calibri" panose="020F0502020204030204"/>
                <a:sym typeface="Calibri" panose="020F0502020204030204"/>
              </a:rPr>
              <a:t>, </a:t>
            </a:r>
            <a:r>
              <a:rPr lang="en-US" sz="2000" kern="0" dirty="0" err="1">
                <a:ea typeface="Calibri" panose="020F0502020204030204"/>
                <a:cs typeface="Calibri" panose="020F0502020204030204"/>
                <a:sym typeface="Calibri" panose="020F0502020204030204"/>
              </a:rPr>
              <a:t>footspan</a:t>
            </a:r>
            <a:r>
              <a:rPr lang="en-US" sz="2000" kern="0" dirty="0">
                <a:ea typeface="Calibri" panose="020F0502020204030204"/>
                <a:cs typeface="Calibri" panose="020F0502020204030204"/>
                <a:sym typeface="Calibri" panose="020F0502020204030204"/>
              </a:rPr>
              <a:t> or cubit is not accurate.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 pitchFamily="34" charset="0"/>
              <a:buChar char="•"/>
              <a:defRPr/>
            </a:pPr>
            <a:r>
              <a:rPr lang="en-US" sz="2000" kern="0" dirty="0">
                <a:ea typeface="Calibri" panose="020F0502020204030204"/>
                <a:cs typeface="Calibri" panose="020F0502020204030204"/>
                <a:sym typeface="Calibri" panose="020F0502020204030204"/>
              </a:rPr>
              <a:t>These are called non-standard units of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/>
            </a:pPr>
            <a:r>
              <a:rPr lang="en-US" sz="2000" kern="0" dirty="0">
                <a:ea typeface="Calibri" panose="020F0502020204030204"/>
                <a:cs typeface="Calibri" panose="020F0502020204030204"/>
                <a:sym typeface="Calibri" panose="020F0502020204030204"/>
              </a:rPr>
              <a:t>       measuring length.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11755" y="2124741"/>
            <a:ext cx="3337832" cy="1133003"/>
          </a:xfrm>
          <a:prstGeom prst="rect">
            <a:avLst/>
          </a:prstGeom>
          <a:ln w="25400"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17243585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Google Shape;63;p14"/>
          <p:cNvPicPr preferRelativeResize="0"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17687" y="285750"/>
            <a:ext cx="1231900" cy="612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4" name="Google Shape;64;p14"/>
          <p:cNvSpPr txBox="1"/>
          <p:nvPr/>
        </p:nvSpPr>
        <p:spPr>
          <a:xfrm>
            <a:off x="273050" y="285750"/>
            <a:ext cx="7244637" cy="516683"/>
          </a:xfrm>
          <a:prstGeom prst="rect">
            <a:avLst/>
          </a:prstGeom>
          <a:noFill/>
          <a:ln>
            <a:noFill/>
          </a:ln>
        </p:spPr>
        <p:txBody>
          <a:bodyPr spcFirstLastPara="1" lIns="91425" tIns="91425" rIns="91425" bIns="91425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 panose="020B0604020202020204"/>
              <a:buNone/>
              <a:defRPr/>
            </a:pPr>
            <a:r>
              <a:rPr lang="en-GB" sz="2400" b="1" kern="0" dirty="0">
                <a:solidFill>
                  <a:srgbClr val="FF0000"/>
                </a:solidFill>
                <a:latin typeface="+mn-lt"/>
                <a:ea typeface="Arial" panose="020B0604020202020204"/>
                <a:cs typeface="Arial" panose="020B0604020202020204"/>
                <a:sym typeface="Arial" panose="020B0604020202020204"/>
              </a:rPr>
              <a:t>MEASUREMENT OF LENGTH:</a:t>
            </a:r>
            <a:endParaRPr sz="2400" b="1" kern="0" dirty="0">
              <a:solidFill>
                <a:srgbClr val="FF0000"/>
              </a:solidFill>
              <a:latin typeface="+mn-lt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5942" y="1063690"/>
            <a:ext cx="5047862" cy="3480318"/>
          </a:xfrm>
        </p:spPr>
        <p:txBody>
          <a:bodyPr/>
          <a:lstStyle/>
          <a:p>
            <a:pPr marL="0" indent="0">
              <a:buNone/>
            </a:pPr>
            <a:r>
              <a:rPr lang="en-US" sz="2000" dirty="0"/>
              <a:t>We need standard unit of measuring length so that lengths are measured uniformly and correctly all over the world.  Standard units are of equal size and do not change. </a:t>
            </a:r>
          </a:p>
          <a:p>
            <a:pPr marL="0" indent="0">
              <a:buNone/>
            </a:pPr>
            <a:endParaRPr lang="en-US" sz="20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2000" dirty="0"/>
              <a:t>They are </a:t>
            </a:r>
            <a:r>
              <a:rPr lang="en-US" sz="2000" dirty="0" err="1"/>
              <a:t>metre</a:t>
            </a:r>
            <a:r>
              <a:rPr lang="en-US" sz="2000" dirty="0"/>
              <a:t> and centimetres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000" dirty="0"/>
              <a:t>Short lengths are measured in centimetres.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000" dirty="0"/>
              <a:t>Longer lengths are measured in metres.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000" dirty="0"/>
              <a:t>Rulers,metre rods and measuring tapes are commonly used for measuring length</a:t>
            </a:r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endParaRPr lang="en-US" sz="2000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23131" y="879864"/>
            <a:ext cx="2975699" cy="955463"/>
          </a:xfrm>
          <a:prstGeom prst="rect">
            <a:avLst/>
          </a:prstGeom>
          <a:ln w="25400">
            <a:solidFill>
              <a:schemeClr val="tx1"/>
            </a:solidFill>
          </a:ln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57344" y="1996751"/>
            <a:ext cx="2975699" cy="1240972"/>
          </a:xfrm>
          <a:prstGeom prst="rect">
            <a:avLst/>
          </a:prstGeom>
          <a:ln w="25400">
            <a:solidFill>
              <a:schemeClr val="tx1"/>
            </a:solidFill>
          </a:ln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57344" y="3355838"/>
            <a:ext cx="3016890" cy="1667433"/>
          </a:xfrm>
          <a:prstGeom prst="rect">
            <a:avLst/>
          </a:prstGeom>
          <a:ln>
            <a:solidFill>
              <a:srgbClr val="FFC000"/>
            </a:solidFill>
          </a:ln>
        </p:spPr>
      </p:pic>
      <p:sp>
        <p:nvSpPr>
          <p:cNvPr id="7" name="Rounded Rectangle 6"/>
          <p:cNvSpPr/>
          <p:nvPr/>
        </p:nvSpPr>
        <p:spPr>
          <a:xfrm>
            <a:off x="6344816" y="1586204"/>
            <a:ext cx="1362270" cy="177282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Ruler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6329845" y="2988906"/>
            <a:ext cx="1362270" cy="177282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12" name="Rounded Rectangle 11"/>
          <p:cNvSpPr/>
          <p:nvPr/>
        </p:nvSpPr>
        <p:spPr>
          <a:xfrm>
            <a:off x="6329845" y="2982685"/>
            <a:ext cx="1362270" cy="177282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tx1"/>
                </a:solidFill>
              </a:rPr>
              <a:t>Measuring Tape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6468630" y="4845989"/>
            <a:ext cx="1362270" cy="177282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rgbClr val="FFFF00"/>
                </a:solidFill>
              </a:rPr>
              <a:t>Meter Rod</a:t>
            </a:r>
          </a:p>
        </p:txBody>
      </p:sp>
    </p:spTree>
    <p:extLst>
      <p:ext uri="{BB962C8B-B14F-4D97-AF65-F5344CB8AC3E}">
        <p14:creationId xmlns:p14="http://schemas.microsoft.com/office/powerpoint/2010/main" val="18152391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Google Shape;63;p14"/>
          <p:cNvPicPr preferRelativeResize="0"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324" y="121783"/>
            <a:ext cx="1231900" cy="612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459" name="Google Shape;64;p14"/>
          <p:cNvSpPr txBox="1">
            <a:spLocks noChangeArrowheads="1"/>
          </p:cNvSpPr>
          <p:nvPr/>
        </p:nvSpPr>
        <p:spPr bwMode="auto">
          <a:xfrm>
            <a:off x="2143707" y="121783"/>
            <a:ext cx="4856585" cy="10917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5" tIns="91425" rIns="91425" bIns="91425"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000000"/>
              </a:buClr>
              <a:buSzPts val="2200"/>
              <a:buFont typeface="Arial" charset="0"/>
              <a:buNone/>
            </a:pPr>
            <a:r>
              <a:rPr lang="en-GB" altLang="en-US" sz="2800" b="1" dirty="0">
                <a:solidFill>
                  <a:srgbClr val="FF0000"/>
                </a:solidFill>
                <a:latin typeface="+mn-lt"/>
              </a:rPr>
              <a:t>    MEASUREMENT</a:t>
            </a:r>
          </a:p>
          <a:p>
            <a:pPr eaLnBrk="1" hangingPunct="1">
              <a:spcBef>
                <a:spcPct val="0"/>
              </a:spcBef>
              <a:buClr>
                <a:srgbClr val="000000"/>
              </a:buClr>
              <a:buSzPts val="2200"/>
              <a:buFont typeface="Arial" charset="0"/>
              <a:buNone/>
            </a:pPr>
            <a:r>
              <a:rPr lang="en-GB" altLang="en-US" sz="2800" b="1" dirty="0">
                <a:solidFill>
                  <a:srgbClr val="FF0000"/>
                </a:solidFill>
                <a:latin typeface="+mn-lt"/>
              </a:rPr>
              <a:t>           </a:t>
            </a:r>
            <a:r>
              <a:rPr lang="en-GB" altLang="en-US" sz="2800" b="1" u="sng" dirty="0">
                <a:solidFill>
                  <a:srgbClr val="FF0000"/>
                </a:solidFill>
                <a:latin typeface="+mn-lt"/>
              </a:rPr>
              <a:t>NOTES</a:t>
            </a:r>
            <a:endParaRPr lang="en-GB" altLang="en-US" sz="2800" b="1" u="sng" dirty="0">
              <a:solidFill>
                <a:srgbClr val="FF0000"/>
              </a:solidFill>
              <a:latin typeface="Arial" charset="0"/>
            </a:endParaRPr>
          </a:p>
        </p:txBody>
      </p:sp>
      <p:sp>
        <p:nvSpPr>
          <p:cNvPr id="65" name="Google Shape;65;p14"/>
          <p:cNvSpPr txBox="1"/>
          <p:nvPr/>
        </p:nvSpPr>
        <p:spPr>
          <a:xfrm>
            <a:off x="487298" y="1213534"/>
            <a:ext cx="8364926" cy="3214687"/>
          </a:xfrm>
          <a:prstGeom prst="rect">
            <a:avLst/>
          </a:prstGeom>
          <a:noFill/>
          <a:ln>
            <a:noFill/>
          </a:ln>
        </p:spPr>
        <p:txBody>
          <a:bodyPr spcFirstLastPara="1" lIns="91425" tIns="91425" rIns="91425" bIns="91425"/>
          <a:lstStyle/>
          <a:p>
            <a:pPr marL="342900" indent="-342900"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 pitchFamily="34" charset="0"/>
              <a:buChar char="•"/>
              <a:defRPr/>
            </a:pPr>
            <a:r>
              <a:rPr lang="en-GB" sz="2000" kern="0" dirty="0">
                <a:solidFill>
                  <a:schemeClr val="tx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Measurement is finding out the size or amount of something.</a:t>
            </a:r>
          </a:p>
          <a:p>
            <a:pPr marL="342900" indent="-342900"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 pitchFamily="34" charset="0"/>
              <a:buChar char="•"/>
              <a:defRPr/>
            </a:pPr>
            <a:r>
              <a:rPr lang="en-GB" sz="2000" kern="0" dirty="0">
                <a:solidFill>
                  <a:schemeClr val="tx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Measurement using </a:t>
            </a:r>
            <a:r>
              <a:rPr lang="en-GB" sz="2000" kern="0" dirty="0" err="1">
                <a:solidFill>
                  <a:schemeClr val="tx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handspan</a:t>
            </a:r>
            <a:r>
              <a:rPr lang="en-GB" sz="2000" kern="0" dirty="0">
                <a:solidFill>
                  <a:schemeClr val="tx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, </a:t>
            </a:r>
            <a:r>
              <a:rPr lang="en-GB" sz="2000" kern="0" dirty="0" err="1">
                <a:solidFill>
                  <a:schemeClr val="tx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footspan</a:t>
            </a:r>
            <a:r>
              <a:rPr lang="en-GB" sz="2000" kern="0" dirty="0">
                <a:solidFill>
                  <a:schemeClr val="tx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 or cubit is not accurate.</a:t>
            </a:r>
          </a:p>
          <a:p>
            <a:pPr marL="342900" indent="-342900"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 pitchFamily="34" charset="0"/>
              <a:buChar char="•"/>
              <a:defRPr/>
            </a:pPr>
            <a:r>
              <a:rPr lang="en-GB" sz="2000" kern="0" dirty="0" err="1">
                <a:solidFill>
                  <a:schemeClr val="tx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Handspan</a:t>
            </a:r>
            <a:r>
              <a:rPr lang="en-GB" sz="2000" kern="0" dirty="0">
                <a:solidFill>
                  <a:schemeClr val="tx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, </a:t>
            </a:r>
            <a:r>
              <a:rPr lang="en-GB" sz="2000" kern="0" dirty="0" err="1">
                <a:solidFill>
                  <a:schemeClr val="tx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footspan</a:t>
            </a:r>
            <a:r>
              <a:rPr lang="en-GB" sz="2000" kern="0" dirty="0">
                <a:solidFill>
                  <a:schemeClr val="tx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 and cubit are called non-standard units for measuring length.</a:t>
            </a:r>
          </a:p>
          <a:p>
            <a:pPr marL="342900" indent="-342900"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 pitchFamily="34" charset="0"/>
              <a:buChar char="•"/>
              <a:defRPr/>
            </a:pPr>
            <a:r>
              <a:rPr lang="en-GB" sz="2000" kern="0" dirty="0">
                <a:solidFill>
                  <a:schemeClr val="tx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Length is measured in centimetres and metres.</a:t>
            </a:r>
            <a:endParaRPr lang="en-GB" sz="1200" kern="0" dirty="0">
              <a:solidFill>
                <a:schemeClr val="tx1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  <a:p>
            <a:pPr marL="342900" indent="-342900"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 pitchFamily="34" charset="0"/>
              <a:buChar char="•"/>
              <a:defRPr/>
            </a:pPr>
            <a:endParaRPr lang="en-US" sz="2000" kern="0" dirty="0"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13652722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Google Shape;63;p14"/>
          <p:cNvPicPr preferRelativeResize="0"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324" y="121783"/>
            <a:ext cx="1231900" cy="612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459" name="Google Shape;64;p14"/>
          <p:cNvSpPr txBox="1">
            <a:spLocks noChangeArrowheads="1"/>
          </p:cNvSpPr>
          <p:nvPr/>
        </p:nvSpPr>
        <p:spPr bwMode="auto">
          <a:xfrm>
            <a:off x="331788" y="242596"/>
            <a:ext cx="8688387" cy="5098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5" tIns="91425" rIns="91425" bIns="91425"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000000"/>
              </a:buClr>
              <a:buSzPts val="2200"/>
              <a:buFont typeface="Arial" charset="0"/>
              <a:buNone/>
            </a:pPr>
            <a:r>
              <a:rPr lang="en-GB" altLang="en-US" sz="2800" b="1" dirty="0">
                <a:solidFill>
                  <a:srgbClr val="FF0000"/>
                </a:solidFill>
                <a:latin typeface="+mn-lt"/>
              </a:rPr>
              <a:t>Let’s Answer:</a:t>
            </a:r>
          </a:p>
          <a:p>
            <a:pPr eaLnBrk="1" hangingPunct="1">
              <a:spcBef>
                <a:spcPct val="0"/>
              </a:spcBef>
              <a:buClr>
                <a:srgbClr val="000000"/>
              </a:buClr>
              <a:buSzPts val="2200"/>
              <a:buFont typeface="Arial" charset="0"/>
              <a:buNone/>
            </a:pPr>
            <a:endParaRPr lang="en-GB" altLang="en-US" sz="2800" b="1" dirty="0">
              <a:solidFill>
                <a:srgbClr val="FF0000"/>
              </a:solidFill>
              <a:latin typeface="+mn-lt"/>
            </a:endParaRPr>
          </a:p>
          <a:p>
            <a:pPr eaLnBrk="1" hangingPunct="1">
              <a:spcBef>
                <a:spcPct val="0"/>
              </a:spcBef>
              <a:buClr>
                <a:srgbClr val="000000"/>
              </a:buClr>
              <a:buSzPts val="2200"/>
              <a:buFont typeface="Arial" charset="0"/>
              <a:buNone/>
            </a:pPr>
            <a:endParaRPr lang="en-GB" altLang="en-US" sz="2800" b="1" dirty="0">
              <a:solidFill>
                <a:srgbClr val="FF0000"/>
              </a:solidFill>
              <a:latin typeface="Arial" charset="0"/>
            </a:endParaRPr>
          </a:p>
        </p:txBody>
      </p:sp>
      <p:sp>
        <p:nvSpPr>
          <p:cNvPr id="65" name="Google Shape;65;p14"/>
          <p:cNvSpPr txBox="1"/>
          <p:nvPr/>
        </p:nvSpPr>
        <p:spPr>
          <a:xfrm>
            <a:off x="331788" y="734558"/>
            <a:ext cx="8229600" cy="3725475"/>
          </a:xfrm>
          <a:prstGeom prst="rect">
            <a:avLst/>
          </a:prstGeom>
          <a:noFill/>
          <a:ln>
            <a:noFill/>
          </a:ln>
        </p:spPr>
        <p:txBody>
          <a:bodyPr spcFirstLastPara="1" lIns="91425" tIns="91425" rIns="91425" bIns="91425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defRPr/>
            </a:pPr>
            <a:r>
              <a:rPr lang="en-US" sz="2000" b="1" kern="0" dirty="0"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Answer the following questions.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defRPr/>
            </a:pPr>
            <a:r>
              <a:rPr lang="en-US" sz="2000" kern="0" dirty="0"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1.  Why do we measure things?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defRPr/>
            </a:pPr>
            <a:r>
              <a:rPr lang="en-US" sz="2000" kern="0" dirty="0" err="1">
                <a:solidFill>
                  <a:schemeClr val="tx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Ans</a:t>
            </a:r>
            <a:r>
              <a:rPr lang="en-US" sz="2000" kern="0" dirty="0">
                <a:solidFill>
                  <a:schemeClr val="tx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 :- We measure things to find out their size or amount.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defRPr/>
            </a:pPr>
            <a:endParaRPr lang="en-US" sz="2000" kern="0" dirty="0">
              <a:solidFill>
                <a:schemeClr val="tx1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defRPr/>
            </a:pPr>
            <a:r>
              <a:rPr lang="en-US" sz="2000" kern="0" dirty="0">
                <a:solidFill>
                  <a:schemeClr val="tx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2.  How did people measure length, many years ago?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defRPr/>
            </a:pPr>
            <a:r>
              <a:rPr lang="en-US" sz="2000" kern="0" dirty="0" err="1">
                <a:solidFill>
                  <a:schemeClr val="tx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Ans</a:t>
            </a:r>
            <a:r>
              <a:rPr lang="en-US" sz="2000" kern="0" dirty="0">
                <a:solidFill>
                  <a:schemeClr val="tx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:- People used to measure length many years ago by using their hands and feet.</a:t>
            </a:r>
            <a:endParaRPr lang="en-GB" sz="2400" kern="0" dirty="0">
              <a:solidFill>
                <a:schemeClr val="tx1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  <a:p>
            <a:pPr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defRPr/>
            </a:pPr>
            <a:r>
              <a:rPr lang="en-GB" sz="2000" kern="0" dirty="0">
                <a:solidFill>
                  <a:schemeClr val="tx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3.  Why do we need standard units to measure things?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defRPr/>
            </a:pPr>
            <a:r>
              <a:rPr lang="en-US" sz="2000" kern="0" dirty="0" err="1">
                <a:solidFill>
                  <a:schemeClr val="tx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Ans</a:t>
            </a:r>
            <a:r>
              <a:rPr lang="en-US" sz="2000" kern="0" dirty="0">
                <a:solidFill>
                  <a:schemeClr val="tx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:- We need standard units for measuring things because they are fixed units and do not change when measured by different people or at different places.</a:t>
            </a:r>
          </a:p>
        </p:txBody>
      </p:sp>
    </p:spTree>
    <p:extLst>
      <p:ext uri="{BB962C8B-B14F-4D97-AF65-F5344CB8AC3E}">
        <p14:creationId xmlns:p14="http://schemas.microsoft.com/office/powerpoint/2010/main" val="41828628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6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6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Google Shape;63;p14"/>
          <p:cNvPicPr preferRelativeResize="0"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324" y="121783"/>
            <a:ext cx="1231900" cy="612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459" name="Google Shape;64;p14"/>
          <p:cNvSpPr txBox="1">
            <a:spLocks noChangeArrowheads="1"/>
          </p:cNvSpPr>
          <p:nvPr/>
        </p:nvSpPr>
        <p:spPr bwMode="auto">
          <a:xfrm>
            <a:off x="331788" y="242596"/>
            <a:ext cx="8688387" cy="5098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5" tIns="91425" rIns="91425" bIns="91425"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000000"/>
              </a:buClr>
              <a:buSzPts val="2200"/>
              <a:buFont typeface="Arial" charset="0"/>
              <a:buNone/>
            </a:pPr>
            <a:r>
              <a:rPr lang="en-GB" altLang="en-US" sz="2800" b="1" dirty="0">
                <a:solidFill>
                  <a:srgbClr val="FF0000"/>
                </a:solidFill>
                <a:latin typeface="+mn-lt"/>
              </a:rPr>
              <a:t>LEARNING OUTCOME</a:t>
            </a:r>
            <a:r>
              <a:rPr lang="en-GB" altLang="en-US" sz="2800" b="1" dirty="0">
                <a:solidFill>
                  <a:srgbClr val="FF0000"/>
                </a:solidFill>
                <a:latin typeface="Arial" charset="0"/>
              </a:rPr>
              <a:t>: </a:t>
            </a:r>
          </a:p>
        </p:txBody>
      </p:sp>
      <p:sp>
        <p:nvSpPr>
          <p:cNvPr id="65" name="Google Shape;65;p14"/>
          <p:cNvSpPr txBox="1"/>
          <p:nvPr/>
        </p:nvSpPr>
        <p:spPr>
          <a:xfrm>
            <a:off x="303213" y="966788"/>
            <a:ext cx="8229600" cy="3214687"/>
          </a:xfrm>
          <a:prstGeom prst="rect">
            <a:avLst/>
          </a:prstGeom>
          <a:noFill/>
          <a:ln>
            <a:noFill/>
          </a:ln>
        </p:spPr>
        <p:txBody>
          <a:bodyPr spcFirstLastPara="1" lIns="91425" tIns="91425" rIns="91425" bIns="91425"/>
          <a:lstStyle/>
          <a:p>
            <a:pPr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/>
            </a:pPr>
            <a:endParaRPr lang="en-GB" sz="2400" b="1" kern="0" dirty="0">
              <a:solidFill>
                <a:schemeClr val="tx1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  <a:p>
            <a:pPr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/>
            </a:pPr>
            <a:r>
              <a:rPr lang="en-GB" sz="2400" b="1" kern="0" dirty="0">
                <a:solidFill>
                  <a:schemeClr val="tx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The learners will able to know about </a:t>
            </a:r>
            <a:r>
              <a:rPr lang="en-GB" sz="2400" kern="0" dirty="0">
                <a:solidFill>
                  <a:schemeClr val="tx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-</a:t>
            </a:r>
          </a:p>
          <a:p>
            <a:pPr marL="342900" indent="-342900"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 pitchFamily="34" charset="0"/>
              <a:buChar char="•"/>
              <a:defRPr/>
            </a:pPr>
            <a:r>
              <a:rPr lang="en-GB" sz="2000" kern="0" dirty="0">
                <a:solidFill>
                  <a:schemeClr val="tx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why do we measure things?</a:t>
            </a:r>
          </a:p>
          <a:p>
            <a:pPr marL="342900" indent="-342900"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 pitchFamily="34" charset="0"/>
              <a:buChar char="•"/>
              <a:defRPr/>
            </a:pPr>
            <a:r>
              <a:rPr lang="en-GB" sz="2000" kern="0" dirty="0">
                <a:solidFill>
                  <a:schemeClr val="tx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standard and non-standard units of measurement</a:t>
            </a:r>
            <a:r>
              <a:rPr lang="en-GB" sz="2400" kern="0" dirty="0">
                <a:solidFill>
                  <a:schemeClr val="tx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.</a:t>
            </a:r>
          </a:p>
          <a:p>
            <a:pPr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/>
            </a:pPr>
            <a:endParaRPr lang="en-GB" sz="1200" kern="0" dirty="0">
              <a:solidFill>
                <a:schemeClr val="tx1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  <a:p>
            <a:pPr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defRPr/>
            </a:pPr>
            <a:endParaRPr lang="en-US" sz="2000" kern="0" dirty="0"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252073170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10312</TotalTime>
  <Words>560</Words>
  <Application>Microsoft Office PowerPoint</Application>
  <PresentationFormat>On-screen Show (16:9)</PresentationFormat>
  <Paragraphs>115</Paragraphs>
  <Slides>11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Calibri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Smruti Shasani</cp:lastModifiedBy>
  <cp:revision>1166</cp:revision>
  <dcterms:created xsi:type="dcterms:W3CDTF">2021-04-07T05:01:00Z</dcterms:created>
  <dcterms:modified xsi:type="dcterms:W3CDTF">2022-05-31T07:26:01Z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1033-11.2.0.9926</vt:lpwstr>
  </property>
</Properties>
</file>