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67" r:id="rId1"/>
  </p:sldMasterIdLst>
  <p:notesMasterIdLst>
    <p:notesMasterId r:id="rId10"/>
  </p:notesMasterIdLst>
  <p:sldIdLst>
    <p:sldId id="256" r:id="rId2"/>
    <p:sldId id="321" r:id="rId3"/>
    <p:sldId id="332" r:id="rId4"/>
    <p:sldId id="342" r:id="rId5"/>
    <p:sldId id="338" r:id="rId6"/>
    <p:sldId id="337" r:id="rId7"/>
    <p:sldId id="334" r:id="rId8"/>
    <p:sldId id="259" r:id="rId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30D1D"/>
    <a:srgbClr val="FC95A6"/>
    <a:srgbClr val="996600"/>
    <a:srgbClr val="FF3399"/>
    <a:srgbClr val="E43CD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07" autoAdjust="0"/>
  </p:normalViewPr>
  <p:slideViewPr>
    <p:cSldViewPr snapToGrid="0">
      <p:cViewPr varScale="1">
        <p:scale>
          <a:sx n="102" d="100"/>
          <a:sy n="102" d="100"/>
        </p:scale>
        <p:origin x="746" y="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32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5" name="Google Shape;52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74;p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Google Shape;75;p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2523-4984-4181-A731-F499DE54D512}" type="datetimeFigureOut">
              <a:rPr lang="en-US" altLang="en-US"/>
              <a:pPr>
                <a:defRPr/>
              </a:pPr>
              <a:t>5/17/2022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A76C-4AF3-4EEF-BB15-269D1D5A7C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66769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67-5B06-4A5A-8B66-79934B5C95F0}" type="datetimeFigureOut">
              <a:rPr lang="en-US" altLang="en-US"/>
              <a:pPr>
                <a:defRPr/>
              </a:pPr>
              <a:t>5/17/2022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B478-A471-4D6F-96C9-FD914E2533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2873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07C6-FBB5-42CC-B485-F1ADB14EF2C2}" type="datetimeFigureOut">
              <a:rPr lang="en-US" altLang="en-US"/>
              <a:pPr>
                <a:defRPr/>
              </a:pPr>
              <a:t>5/17/2022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86CE-EADB-463B-BB1F-064446FD73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93175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6;p3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</p:spPr>
        <p:txBody>
          <a:bodyPr lIns="91425" tIns="91425" rIns="91425" bIns="91425"/>
          <a:lstStyle>
            <a:lvl1pPr>
              <a:buSzPts val="1000"/>
              <a:defRPr sz="10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0EF08A74-54A1-490F-99A2-E9FF019826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97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94F8-92CA-461F-8BFB-EEC528C37DCF}" type="datetimeFigureOut">
              <a:rPr lang="en-US" altLang="en-US"/>
              <a:pPr>
                <a:defRPr/>
              </a:pPr>
              <a:t>5/17/2022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A67E-6044-40BC-9E3E-9BE8F1F999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35605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553B-72F6-4710-9153-1409D3D8CEA2}" type="datetimeFigureOut">
              <a:rPr lang="en-US" altLang="en-US"/>
              <a:pPr>
                <a:defRPr/>
              </a:pPr>
              <a:t>5/17/2022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15BE-C6DF-499C-855A-3527FDF474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29228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56BE-D0ED-45A0-96D0-44335BCB1F7D}" type="datetimeFigureOut">
              <a:rPr lang="en-US" altLang="en-US"/>
              <a:pPr>
                <a:defRPr/>
              </a:pPr>
              <a:t>5/17/2022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15C6-C8C8-4C44-AB74-EE462521F0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94687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EE87-C656-42D6-86DB-4A5664FE1674}" type="datetimeFigureOut">
              <a:rPr lang="en-US" altLang="en-US"/>
              <a:pPr>
                <a:defRPr/>
              </a:pPr>
              <a:t>5/17/2022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140-A7F2-4305-B682-4644FB4C81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64161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1593-33CC-40F0-835C-2E149D5A5DED}" type="datetimeFigureOut">
              <a:rPr lang="en-US" altLang="en-US"/>
              <a:pPr>
                <a:defRPr/>
              </a:pPr>
              <a:t>5/17/2022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FCDA-263C-4D3A-8EAC-145726B626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31600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DF53-482E-4AED-AE59-91F87E5C9177}" type="datetimeFigureOut">
              <a:rPr lang="en-US" altLang="en-US"/>
              <a:pPr>
                <a:defRPr/>
              </a:pPr>
              <a:t>5/17/2022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E63F-CAC3-4987-A585-A4D9738AA9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41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A5E2-118A-40B6-8013-4A7D4AB208EC}" type="datetimeFigureOut">
              <a:rPr lang="en-US" altLang="en-US"/>
              <a:pPr>
                <a:defRPr/>
              </a:pPr>
              <a:t>5/17/2022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E952-66C8-4BDB-89B5-7E8121775C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70601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4E69-F11D-43DA-B248-D25F8BE63B14}" type="datetimeFigureOut">
              <a:rPr lang="en-US" altLang="en-US"/>
              <a:pPr>
                <a:defRPr/>
              </a:pPr>
              <a:t>5/17/2022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24AE-E4A4-46AD-8326-689DB84AA5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71784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0C8813-6A3B-4E43-9ABC-31C60D498A42}" type="datetimeFigureOut">
              <a:rPr lang="en-US" altLang="en-US"/>
              <a:pPr>
                <a:defRPr/>
              </a:pPr>
              <a:t>5/17/2022</a:t>
            </a:fld>
            <a:endParaRPr lang="en-US" altLang="en-US">
              <a:solidFill>
                <a:srgbClr val="1D4577"/>
              </a:solidFill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1D4577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A1D2D4-DF0D-4E5D-9E0A-082BAE7D41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54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9144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oogle Shape;55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8" y="243080"/>
            <a:ext cx="15795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Google Shape;57;p13"/>
          <p:cNvSpPr txBox="1">
            <a:spLocks noChangeArrowheads="1"/>
          </p:cNvSpPr>
          <p:nvPr/>
        </p:nvSpPr>
        <p:spPr bwMode="auto">
          <a:xfrm>
            <a:off x="465931" y="98423"/>
            <a:ext cx="31765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US" alt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1" name="Google Shape;57;p13"/>
          <p:cNvSpPr txBox="1">
            <a:spLocks noChangeArrowheads="1"/>
          </p:cNvSpPr>
          <p:nvPr/>
        </p:nvSpPr>
        <p:spPr bwMode="auto">
          <a:xfrm>
            <a:off x="2054225" y="1333500"/>
            <a:ext cx="603250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SESSION             	   </a:t>
            </a: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:  5</a:t>
            </a:r>
            <a:endParaRPr lang="en-US" altLang="en-US" sz="14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CLASS</a:t>
            </a:r>
            <a:r>
              <a:rPr lang="en-US" altLang="en-IN" sz="1400" b="1" dirty="0">
                <a:solidFill>
                  <a:srgbClr val="000000"/>
                </a:solidFill>
                <a:latin typeface="Arial" charset="0"/>
              </a:rPr>
              <a:t>                 </a:t>
            </a: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IN" sz="1400" b="1" dirty="0">
                <a:solidFill>
                  <a:srgbClr val="000000"/>
                </a:solidFill>
                <a:latin typeface="Arial" charset="0"/>
              </a:rPr>
              <a:t>	   </a:t>
            </a: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:  III</a:t>
            </a:r>
            <a:endParaRPr lang="en-GB" altLang="en-US" sz="14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SUBJECT 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	                      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:  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SCIENCE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CHAPTER NUMBER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: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6</a:t>
            </a:r>
            <a:endParaRPr lang="en-US" altLang="en-US" sz="14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CHAPTER NAME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  :  PARTS OF A PLANT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SUBTOPIC 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         </a:t>
            </a:r>
            <a:r>
              <a:rPr lang="en-GB" altLang="en-GB" sz="1400" b="1" dirty="0">
                <a:solidFill>
                  <a:srgbClr val="000000"/>
                </a:solidFill>
                <a:latin typeface="Arial" charset="0"/>
              </a:rPr>
              <a:t>     :  SHORT Q &amp; A – TICK THE CORRECT 			       ANSWER, MATCH THE FOLLOWING,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GB" sz="1400" b="1" dirty="0">
                <a:solidFill>
                  <a:srgbClr val="000000"/>
                </a:solidFill>
                <a:latin typeface="Arial" charset="0"/>
              </a:rPr>
              <a:t>		       CHOOSE THE CORRECT PICTURE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6986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8688388" cy="7794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LEARNING OBJECTIVE : </a:t>
            </a:r>
            <a:endParaRPr sz="2400" b="1" kern="0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1181100"/>
            <a:ext cx="8191500" cy="31464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enable the learner to –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Ø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solve the short question and answer</a:t>
            </a: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2" y="15240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4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18776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Let Us Answer: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81448" y="662473"/>
            <a:ext cx="8938727" cy="4328627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US" altLang="en-US" sz="2000" dirty="0"/>
              <a:t>A. Tick (     ) the correct answer.</a:t>
            </a:r>
          </a:p>
          <a:p>
            <a:pPr marL="0" indent="0" algn="just">
              <a:buNone/>
            </a:pPr>
            <a:r>
              <a:rPr lang="en-US" altLang="en-US" sz="2000" dirty="0"/>
              <a:t>1. In addition to the stem, branches, leaves and buds, the shoot of a plant bears </a:t>
            </a:r>
          </a:p>
          <a:p>
            <a:pPr marL="0" indent="0" algn="just">
              <a:buNone/>
            </a:pPr>
            <a:r>
              <a:rPr lang="en-US" altLang="en-US" sz="2000" dirty="0"/>
              <a:t> a] flowers and roots.     b] fruits and roots      c] flowers and fruits</a:t>
            </a:r>
          </a:p>
          <a:p>
            <a:pPr marL="0" indent="0" algn="just">
              <a:buNone/>
            </a:pPr>
            <a:r>
              <a:rPr lang="en-US" altLang="en-US" sz="2000" dirty="0"/>
              <a:t>2. We eat the leaves of this plant.</a:t>
            </a:r>
          </a:p>
          <a:p>
            <a:pPr marL="0" indent="0" algn="just">
              <a:buNone/>
            </a:pPr>
            <a:r>
              <a:rPr lang="en-US" altLang="en-US" sz="2000" dirty="0"/>
              <a:t> a] potato                          b] tomato                      c] spinach</a:t>
            </a:r>
          </a:p>
          <a:p>
            <a:pPr marL="0" indent="0" algn="just">
              <a:buNone/>
            </a:pPr>
            <a:r>
              <a:rPr lang="en-US" altLang="en-US" sz="2000" dirty="0"/>
              <a:t>3. The stem of this plant is soft, green and weak.</a:t>
            </a:r>
          </a:p>
          <a:p>
            <a:pPr marL="0" indent="0" algn="just">
              <a:buNone/>
            </a:pPr>
            <a:r>
              <a:rPr lang="en-US" altLang="en-US" sz="2000" dirty="0"/>
              <a:t>a]  neem                            b] coconut                    c]  money plant</a:t>
            </a:r>
          </a:p>
          <a:p>
            <a:pPr marL="0" indent="0" algn="just">
              <a:buNone/>
            </a:pPr>
            <a:r>
              <a:rPr lang="en-US" altLang="en-US" sz="2000" dirty="0"/>
              <a:t>4. The leaf of a plant is called its</a:t>
            </a:r>
          </a:p>
          <a:p>
            <a:pPr marL="0" indent="0" algn="just">
              <a:buNone/>
            </a:pPr>
            <a:r>
              <a:rPr lang="en-US" altLang="en-US" sz="2000" dirty="0"/>
              <a:t>a]  bathroom                     b] kitchen		   c] bedroom</a:t>
            </a:r>
          </a:p>
          <a:p>
            <a:pPr marL="0" indent="0" algn="just">
              <a:buNone/>
            </a:pPr>
            <a:r>
              <a:rPr lang="en-US" altLang="en-US" sz="2000" dirty="0"/>
              <a:t>5. Most fruits have these inside them.</a:t>
            </a:r>
          </a:p>
          <a:p>
            <a:pPr marL="0" indent="0" algn="just">
              <a:buNone/>
            </a:pPr>
            <a:r>
              <a:rPr lang="en-US" altLang="en-US" sz="2000" dirty="0"/>
              <a:t>a]  beads	             b] seeds                       c] seats</a:t>
            </a:r>
          </a:p>
          <a:p>
            <a:pPr marL="0" indent="0" algn="just">
              <a:buNone/>
            </a:pPr>
            <a:endParaRPr lang="en-US" altLang="en-US" sz="2000" dirty="0"/>
          </a:p>
          <a:p>
            <a:pPr marL="0" indent="0" algn="just">
              <a:buFont typeface="Arial" charset="0"/>
              <a:buNone/>
            </a:pPr>
            <a:endParaRPr lang="en-US" altLang="en-US" sz="1800" dirty="0"/>
          </a:p>
          <a:p>
            <a:pPr marL="0" indent="0" algn="just">
              <a:buFont typeface="Arial" charset="0"/>
              <a:buNone/>
            </a:pPr>
            <a:endParaRPr lang="en-US" altLang="en-US" sz="2000" dirty="0"/>
          </a:p>
          <a:p>
            <a:pPr marL="0" indent="0" algn="just">
              <a:buFont typeface="Arial" charset="0"/>
              <a:buNone/>
            </a:pPr>
            <a:endParaRPr lang="en-US" altLang="en-US" sz="1050" dirty="0"/>
          </a:p>
          <a:p>
            <a:pPr marL="0" indent="0" algn="just">
              <a:buFont typeface="Arial" charset="0"/>
              <a:buNone/>
            </a:pPr>
            <a:endParaRPr lang="en-US" altLang="en-US" sz="1050" dirty="0"/>
          </a:p>
          <a:p>
            <a:pPr marL="0" indent="0" algn="just">
              <a:buFont typeface="Arial" charset="0"/>
              <a:buNone/>
            </a:pPr>
            <a:endParaRPr lang="en-US" altLang="en-US" sz="2000" dirty="0"/>
          </a:p>
          <a:p>
            <a:pPr marL="0" indent="0" algn="just">
              <a:buFont typeface="Arial" charset="0"/>
              <a:buNone/>
            </a:pPr>
            <a:endParaRPr lang="en-US" altLang="en-US" sz="2000" dirty="0"/>
          </a:p>
          <a:p>
            <a:pPr marL="0" indent="0" algn="just">
              <a:buFont typeface="Arial" charset="0"/>
              <a:buNone/>
            </a:pPr>
            <a:endParaRPr lang="en-US" altLang="en-US" sz="2000" dirty="0"/>
          </a:p>
          <a:p>
            <a:pPr marL="0" indent="0" algn="just">
              <a:buFont typeface="Arial" charset="0"/>
              <a:buNone/>
            </a:pPr>
            <a:endParaRPr lang="en-US" altLang="en-US" sz="2000" dirty="0"/>
          </a:p>
          <a:p>
            <a:pPr marL="0" indent="0" algn="just">
              <a:buFont typeface="Arial" charset="0"/>
              <a:buNone/>
            </a:pPr>
            <a:endParaRPr lang="en-US" altLang="en-US" sz="2000" dirty="0"/>
          </a:p>
        </p:txBody>
      </p:sp>
      <p:pic>
        <p:nvPicPr>
          <p:cNvPr id="2050" name="Picture 2" descr="C:\Users\user\Desktop\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99" y="734084"/>
            <a:ext cx="219942" cy="2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49" y="2709064"/>
            <a:ext cx="219942" cy="2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40" y="1959568"/>
            <a:ext cx="219942" cy="2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49" y="1256662"/>
            <a:ext cx="219942" cy="2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77" y="3452457"/>
            <a:ext cx="219942" cy="2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48" y="4253938"/>
            <a:ext cx="219942" cy="24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24" y="126999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4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18776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Let Us Answer: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523858" y="662473"/>
            <a:ext cx="8304245" cy="4328627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US" altLang="en-US" sz="2000" dirty="0"/>
              <a:t>B. Match the statement with the correct picture.</a:t>
            </a:r>
          </a:p>
          <a:p>
            <a:pPr marL="0" indent="0" algn="just">
              <a:buFont typeface="Arial" charset="0"/>
              <a:buNone/>
            </a:pPr>
            <a:endParaRPr lang="en-US" altLang="en-US" sz="2000" dirty="0"/>
          </a:p>
          <a:p>
            <a:pPr marL="0" indent="0" algn="just">
              <a:buFont typeface="Arial" charset="0"/>
              <a:buNone/>
            </a:pPr>
            <a:endParaRPr lang="en-US" altLang="en-US" sz="1050" dirty="0"/>
          </a:p>
          <a:p>
            <a:pPr marL="0" indent="0" algn="just">
              <a:buFont typeface="Arial" charset="0"/>
              <a:buNone/>
            </a:pPr>
            <a:endParaRPr lang="en-US" altLang="en-US" sz="1050" dirty="0"/>
          </a:p>
          <a:p>
            <a:pPr marL="0" indent="0" algn="just">
              <a:buFont typeface="Arial" charset="0"/>
              <a:buNone/>
            </a:pPr>
            <a:endParaRPr lang="en-US" altLang="en-US" sz="2000" dirty="0"/>
          </a:p>
          <a:p>
            <a:pPr marL="0" indent="0" algn="just">
              <a:buFont typeface="Arial" charset="0"/>
              <a:buNone/>
            </a:pPr>
            <a:endParaRPr lang="en-US" altLang="en-US" sz="2000" dirty="0"/>
          </a:p>
          <a:p>
            <a:pPr marL="0" indent="0" algn="just">
              <a:buFont typeface="Arial" charset="0"/>
              <a:buNone/>
            </a:pPr>
            <a:endParaRPr lang="en-US" altLang="en-US" sz="2000" dirty="0"/>
          </a:p>
          <a:p>
            <a:pPr marL="0" indent="0" algn="just">
              <a:buFont typeface="Arial" charset="0"/>
              <a:buNone/>
            </a:pPr>
            <a:endParaRPr lang="en-US" altLang="en-US" sz="2000" dirty="0"/>
          </a:p>
          <a:p>
            <a:pPr marL="0" indent="0" algn="just">
              <a:buFont typeface="Arial" charset="0"/>
              <a:buNone/>
            </a:pPr>
            <a:endParaRPr lang="en-US" alt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972386"/>
              </p:ext>
            </p:extLst>
          </p:nvPr>
        </p:nvGraphicFramePr>
        <p:xfrm>
          <a:off x="1331556" y="1015318"/>
          <a:ext cx="6356868" cy="397578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0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4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1.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2000" dirty="0">
                          <a:effectLst/>
                        </a:rPr>
                        <a:t>It fixes the plant in the soil.           </a:t>
                      </a:r>
                      <a:endParaRPr lang="en-IN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 takes water from the roots to the leaf.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 makes food for the plant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 changes into a fruit.</a:t>
                      </a:r>
                      <a:endParaRPr lang="en-IN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 grows into a new plant</a:t>
                      </a:r>
                      <a:endParaRPr lang="en-IN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8287" marR="382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98" y="996752"/>
            <a:ext cx="915520" cy="66484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90998" y="1850194"/>
            <a:ext cx="897814" cy="687216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50" y="2573107"/>
            <a:ext cx="907340" cy="677634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50" y="4224625"/>
            <a:ext cx="897814" cy="676275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50" y="3393974"/>
            <a:ext cx="897814" cy="610053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endCxn id="1028" idx="1"/>
          </p:cNvCxnSpPr>
          <p:nvPr/>
        </p:nvCxnSpPr>
        <p:spPr>
          <a:xfrm>
            <a:off x="4675981" y="1175657"/>
            <a:ext cx="2015017" cy="101814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25" idx="1"/>
          </p:cNvCxnSpPr>
          <p:nvPr/>
        </p:nvCxnSpPr>
        <p:spPr>
          <a:xfrm>
            <a:off x="5514392" y="2193802"/>
            <a:ext cx="1159258" cy="150519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357396" y="3023118"/>
            <a:ext cx="2316254" cy="153964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27" idx="1"/>
          </p:cNvCxnSpPr>
          <p:nvPr/>
        </p:nvCxnSpPr>
        <p:spPr>
          <a:xfrm flipV="1">
            <a:off x="3872204" y="2911924"/>
            <a:ext cx="2801446" cy="78707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198776" y="1329173"/>
            <a:ext cx="2474874" cy="345743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75" y="131945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485192" y="214195"/>
            <a:ext cx="8186432" cy="44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+mn-lt"/>
              </a:rPr>
              <a:t>Let Us Answer: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400" b="1" dirty="0">
                <a:latin typeface="+mn-lt"/>
              </a:rPr>
              <a:t>C. In which figure are the parts of the plant correctly labelled?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24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24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24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24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24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24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24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24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24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24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9" y="1273597"/>
            <a:ext cx="1964260" cy="2586912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64" y="1318931"/>
            <a:ext cx="2094599" cy="2541578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35" y="1287561"/>
            <a:ext cx="1963250" cy="2558984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81085" y="4070547"/>
            <a:ext cx="124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Ans. : Fig B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594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75" y="12700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LEARNING OUTCOME: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learners will be able to–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sz="20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solve the question Short questions A,B &amp; C ?</a:t>
            </a: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8286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5" y="13970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>
                <a:solidFill>
                  <a:srgbClr val="FF0000"/>
                </a:solidFill>
                <a:latin typeface="Arial" charset="0"/>
              </a:rPr>
              <a:t>HOME ASSIGNMENT: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7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8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Learn and practice the whole chapter.</a:t>
            </a:r>
            <a:r>
              <a:rPr lang="en-US" sz="28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8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oogle Shape;77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75" y="130175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Google Shape;78;p16"/>
          <p:cNvSpPr txBox="1"/>
          <p:nvPr/>
        </p:nvSpPr>
        <p:spPr>
          <a:xfrm>
            <a:off x="620713" y="742950"/>
            <a:ext cx="7802562" cy="3562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kern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ern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5198</TotalTime>
  <Words>344</Words>
  <Application>Microsoft Office PowerPoint</Application>
  <PresentationFormat>On-screen Show (16:9)</PresentationFormat>
  <Paragraphs>89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Let Us Answer:</vt:lpstr>
      <vt:lpstr>Let Us Answer: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Smruti Shasani</cp:lastModifiedBy>
  <cp:revision>701</cp:revision>
  <dcterms:created xsi:type="dcterms:W3CDTF">2021-04-07T05:01:00Z</dcterms:created>
  <dcterms:modified xsi:type="dcterms:W3CDTF">2022-05-17T03:11:06Z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1033-11.2.0.9926</vt:lpwstr>
  </property>
</Properties>
</file>