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167" r:id="rId1"/>
  </p:sldMasterIdLst>
  <p:notesMasterIdLst>
    <p:notesMasterId r:id="rId10"/>
  </p:notesMasterIdLst>
  <p:sldIdLst>
    <p:sldId id="256" r:id="rId2"/>
    <p:sldId id="321" r:id="rId3"/>
    <p:sldId id="327" r:id="rId4"/>
    <p:sldId id="332" r:id="rId5"/>
    <p:sldId id="333" r:id="rId6"/>
    <p:sldId id="331" r:id="rId7"/>
    <p:sldId id="334" r:id="rId8"/>
    <p:sldId id="259" r:id="rId9"/>
  </p:sldIdLst>
  <p:sldSz cx="9144000" cy="5143500" type="screen16x9"/>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charset="0"/>
        <a:ea typeface="+mn-ea"/>
        <a:cs typeface="Arial" charset="0"/>
        <a:sym typeface="Arial" charset="0"/>
      </a:defRPr>
    </a:lvl1pPr>
    <a:lvl2pPr marL="457200" algn="l" rtl="0" eaLnBrk="0" fontAlgn="base" hangingPunct="0">
      <a:spcBef>
        <a:spcPct val="0"/>
      </a:spcBef>
      <a:spcAft>
        <a:spcPct val="0"/>
      </a:spcAft>
      <a:defRPr sz="1400" kern="1200">
        <a:solidFill>
          <a:srgbClr val="000000"/>
        </a:solidFill>
        <a:latin typeface="Arial" charset="0"/>
        <a:ea typeface="+mn-ea"/>
        <a:cs typeface="Arial" charset="0"/>
        <a:sym typeface="Arial" charset="0"/>
      </a:defRPr>
    </a:lvl2pPr>
    <a:lvl3pPr marL="914400" algn="l" rtl="0" eaLnBrk="0" fontAlgn="base" hangingPunct="0">
      <a:spcBef>
        <a:spcPct val="0"/>
      </a:spcBef>
      <a:spcAft>
        <a:spcPct val="0"/>
      </a:spcAft>
      <a:defRPr sz="1400" kern="1200">
        <a:solidFill>
          <a:srgbClr val="000000"/>
        </a:solidFill>
        <a:latin typeface="Arial" charset="0"/>
        <a:ea typeface="+mn-ea"/>
        <a:cs typeface="Arial" charset="0"/>
        <a:sym typeface="Arial" charset="0"/>
      </a:defRPr>
    </a:lvl3pPr>
    <a:lvl4pPr marL="1371600" algn="l" rtl="0" eaLnBrk="0" fontAlgn="base" hangingPunct="0">
      <a:spcBef>
        <a:spcPct val="0"/>
      </a:spcBef>
      <a:spcAft>
        <a:spcPct val="0"/>
      </a:spcAft>
      <a:defRPr sz="1400" kern="1200">
        <a:solidFill>
          <a:srgbClr val="000000"/>
        </a:solidFill>
        <a:latin typeface="Arial" charset="0"/>
        <a:ea typeface="+mn-ea"/>
        <a:cs typeface="Arial" charset="0"/>
        <a:sym typeface="Arial" charset="0"/>
      </a:defRPr>
    </a:lvl4pPr>
    <a:lvl5pPr marL="1828800" algn="l" rtl="0" eaLnBrk="0" fontAlgn="base" hangingPunct="0">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3300"/>
    <a:srgbClr val="F30D1D"/>
    <a:srgbClr val="FC95A6"/>
    <a:srgbClr val="996600"/>
    <a:srgbClr val="FF3399"/>
    <a:srgbClr val="E43CD8"/>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607" autoAdjust="0"/>
  </p:normalViewPr>
  <p:slideViewPr>
    <p:cSldViewPr snapToGrid="0">
      <p:cViewPr varScale="1">
        <p:scale>
          <a:sx n="102" d="100"/>
          <a:sy n="102" d="100"/>
        </p:scale>
        <p:origin x="746" y="74"/>
      </p:cViewPr>
      <p:guideLst>
        <p:guide orient="horz" pos="1620"/>
        <p:guide pos="2880"/>
      </p:guideLst>
    </p:cSldViewPr>
  </p:slideViewPr>
  <p:outlineViewPr>
    <p:cViewPr>
      <p:scale>
        <a:sx n="33" d="100"/>
        <a:sy n="33" d="100"/>
      </p:scale>
      <p:origin x="0" y="21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Google Shape;3;n"/>
          <p:cNvSpPr>
            <a:spLocks noGrp="1" noRot="1" noChangeAspect="1"/>
          </p:cNvSpPr>
          <p:nvPr>
            <p:ph type="sldImg" idx="2"/>
          </p:nvPr>
        </p:nvSpPr>
        <p:spPr bwMode="auto">
          <a:xfrm>
            <a:off x="381000" y="685800"/>
            <a:ext cx="6096000" cy="342900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2531" name="Google Shape;4;n"/>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charset="0"/>
            </a:endParaRPr>
          </a:p>
        </p:txBody>
      </p:sp>
    </p:spTree>
    <p:extLst>
      <p:ext uri="{BB962C8B-B14F-4D97-AF65-F5344CB8AC3E}">
        <p14:creationId xmlns:p14="http://schemas.microsoft.com/office/powerpoint/2010/main" val="21586323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98450" algn="l" rtl="0" eaLnBrk="0" fontAlgn="base" hangingPunct="0">
      <a:spcBef>
        <a:spcPct val="0"/>
      </a:spcBef>
      <a:spcAft>
        <a:spcPct val="0"/>
      </a:spcAft>
      <a:buClr>
        <a:srgbClr val="000000"/>
      </a:buClr>
      <a:buFont typeface="Arial" charset="0"/>
      <a:defRPr sz="1400">
        <a:solidFill>
          <a:srgbClr val="000000"/>
        </a:solidFill>
        <a:latin typeface="Arial" panose="020B0604020202020204"/>
        <a:ea typeface="Arial" panose="020B0604020202020204"/>
        <a:cs typeface="Arial" panose="020B0604020202020204"/>
        <a:sym typeface="Arial" charset="0"/>
      </a:defRPr>
    </a:lvl1pPr>
    <a:lvl2pPr marL="914400" lvl="1" indent="-298450" algn="l" rtl="0" eaLnBrk="0" fontAlgn="base" hangingPunct="0">
      <a:spcBef>
        <a:spcPct val="0"/>
      </a:spcBef>
      <a:spcAft>
        <a:spcPct val="0"/>
      </a:spcAft>
      <a:buClr>
        <a:srgbClr val="000000"/>
      </a:buClr>
      <a:buFont typeface="Arial" charset="0"/>
      <a:defRPr sz="1400">
        <a:solidFill>
          <a:srgbClr val="000000"/>
        </a:solidFill>
        <a:latin typeface="Arial" panose="020B0604020202020204"/>
        <a:ea typeface="Arial" panose="020B0604020202020204"/>
        <a:cs typeface="Arial" panose="020B0604020202020204"/>
        <a:sym typeface="Arial" charset="0"/>
      </a:defRPr>
    </a:lvl2pPr>
    <a:lvl3pPr marL="1371600" lvl="2" indent="-298450" algn="l" rtl="0" eaLnBrk="0" fontAlgn="base" hangingPunct="0">
      <a:spcBef>
        <a:spcPct val="0"/>
      </a:spcBef>
      <a:spcAft>
        <a:spcPct val="0"/>
      </a:spcAft>
      <a:buClr>
        <a:srgbClr val="000000"/>
      </a:buClr>
      <a:buFont typeface="Arial" charset="0"/>
      <a:defRPr sz="1400">
        <a:solidFill>
          <a:srgbClr val="000000"/>
        </a:solidFill>
        <a:latin typeface="Arial" panose="020B0604020202020204"/>
        <a:ea typeface="Arial" panose="020B0604020202020204"/>
        <a:cs typeface="Arial" panose="020B0604020202020204"/>
        <a:sym typeface="Arial" charset="0"/>
      </a:defRPr>
    </a:lvl3pPr>
    <a:lvl4pPr marL="1828800" lvl="3" indent="-298450" algn="l" rtl="0" eaLnBrk="0" fontAlgn="base" hangingPunct="0">
      <a:spcBef>
        <a:spcPct val="0"/>
      </a:spcBef>
      <a:spcAft>
        <a:spcPct val="0"/>
      </a:spcAft>
      <a:buClr>
        <a:srgbClr val="000000"/>
      </a:buClr>
      <a:buFont typeface="Arial" charset="0"/>
      <a:defRPr sz="1400">
        <a:solidFill>
          <a:srgbClr val="000000"/>
        </a:solidFill>
        <a:latin typeface="Arial" panose="020B0604020202020204"/>
        <a:ea typeface="Arial" panose="020B0604020202020204"/>
        <a:cs typeface="Arial" panose="020B0604020202020204"/>
        <a:sym typeface="Arial" charset="0"/>
      </a:defRPr>
    </a:lvl4pPr>
    <a:lvl5pPr marL="2286000" lvl="4" indent="-298450" algn="l" rtl="0" eaLnBrk="0" fontAlgn="base" hangingPunct="0">
      <a:spcBef>
        <a:spcPct val="0"/>
      </a:spcBef>
      <a:spcAft>
        <a:spcPct val="0"/>
      </a:spcAft>
      <a:buClr>
        <a:srgbClr val="000000"/>
      </a:buClr>
      <a:buFont typeface="Arial" charset="0"/>
      <a:defRPr sz="1400">
        <a:solidFill>
          <a:srgbClr val="000000"/>
        </a:solidFill>
        <a:latin typeface="Arial" panose="020B0604020202020204"/>
        <a:ea typeface="Arial" panose="020B0604020202020204"/>
        <a:cs typeface="Arial" panose="020B0604020202020204"/>
        <a:sym typeface="Arial" charset="0"/>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Google Shape;51;p1:notes"/>
          <p:cNvSpPr>
            <a:spLocks noGrp="1" noRot="1" noChangeAspect="1" noTextEdit="1"/>
          </p:cNvSpPr>
          <p:nvPr>
            <p:ph type="sldImg" idx="2"/>
          </p:nvPr>
        </p:nvSpPr>
        <p:spPr>
          <a:noFill/>
          <a:ln>
            <a:headEnd/>
            <a:tailEnd/>
          </a:ln>
        </p:spPr>
      </p:sp>
      <p:sp>
        <p:nvSpPr>
          <p:cNvPr id="23555" name="Google Shape;52;p1:notes"/>
          <p:cNvSpPr txBox="1">
            <a:spLocks noGrp="1"/>
          </p:cNvSpPr>
          <p:nvPr>
            <p:ph type="body" idx="1"/>
          </p:nvPr>
        </p:nvSpPr>
        <p:spPr>
          <a:noFill/>
          <a:ln/>
        </p:spPr>
        <p:txBody>
          <a:bodyPr/>
          <a:lstStyle/>
          <a:p>
            <a:pPr marL="0" indent="0" eaLnBrk="1" hangingPunct="1">
              <a:buSzPts val="1100"/>
            </a:pPr>
            <a:endParaRPr lang="en-US" altLang="en-US" sz="110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Google Shape;60;p2:notes"/>
          <p:cNvSpPr>
            <a:spLocks noGrp="1" noRot="1" noChangeAspect="1" noTextEdit="1"/>
          </p:cNvSpPr>
          <p:nvPr>
            <p:ph type="sldImg" idx="2"/>
          </p:nvPr>
        </p:nvSpPr>
        <p:spPr>
          <a:noFill/>
          <a:ln>
            <a:headEnd/>
            <a:tailEnd/>
          </a:ln>
        </p:spPr>
      </p:sp>
      <p:sp>
        <p:nvSpPr>
          <p:cNvPr id="24579" name="Google Shape;61;p2:notes"/>
          <p:cNvSpPr txBox="1">
            <a:spLocks noGrp="1"/>
          </p:cNvSpPr>
          <p:nvPr>
            <p:ph type="body" idx="1"/>
          </p:nvPr>
        </p:nvSpPr>
        <p:spPr>
          <a:noFill/>
          <a:ln/>
        </p:spPr>
        <p:txBody>
          <a:bodyPr/>
          <a:lstStyle/>
          <a:p>
            <a:pPr marL="0" indent="0" eaLnBrk="1" hangingPunct="1">
              <a:buSzPts val="1100"/>
            </a:pPr>
            <a:endParaRPr lang="en-US" altLang="en-US" sz="110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Google Shape;60;p2:notes"/>
          <p:cNvSpPr>
            <a:spLocks noGrp="1" noRot="1" noChangeAspect="1" noTextEdit="1"/>
          </p:cNvSpPr>
          <p:nvPr>
            <p:ph type="sldImg" idx="2"/>
          </p:nvPr>
        </p:nvSpPr>
        <p:spPr>
          <a:noFill/>
          <a:ln>
            <a:headEnd/>
            <a:tailEnd/>
          </a:ln>
        </p:spPr>
      </p:sp>
      <p:sp>
        <p:nvSpPr>
          <p:cNvPr id="25603" name="Google Shape;61;p2:notes"/>
          <p:cNvSpPr txBox="1">
            <a:spLocks noGrp="1"/>
          </p:cNvSpPr>
          <p:nvPr>
            <p:ph type="body" idx="1"/>
          </p:nvPr>
        </p:nvSpPr>
        <p:spPr>
          <a:noFill/>
          <a:ln/>
        </p:spPr>
        <p:txBody>
          <a:bodyPr/>
          <a:lstStyle/>
          <a:p>
            <a:pPr marL="0" indent="0" eaLnBrk="1" hangingPunct="1">
              <a:buSzPts val="1100"/>
            </a:pPr>
            <a:endParaRPr lang="en-US" altLang="en-US" sz="110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Google Shape;60;p2:notes"/>
          <p:cNvSpPr>
            <a:spLocks noGrp="1" noRot="1" noChangeAspect="1" noTextEdit="1"/>
          </p:cNvSpPr>
          <p:nvPr>
            <p:ph type="sldImg" idx="2"/>
          </p:nvPr>
        </p:nvSpPr>
        <p:spPr>
          <a:noFill/>
          <a:ln>
            <a:headEnd/>
            <a:tailEnd/>
          </a:ln>
        </p:spPr>
      </p:sp>
      <p:sp>
        <p:nvSpPr>
          <p:cNvPr id="26627" name="Google Shape;61;p2:notes"/>
          <p:cNvSpPr txBox="1">
            <a:spLocks noGrp="1"/>
          </p:cNvSpPr>
          <p:nvPr>
            <p:ph type="body" idx="1"/>
          </p:nvPr>
        </p:nvSpPr>
        <p:spPr>
          <a:noFill/>
          <a:ln/>
        </p:spPr>
        <p:txBody>
          <a:bodyPr/>
          <a:lstStyle/>
          <a:p>
            <a:pPr marL="0" indent="0" eaLnBrk="1" hangingPunct="1">
              <a:buSzPts val="1100"/>
            </a:pPr>
            <a:endParaRPr lang="en-US" altLang="en-US" sz="110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50" name="Google Shape;60;p2:notes"/>
          <p:cNvSpPr>
            <a:spLocks noGrp="1" noRot="1" noChangeAspect="1" noTextEdit="1"/>
          </p:cNvSpPr>
          <p:nvPr>
            <p:ph type="sldImg" idx="2"/>
          </p:nvPr>
        </p:nvSpPr>
        <p:spPr>
          <a:noFill/>
          <a:ln>
            <a:headEnd/>
            <a:tailEnd/>
          </a:ln>
        </p:spPr>
      </p:sp>
      <p:sp>
        <p:nvSpPr>
          <p:cNvPr id="27651" name="Google Shape;61;p2:notes"/>
          <p:cNvSpPr txBox="1">
            <a:spLocks noGrp="1"/>
          </p:cNvSpPr>
          <p:nvPr>
            <p:ph type="body" idx="1"/>
          </p:nvPr>
        </p:nvSpPr>
        <p:spPr>
          <a:noFill/>
          <a:ln/>
        </p:spPr>
        <p:txBody>
          <a:bodyPr/>
          <a:lstStyle/>
          <a:p>
            <a:pPr marL="0" indent="0" eaLnBrk="1" hangingPunct="1">
              <a:buSzPts val="1100"/>
            </a:pPr>
            <a:endParaRPr lang="en-US" altLang="en-US" sz="110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4" name="Google Shape;60;p2:notes"/>
          <p:cNvSpPr>
            <a:spLocks noGrp="1" noRot="1" noChangeAspect="1" noTextEdit="1"/>
          </p:cNvSpPr>
          <p:nvPr>
            <p:ph type="sldImg" idx="2"/>
          </p:nvPr>
        </p:nvSpPr>
        <p:spPr>
          <a:noFill/>
          <a:ln>
            <a:headEnd/>
            <a:tailEnd/>
          </a:ln>
        </p:spPr>
      </p:sp>
      <p:sp>
        <p:nvSpPr>
          <p:cNvPr id="28675" name="Google Shape;61;p2:notes"/>
          <p:cNvSpPr txBox="1">
            <a:spLocks noGrp="1"/>
          </p:cNvSpPr>
          <p:nvPr>
            <p:ph type="body" idx="1"/>
          </p:nvPr>
        </p:nvSpPr>
        <p:spPr>
          <a:noFill/>
          <a:ln/>
        </p:spPr>
        <p:txBody>
          <a:bodyPr/>
          <a:lstStyle/>
          <a:p>
            <a:pPr marL="0" indent="0" eaLnBrk="1" hangingPunct="1">
              <a:buSzPts val="1100"/>
            </a:pPr>
            <a:endParaRPr lang="en-US" altLang="en-US" sz="110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8" name="Google Shape;60;p2:notes"/>
          <p:cNvSpPr>
            <a:spLocks noGrp="1" noRot="1" noChangeAspect="1" noTextEdit="1"/>
          </p:cNvSpPr>
          <p:nvPr>
            <p:ph type="sldImg" idx="2"/>
          </p:nvPr>
        </p:nvSpPr>
        <p:spPr>
          <a:noFill/>
          <a:ln>
            <a:headEnd/>
            <a:tailEnd/>
          </a:ln>
        </p:spPr>
      </p:sp>
      <p:sp>
        <p:nvSpPr>
          <p:cNvPr id="29699" name="Google Shape;61;p2:notes"/>
          <p:cNvSpPr txBox="1">
            <a:spLocks noGrp="1"/>
          </p:cNvSpPr>
          <p:nvPr>
            <p:ph type="body" idx="1"/>
          </p:nvPr>
        </p:nvSpPr>
        <p:spPr>
          <a:noFill/>
          <a:ln/>
        </p:spPr>
        <p:txBody>
          <a:bodyPr/>
          <a:lstStyle/>
          <a:p>
            <a:pPr marL="0" indent="0" eaLnBrk="1" hangingPunct="1">
              <a:buSzPts val="1100"/>
            </a:pPr>
            <a:endParaRPr lang="en-US" altLang="en-US" sz="110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2" name="Google Shape;74;p4:notes"/>
          <p:cNvSpPr>
            <a:spLocks noGrp="1" noRot="1" noChangeAspect="1" noTextEdit="1"/>
          </p:cNvSpPr>
          <p:nvPr>
            <p:ph type="sldImg" idx="2"/>
          </p:nvPr>
        </p:nvSpPr>
        <p:spPr>
          <a:noFill/>
          <a:ln>
            <a:headEnd/>
            <a:tailEnd/>
          </a:ln>
        </p:spPr>
      </p:sp>
      <p:sp>
        <p:nvSpPr>
          <p:cNvPr id="30723" name="Google Shape;75;p4:notes"/>
          <p:cNvSpPr txBox="1">
            <a:spLocks noGrp="1"/>
          </p:cNvSpPr>
          <p:nvPr>
            <p:ph type="body" idx="1"/>
          </p:nvPr>
        </p:nvSpPr>
        <p:spPr>
          <a:noFill/>
          <a:ln/>
        </p:spPr>
        <p:txBody>
          <a:bodyPr/>
          <a:lstStyle/>
          <a:p>
            <a:pPr marL="0" indent="0" eaLnBrk="1" hangingPunct="1">
              <a:buSzPts val="1100"/>
            </a:pPr>
            <a:endParaRPr lang="en-US" altLang="en-US" sz="110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7CB2523-4984-4181-A731-F499DE54D512}" type="datetimeFigureOut">
              <a:rPr lang="en-US" altLang="en-US"/>
              <a:pPr>
                <a:defRPr/>
              </a:pPr>
              <a:t>5/17/2022</a:t>
            </a:fld>
            <a:endParaRPr lang="en-US" altLang="en-US"/>
          </a:p>
        </p:txBody>
      </p:sp>
      <p:sp>
        <p:nvSpPr>
          <p:cNvPr id="5" name="Footer Placeholder 4"/>
          <p:cNvSpPr>
            <a:spLocks noGrp="1"/>
          </p:cNvSpPr>
          <p:nvPr>
            <p:ph type="ftr" sz="quarter" idx="11"/>
          </p:nvPr>
        </p:nvSpPr>
        <p:spPr/>
        <p:txBody>
          <a:bodyPr/>
          <a:lstStyle>
            <a:lvl1pPr algn="ctr">
              <a:defRPr>
                <a:solidFill>
                  <a:srgbClr val="898989"/>
                </a:solidFill>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7960A76C-4AF3-4EEF-BB15-269D1D5A7C2D}" type="slidenum">
              <a:rPr lang="en-GB" altLang="en-US"/>
              <a:pPr>
                <a:defRPr/>
              </a:pPr>
              <a:t>‹#›</a:t>
            </a:fld>
            <a:endParaRPr lang="en-GB" altLang="en-US"/>
          </a:p>
        </p:txBody>
      </p:sp>
    </p:spTree>
    <p:extLst>
      <p:ext uri="{BB962C8B-B14F-4D97-AF65-F5344CB8AC3E}">
        <p14:creationId xmlns:p14="http://schemas.microsoft.com/office/powerpoint/2010/main" val="213667691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EDA4667-5B06-4A5A-8B66-79934B5C95F0}" type="datetimeFigureOut">
              <a:rPr lang="en-US" altLang="en-US"/>
              <a:pPr>
                <a:defRPr/>
              </a:pPr>
              <a:t>5/17/2022</a:t>
            </a:fld>
            <a:endParaRPr lang="en-US" altLang="en-US"/>
          </a:p>
        </p:txBody>
      </p:sp>
      <p:sp>
        <p:nvSpPr>
          <p:cNvPr id="5" name="Footer Placeholder 4"/>
          <p:cNvSpPr>
            <a:spLocks noGrp="1"/>
          </p:cNvSpPr>
          <p:nvPr>
            <p:ph type="ftr" sz="quarter" idx="11"/>
          </p:nvPr>
        </p:nvSpPr>
        <p:spPr/>
        <p:txBody>
          <a:bodyPr/>
          <a:lstStyle>
            <a:lvl1pPr algn="ctr">
              <a:defRPr>
                <a:solidFill>
                  <a:srgbClr val="898989"/>
                </a:solidFill>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6AFFB478-A471-4D6F-96C9-FD914E2533BB}" type="slidenum">
              <a:rPr lang="en-GB" altLang="en-US"/>
              <a:pPr>
                <a:defRPr/>
              </a:pPr>
              <a:t>‹#›</a:t>
            </a:fld>
            <a:endParaRPr lang="en-GB" altLang="en-US"/>
          </a:p>
        </p:txBody>
      </p:sp>
    </p:spTree>
    <p:extLst>
      <p:ext uri="{BB962C8B-B14F-4D97-AF65-F5344CB8AC3E}">
        <p14:creationId xmlns:p14="http://schemas.microsoft.com/office/powerpoint/2010/main" val="283287360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D6407C6-FBB5-42CC-B485-F1ADB14EF2C2}" type="datetimeFigureOut">
              <a:rPr lang="en-US" altLang="en-US"/>
              <a:pPr>
                <a:defRPr/>
              </a:pPr>
              <a:t>5/17/2022</a:t>
            </a:fld>
            <a:endParaRPr lang="en-US" altLang="en-US"/>
          </a:p>
        </p:txBody>
      </p:sp>
      <p:sp>
        <p:nvSpPr>
          <p:cNvPr id="5" name="Footer Placeholder 4"/>
          <p:cNvSpPr>
            <a:spLocks noGrp="1"/>
          </p:cNvSpPr>
          <p:nvPr>
            <p:ph type="ftr" sz="quarter" idx="11"/>
          </p:nvPr>
        </p:nvSpPr>
        <p:spPr/>
        <p:txBody>
          <a:bodyPr/>
          <a:lstStyle>
            <a:lvl1pPr algn="ctr">
              <a:defRPr>
                <a:solidFill>
                  <a:srgbClr val="898989"/>
                </a:solidFill>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90E186CE-EADB-463B-BB1F-064446FD7391}" type="slidenum">
              <a:rPr lang="en-GB" altLang="en-US"/>
              <a:pPr>
                <a:defRPr/>
              </a:pPr>
              <a:t>‹#›</a:t>
            </a:fld>
            <a:endParaRPr lang="en-GB" altLang="en-US"/>
          </a:p>
        </p:txBody>
      </p:sp>
    </p:spTree>
    <p:extLst>
      <p:ext uri="{BB962C8B-B14F-4D97-AF65-F5344CB8AC3E}">
        <p14:creationId xmlns:p14="http://schemas.microsoft.com/office/powerpoint/2010/main" val="364931752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lIns="91425" tIns="91425" rIns="91425" bIns="91425" anchor="t">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lIns="91425" tIns="91425" rIns="91425" bIns="91425">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 name="Google Shape;16;p3"/>
          <p:cNvSpPr txBox="1">
            <a:spLocks noGrp="1"/>
          </p:cNvSpPr>
          <p:nvPr>
            <p:ph type="sldNum" idx="10"/>
          </p:nvPr>
        </p:nvSpPr>
        <p:spPr>
          <a:xfrm>
            <a:off x="8472488" y="4662488"/>
            <a:ext cx="549275" cy="393700"/>
          </a:xfrm>
        </p:spPr>
        <p:txBody>
          <a:bodyPr lIns="91425" tIns="91425" rIns="91425" bIns="91425"/>
          <a:lstStyle>
            <a:lvl1pPr>
              <a:buSzPts val="1000"/>
              <a:defRPr sz="1000">
                <a:solidFill>
                  <a:srgbClr val="1F497D"/>
                </a:solidFill>
              </a:defRPr>
            </a:lvl1pPr>
          </a:lstStyle>
          <a:p>
            <a:pPr>
              <a:defRPr/>
            </a:pPr>
            <a:fld id="{0EF08A74-54A1-490F-99A2-E9FF019826ED}" type="slidenum">
              <a:rPr lang="en-GB" altLang="en-US"/>
              <a:pPr>
                <a:defRPr/>
              </a:pPr>
              <a:t>‹#›</a:t>
            </a:fld>
            <a:endParaRPr lang="en-GB" altLang="en-US"/>
          </a:p>
        </p:txBody>
      </p:sp>
    </p:spTree>
    <p:extLst>
      <p:ext uri="{BB962C8B-B14F-4D97-AF65-F5344CB8AC3E}">
        <p14:creationId xmlns:p14="http://schemas.microsoft.com/office/powerpoint/2010/main" val="519745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5AA94F8-92CA-461F-8BFB-EEC528C37DCF}" type="datetimeFigureOut">
              <a:rPr lang="en-US" altLang="en-US"/>
              <a:pPr>
                <a:defRPr/>
              </a:pPr>
              <a:t>5/17/2022</a:t>
            </a:fld>
            <a:endParaRPr lang="en-US" altLang="en-US"/>
          </a:p>
        </p:txBody>
      </p:sp>
      <p:sp>
        <p:nvSpPr>
          <p:cNvPr id="5" name="Footer Placeholder 4"/>
          <p:cNvSpPr>
            <a:spLocks noGrp="1"/>
          </p:cNvSpPr>
          <p:nvPr>
            <p:ph type="ftr" sz="quarter" idx="11"/>
          </p:nvPr>
        </p:nvSpPr>
        <p:spPr/>
        <p:txBody>
          <a:bodyPr/>
          <a:lstStyle>
            <a:lvl1pPr algn="ctr">
              <a:defRPr>
                <a:solidFill>
                  <a:srgbClr val="898989"/>
                </a:solidFill>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3F95A67E-6044-40BC-9E3E-9BE8F1F99999}" type="slidenum">
              <a:rPr lang="en-GB" altLang="en-US"/>
              <a:pPr>
                <a:defRPr/>
              </a:pPr>
              <a:t>‹#›</a:t>
            </a:fld>
            <a:endParaRPr lang="en-GB" altLang="en-US"/>
          </a:p>
        </p:txBody>
      </p:sp>
    </p:spTree>
    <p:extLst>
      <p:ext uri="{BB962C8B-B14F-4D97-AF65-F5344CB8AC3E}">
        <p14:creationId xmlns:p14="http://schemas.microsoft.com/office/powerpoint/2010/main" val="132356054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F26553B-72F6-4710-9153-1409D3D8CEA2}" type="datetimeFigureOut">
              <a:rPr lang="en-US" altLang="en-US"/>
              <a:pPr>
                <a:defRPr/>
              </a:pPr>
              <a:t>5/17/2022</a:t>
            </a:fld>
            <a:endParaRPr lang="en-US" altLang="en-US"/>
          </a:p>
        </p:txBody>
      </p:sp>
      <p:sp>
        <p:nvSpPr>
          <p:cNvPr id="5" name="Footer Placeholder 4"/>
          <p:cNvSpPr>
            <a:spLocks noGrp="1"/>
          </p:cNvSpPr>
          <p:nvPr>
            <p:ph type="ftr" sz="quarter" idx="11"/>
          </p:nvPr>
        </p:nvSpPr>
        <p:spPr/>
        <p:txBody>
          <a:bodyPr/>
          <a:lstStyle>
            <a:lvl1pPr algn="ctr">
              <a:defRPr>
                <a:solidFill>
                  <a:srgbClr val="898989"/>
                </a:solidFill>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69D215BE-C6DF-499C-855A-3527FDF47475}" type="slidenum">
              <a:rPr lang="en-GB" altLang="en-US"/>
              <a:pPr>
                <a:defRPr/>
              </a:pPr>
              <a:t>‹#›</a:t>
            </a:fld>
            <a:endParaRPr lang="en-GB" altLang="en-US"/>
          </a:p>
        </p:txBody>
      </p:sp>
    </p:spTree>
    <p:extLst>
      <p:ext uri="{BB962C8B-B14F-4D97-AF65-F5344CB8AC3E}">
        <p14:creationId xmlns:p14="http://schemas.microsoft.com/office/powerpoint/2010/main" val="213292280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A95956BE-D0ED-45A0-96D0-44335BCB1F7D}" type="datetimeFigureOut">
              <a:rPr lang="en-US" altLang="en-US"/>
              <a:pPr>
                <a:defRPr/>
              </a:pPr>
              <a:t>5/17/2022</a:t>
            </a:fld>
            <a:endParaRPr lang="en-US" altLang="en-US"/>
          </a:p>
        </p:txBody>
      </p:sp>
      <p:sp>
        <p:nvSpPr>
          <p:cNvPr id="6" name="Footer Placeholder 5"/>
          <p:cNvSpPr>
            <a:spLocks noGrp="1"/>
          </p:cNvSpPr>
          <p:nvPr>
            <p:ph type="ftr" sz="quarter" idx="11"/>
          </p:nvPr>
        </p:nvSpPr>
        <p:spPr/>
        <p:txBody>
          <a:bodyPr/>
          <a:lstStyle>
            <a:lvl1pPr algn="ctr">
              <a:defRPr>
                <a:solidFill>
                  <a:srgbClr val="898989"/>
                </a:solidFill>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vl1pPr>
          </a:lstStyle>
          <a:p>
            <a:pPr>
              <a:defRPr/>
            </a:pPr>
            <a:fld id="{B75D15C6-C8C8-4C44-AB74-EE462521F009}" type="slidenum">
              <a:rPr lang="en-GB" altLang="en-US"/>
              <a:pPr>
                <a:defRPr/>
              </a:pPr>
              <a:t>‹#›</a:t>
            </a:fld>
            <a:endParaRPr lang="en-GB" altLang="en-US"/>
          </a:p>
        </p:txBody>
      </p:sp>
    </p:spTree>
    <p:extLst>
      <p:ext uri="{BB962C8B-B14F-4D97-AF65-F5344CB8AC3E}">
        <p14:creationId xmlns:p14="http://schemas.microsoft.com/office/powerpoint/2010/main" val="176946876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A678EE87-C656-42D6-86DB-4A5664FE1674}" type="datetimeFigureOut">
              <a:rPr lang="en-US" altLang="en-US"/>
              <a:pPr>
                <a:defRPr/>
              </a:pPr>
              <a:t>5/17/2022</a:t>
            </a:fld>
            <a:endParaRPr lang="en-US" altLang="en-US"/>
          </a:p>
        </p:txBody>
      </p:sp>
      <p:sp>
        <p:nvSpPr>
          <p:cNvPr id="8" name="Footer Placeholder 7"/>
          <p:cNvSpPr>
            <a:spLocks noGrp="1"/>
          </p:cNvSpPr>
          <p:nvPr>
            <p:ph type="ftr" sz="quarter" idx="11"/>
          </p:nvPr>
        </p:nvSpPr>
        <p:spPr/>
        <p:txBody>
          <a:bodyPr/>
          <a:lstStyle>
            <a:lvl1pPr algn="ctr">
              <a:defRPr>
                <a:solidFill>
                  <a:srgbClr val="898989"/>
                </a:solidFill>
              </a:defRPr>
            </a:lvl1pPr>
          </a:lstStyle>
          <a:p>
            <a:pPr>
              <a:defRPr/>
            </a:pPr>
            <a:endParaRPr lang="en-US" altLang="en-US"/>
          </a:p>
        </p:txBody>
      </p:sp>
      <p:sp>
        <p:nvSpPr>
          <p:cNvPr id="9" name="Slide Number Placeholder 8"/>
          <p:cNvSpPr>
            <a:spLocks noGrp="1"/>
          </p:cNvSpPr>
          <p:nvPr>
            <p:ph type="sldNum" sz="quarter" idx="12"/>
          </p:nvPr>
        </p:nvSpPr>
        <p:spPr/>
        <p:txBody>
          <a:bodyPr/>
          <a:lstStyle>
            <a:lvl1pPr>
              <a:defRPr/>
            </a:lvl1pPr>
          </a:lstStyle>
          <a:p>
            <a:pPr>
              <a:defRPr/>
            </a:pPr>
            <a:fld id="{D8902140-A7F2-4305-B682-4644FB4C81AD}" type="slidenum">
              <a:rPr lang="en-GB" altLang="en-US"/>
              <a:pPr>
                <a:defRPr/>
              </a:pPr>
              <a:t>‹#›</a:t>
            </a:fld>
            <a:endParaRPr lang="en-GB" altLang="en-US"/>
          </a:p>
        </p:txBody>
      </p:sp>
    </p:spTree>
    <p:extLst>
      <p:ext uri="{BB962C8B-B14F-4D97-AF65-F5344CB8AC3E}">
        <p14:creationId xmlns:p14="http://schemas.microsoft.com/office/powerpoint/2010/main" val="258641610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96061593-33CC-40F0-835C-2E149D5A5DED}" type="datetimeFigureOut">
              <a:rPr lang="en-US" altLang="en-US"/>
              <a:pPr>
                <a:defRPr/>
              </a:pPr>
              <a:t>5/17/2022</a:t>
            </a:fld>
            <a:endParaRPr lang="en-US" altLang="en-US"/>
          </a:p>
        </p:txBody>
      </p:sp>
      <p:sp>
        <p:nvSpPr>
          <p:cNvPr id="4" name="Footer Placeholder 3"/>
          <p:cNvSpPr>
            <a:spLocks noGrp="1"/>
          </p:cNvSpPr>
          <p:nvPr>
            <p:ph type="ftr" sz="quarter" idx="11"/>
          </p:nvPr>
        </p:nvSpPr>
        <p:spPr/>
        <p:txBody>
          <a:bodyPr/>
          <a:lstStyle>
            <a:lvl1pPr algn="ctr">
              <a:defRPr>
                <a:solidFill>
                  <a:srgbClr val="898989"/>
                </a:solidFill>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a:lvl1pPr>
          </a:lstStyle>
          <a:p>
            <a:pPr>
              <a:defRPr/>
            </a:pPr>
            <a:fld id="{1B0CFCDA-263C-4D3A-8EAC-145726B62653}" type="slidenum">
              <a:rPr lang="en-GB" altLang="en-US"/>
              <a:pPr>
                <a:defRPr/>
              </a:pPr>
              <a:t>‹#›</a:t>
            </a:fld>
            <a:endParaRPr lang="en-GB" altLang="en-US"/>
          </a:p>
        </p:txBody>
      </p:sp>
    </p:spTree>
    <p:extLst>
      <p:ext uri="{BB962C8B-B14F-4D97-AF65-F5344CB8AC3E}">
        <p14:creationId xmlns:p14="http://schemas.microsoft.com/office/powerpoint/2010/main" val="157316008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7256DF53-482E-4AED-AE59-91F87E5C9177}" type="datetimeFigureOut">
              <a:rPr lang="en-US" altLang="en-US"/>
              <a:pPr>
                <a:defRPr/>
              </a:pPr>
              <a:t>5/17/2022</a:t>
            </a:fld>
            <a:endParaRPr lang="en-US" altLang="en-US"/>
          </a:p>
        </p:txBody>
      </p:sp>
      <p:sp>
        <p:nvSpPr>
          <p:cNvPr id="3" name="Footer Placeholder 2"/>
          <p:cNvSpPr>
            <a:spLocks noGrp="1"/>
          </p:cNvSpPr>
          <p:nvPr>
            <p:ph type="ftr" sz="quarter" idx="11"/>
          </p:nvPr>
        </p:nvSpPr>
        <p:spPr/>
        <p:txBody>
          <a:bodyPr/>
          <a:lstStyle>
            <a:lvl1pPr algn="ctr">
              <a:defRPr>
                <a:solidFill>
                  <a:srgbClr val="898989"/>
                </a:solidFill>
              </a:defRPr>
            </a:lvl1pPr>
          </a:lstStyle>
          <a:p>
            <a:pPr>
              <a:defRPr/>
            </a:pPr>
            <a:endParaRPr lang="en-US" altLang="en-US"/>
          </a:p>
        </p:txBody>
      </p:sp>
      <p:sp>
        <p:nvSpPr>
          <p:cNvPr id="4" name="Slide Number Placeholder 3"/>
          <p:cNvSpPr>
            <a:spLocks noGrp="1"/>
          </p:cNvSpPr>
          <p:nvPr>
            <p:ph type="sldNum" sz="quarter" idx="12"/>
          </p:nvPr>
        </p:nvSpPr>
        <p:spPr/>
        <p:txBody>
          <a:bodyPr/>
          <a:lstStyle>
            <a:lvl1pPr>
              <a:defRPr/>
            </a:lvl1pPr>
          </a:lstStyle>
          <a:p>
            <a:pPr>
              <a:defRPr/>
            </a:pPr>
            <a:fld id="{6A52E63F-CAC3-4987-A585-A4D9738AA9D8}" type="slidenum">
              <a:rPr lang="en-GB" altLang="en-US"/>
              <a:pPr>
                <a:defRPr/>
              </a:pPr>
              <a:t>‹#›</a:t>
            </a:fld>
            <a:endParaRPr lang="en-GB" altLang="en-US"/>
          </a:p>
        </p:txBody>
      </p:sp>
    </p:spTree>
    <p:extLst>
      <p:ext uri="{BB962C8B-B14F-4D97-AF65-F5344CB8AC3E}">
        <p14:creationId xmlns:p14="http://schemas.microsoft.com/office/powerpoint/2010/main" val="1344181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21E1A5E2-118A-40B6-8013-4A7D4AB208EC}" type="datetimeFigureOut">
              <a:rPr lang="en-US" altLang="en-US"/>
              <a:pPr>
                <a:defRPr/>
              </a:pPr>
              <a:t>5/17/2022</a:t>
            </a:fld>
            <a:endParaRPr lang="en-US" altLang="en-US"/>
          </a:p>
        </p:txBody>
      </p:sp>
      <p:sp>
        <p:nvSpPr>
          <p:cNvPr id="6" name="Footer Placeholder 5"/>
          <p:cNvSpPr>
            <a:spLocks noGrp="1"/>
          </p:cNvSpPr>
          <p:nvPr>
            <p:ph type="ftr" sz="quarter" idx="11"/>
          </p:nvPr>
        </p:nvSpPr>
        <p:spPr/>
        <p:txBody>
          <a:bodyPr/>
          <a:lstStyle>
            <a:lvl1pPr algn="ctr">
              <a:defRPr>
                <a:solidFill>
                  <a:srgbClr val="898989"/>
                </a:solidFill>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vl1pPr>
          </a:lstStyle>
          <a:p>
            <a:pPr>
              <a:defRPr/>
            </a:pPr>
            <a:fld id="{90CCE952-66C8-4BDB-89B5-7E8121775C9F}" type="slidenum">
              <a:rPr lang="en-GB" altLang="en-US"/>
              <a:pPr>
                <a:defRPr/>
              </a:pPr>
              <a:t>‹#›</a:t>
            </a:fld>
            <a:endParaRPr lang="en-GB" altLang="en-US"/>
          </a:p>
        </p:txBody>
      </p:sp>
    </p:spTree>
    <p:extLst>
      <p:ext uri="{BB962C8B-B14F-4D97-AF65-F5344CB8AC3E}">
        <p14:creationId xmlns:p14="http://schemas.microsoft.com/office/powerpoint/2010/main" val="145706011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244D4E69-F11D-43DA-B248-D25F8BE63B14}" type="datetimeFigureOut">
              <a:rPr lang="en-US" altLang="en-US"/>
              <a:pPr>
                <a:defRPr/>
              </a:pPr>
              <a:t>5/17/2022</a:t>
            </a:fld>
            <a:endParaRPr lang="en-US" altLang="en-US"/>
          </a:p>
        </p:txBody>
      </p:sp>
      <p:sp>
        <p:nvSpPr>
          <p:cNvPr id="6" name="Footer Placeholder 5"/>
          <p:cNvSpPr>
            <a:spLocks noGrp="1"/>
          </p:cNvSpPr>
          <p:nvPr>
            <p:ph type="ftr" sz="quarter" idx="11"/>
          </p:nvPr>
        </p:nvSpPr>
        <p:spPr/>
        <p:txBody>
          <a:bodyPr/>
          <a:lstStyle>
            <a:lvl1pPr algn="ctr">
              <a:defRPr>
                <a:solidFill>
                  <a:srgbClr val="898989"/>
                </a:solidFill>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vl1pPr>
          </a:lstStyle>
          <a:p>
            <a:pPr>
              <a:defRPr/>
            </a:pPr>
            <a:fld id="{43D724AE-E4A4-46AD-8326-689DB84AA589}" type="slidenum">
              <a:rPr lang="en-GB" altLang="en-US"/>
              <a:pPr>
                <a:defRPr/>
              </a:pPr>
              <a:t>‹#›</a:t>
            </a:fld>
            <a:endParaRPr lang="en-GB" altLang="en-US"/>
          </a:p>
        </p:txBody>
      </p:sp>
    </p:spTree>
    <p:extLst>
      <p:ext uri="{BB962C8B-B14F-4D97-AF65-F5344CB8AC3E}">
        <p14:creationId xmlns:p14="http://schemas.microsoft.com/office/powerpoint/2010/main" val="48717842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Date Placeholder 3"/>
          <p:cNvSpPr>
            <a:spLocks noGrp="1"/>
          </p:cNvSpPr>
          <p:nvPr>
            <p:ph type="dt" sz="half" idx="2"/>
          </p:nvPr>
        </p:nvSpPr>
        <p:spPr bwMode="auto">
          <a:xfrm>
            <a:off x="457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Clr>
                <a:srgbClr val="000000"/>
              </a:buClr>
              <a:buFont typeface="Arial" charset="0"/>
              <a:buNone/>
              <a:defRPr sz="1200">
                <a:solidFill>
                  <a:srgbClr val="898989"/>
                </a:solidFill>
              </a:defRPr>
            </a:lvl1pPr>
          </a:lstStyle>
          <a:p>
            <a:pPr>
              <a:defRPr/>
            </a:pPr>
            <a:fld id="{B70C8813-6A3B-4E43-9ABC-31C60D498A42}" type="datetimeFigureOut">
              <a:rPr lang="en-US" altLang="en-US"/>
              <a:pPr>
                <a:defRPr/>
              </a:pPr>
              <a:t>5/17/2022</a:t>
            </a:fld>
            <a:endParaRPr lang="en-US" altLang="en-US">
              <a:solidFill>
                <a:srgbClr val="1D4577"/>
              </a:solidFill>
            </a:endParaRPr>
          </a:p>
        </p:txBody>
      </p:sp>
      <p:sp>
        <p:nvSpPr>
          <p:cNvPr id="1029" name="Footer Placeholder 4"/>
          <p:cNvSpPr>
            <a:spLocks noGrp="1"/>
          </p:cNvSpPr>
          <p:nvPr>
            <p:ph type="ftr" sz="quarter" idx="3"/>
          </p:nvPr>
        </p:nvSpPr>
        <p:spPr bwMode="auto">
          <a:xfrm>
            <a:off x="3124200" y="4767263"/>
            <a:ext cx="2895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Clr>
                <a:srgbClr val="000000"/>
              </a:buClr>
              <a:buFont typeface="Arial" charset="0"/>
              <a:buNone/>
              <a:defRPr sz="1200">
                <a:solidFill>
                  <a:srgbClr val="1D4577"/>
                </a:solidFill>
              </a:defRPr>
            </a:lvl1pPr>
          </a:lstStyle>
          <a:p>
            <a:pPr>
              <a:defRPr/>
            </a:pPr>
            <a:endParaRPr lang="en-US" altLang="en-US"/>
          </a:p>
        </p:txBody>
      </p:sp>
      <p:sp>
        <p:nvSpPr>
          <p:cNvPr id="1030" name="Slide Number Placeholder 5"/>
          <p:cNvSpPr>
            <a:spLocks noGrp="1"/>
          </p:cNvSpPr>
          <p:nvPr>
            <p:ph type="sldNum" sz="quarter" idx="4"/>
          </p:nvPr>
        </p:nvSpPr>
        <p:spPr bwMode="auto">
          <a:xfrm>
            <a:off x="6553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Clr>
                <a:srgbClr val="000000"/>
              </a:buClr>
              <a:buFont typeface="Arial" charset="0"/>
              <a:buNone/>
              <a:defRPr sz="1200">
                <a:solidFill>
                  <a:srgbClr val="898989"/>
                </a:solidFill>
              </a:defRPr>
            </a:lvl1pPr>
          </a:lstStyle>
          <a:p>
            <a:pPr>
              <a:defRPr/>
            </a:pPr>
            <a:fld id="{02A1D2D4-DF0D-4E5D-9E0A-082BAE7D414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384" r:id="rId1"/>
    <p:sldLayoutId id="2147484385" r:id="rId2"/>
    <p:sldLayoutId id="2147484386" r:id="rId3"/>
    <p:sldLayoutId id="2147484387" r:id="rId4"/>
    <p:sldLayoutId id="2147484388" r:id="rId5"/>
    <p:sldLayoutId id="2147484389" r:id="rId6"/>
    <p:sldLayoutId id="2147484390" r:id="rId7"/>
    <p:sldLayoutId id="2147484391" r:id="rId8"/>
    <p:sldLayoutId id="2147484392" r:id="rId9"/>
    <p:sldLayoutId id="2147484393" r:id="rId10"/>
    <p:sldLayoutId id="2147484394" r:id="rId11"/>
    <p:sldLayoutId id="2147484395"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0.gif"/><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Google Shape;54;p13"/>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78250"/>
            <a:ext cx="91440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Google Shape;55;p13"/>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1402" y="339724"/>
            <a:ext cx="15795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Google Shape;57;p13"/>
          <p:cNvSpPr txBox="1">
            <a:spLocks noChangeArrowheads="1"/>
          </p:cNvSpPr>
          <p:nvPr/>
        </p:nvSpPr>
        <p:spPr bwMode="auto">
          <a:xfrm>
            <a:off x="5873750" y="98425"/>
            <a:ext cx="31765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Clr>
                <a:srgbClr val="000000"/>
              </a:buClr>
              <a:buFont typeface="Arial" charset="0"/>
              <a:buNone/>
            </a:pPr>
            <a:endParaRPr lang="en-US" altLang="en-US" sz="1400">
              <a:solidFill>
                <a:srgbClr val="000000"/>
              </a:solidFill>
              <a:latin typeface="Arial" charset="0"/>
            </a:endParaRPr>
          </a:p>
        </p:txBody>
      </p:sp>
      <p:sp>
        <p:nvSpPr>
          <p:cNvPr id="14341" name="Google Shape;57;p13"/>
          <p:cNvSpPr txBox="1">
            <a:spLocks noChangeArrowheads="1"/>
          </p:cNvSpPr>
          <p:nvPr/>
        </p:nvSpPr>
        <p:spPr bwMode="auto">
          <a:xfrm>
            <a:off x="2054225" y="1333500"/>
            <a:ext cx="6032500"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Clr>
                <a:srgbClr val="000000"/>
              </a:buClr>
              <a:buFont typeface="Arial" charset="0"/>
              <a:buNone/>
            </a:pPr>
            <a:r>
              <a:rPr lang="en-US" altLang="en-US" sz="1400" b="1" dirty="0">
                <a:solidFill>
                  <a:srgbClr val="000000"/>
                </a:solidFill>
                <a:latin typeface="Arial" charset="0"/>
              </a:rPr>
              <a:t>SESSION             	   : 2</a:t>
            </a:r>
          </a:p>
          <a:p>
            <a:pPr eaLnBrk="1" hangingPunct="1">
              <a:spcBef>
                <a:spcPct val="0"/>
              </a:spcBef>
              <a:buClr>
                <a:srgbClr val="000000"/>
              </a:buClr>
              <a:buFont typeface="Arial" charset="0"/>
              <a:buNone/>
            </a:pPr>
            <a:r>
              <a:rPr lang="en-IN" altLang="en-US" sz="1400" b="1" dirty="0">
                <a:solidFill>
                  <a:srgbClr val="000000"/>
                </a:solidFill>
                <a:latin typeface="Arial" charset="0"/>
              </a:rPr>
              <a:t>CLASS</a:t>
            </a:r>
            <a:r>
              <a:rPr lang="en-US" altLang="en-IN" sz="1400" b="1" dirty="0">
                <a:solidFill>
                  <a:srgbClr val="000000"/>
                </a:solidFill>
                <a:latin typeface="Arial" charset="0"/>
              </a:rPr>
              <a:t>                 </a:t>
            </a:r>
            <a:r>
              <a:rPr lang="en-IN" altLang="en-US" sz="1400" b="1" dirty="0">
                <a:solidFill>
                  <a:srgbClr val="000000"/>
                </a:solidFill>
                <a:latin typeface="Arial" charset="0"/>
              </a:rPr>
              <a:t> </a:t>
            </a:r>
            <a:r>
              <a:rPr lang="en-US" altLang="en-IN" sz="1400" b="1" dirty="0">
                <a:solidFill>
                  <a:srgbClr val="000000"/>
                </a:solidFill>
                <a:latin typeface="Arial" charset="0"/>
              </a:rPr>
              <a:t>	   </a:t>
            </a:r>
            <a:r>
              <a:rPr lang="en-IN" altLang="en-US" sz="1400" b="1" dirty="0">
                <a:solidFill>
                  <a:srgbClr val="000000"/>
                </a:solidFill>
                <a:latin typeface="Arial" charset="0"/>
              </a:rPr>
              <a:t>: III</a:t>
            </a:r>
            <a:endParaRPr lang="en-GB" altLang="en-US" sz="1400" b="1" dirty="0">
              <a:solidFill>
                <a:srgbClr val="000000"/>
              </a:solidFill>
              <a:latin typeface="Arial" charset="0"/>
            </a:endParaRPr>
          </a:p>
          <a:p>
            <a:pPr eaLnBrk="1" hangingPunct="1">
              <a:spcBef>
                <a:spcPct val="0"/>
              </a:spcBef>
              <a:buClr>
                <a:srgbClr val="000000"/>
              </a:buClr>
              <a:buFont typeface="Arial" charset="0"/>
              <a:buNone/>
            </a:pPr>
            <a:r>
              <a:rPr lang="en-GB" altLang="en-US" sz="1400" b="1" dirty="0">
                <a:solidFill>
                  <a:srgbClr val="000000"/>
                </a:solidFill>
                <a:latin typeface="Arial" charset="0"/>
              </a:rPr>
              <a:t>SUBJECT </a:t>
            </a:r>
            <a:r>
              <a:rPr lang="en-US" altLang="en-GB" sz="1400" b="1" dirty="0">
                <a:solidFill>
                  <a:srgbClr val="000000"/>
                </a:solidFill>
                <a:latin typeface="Arial" charset="0"/>
              </a:rPr>
              <a:t>	                      </a:t>
            </a:r>
            <a:r>
              <a:rPr lang="en-GB" altLang="en-US" sz="1400" b="1" dirty="0">
                <a:solidFill>
                  <a:srgbClr val="000000"/>
                </a:solidFill>
                <a:latin typeface="Arial" charset="0"/>
              </a:rPr>
              <a:t>: </a:t>
            </a:r>
            <a:r>
              <a:rPr lang="en-US" altLang="en-US" sz="1400" b="1" dirty="0">
                <a:solidFill>
                  <a:srgbClr val="000000"/>
                </a:solidFill>
                <a:latin typeface="Arial" charset="0"/>
              </a:rPr>
              <a:t>SCIENCE</a:t>
            </a:r>
          </a:p>
          <a:p>
            <a:pPr eaLnBrk="1" hangingPunct="1">
              <a:spcBef>
                <a:spcPct val="0"/>
              </a:spcBef>
              <a:buClr>
                <a:srgbClr val="000000"/>
              </a:buClr>
              <a:buFont typeface="Arial" charset="0"/>
              <a:buNone/>
            </a:pPr>
            <a:r>
              <a:rPr lang="en-GB" altLang="en-US" sz="1400" b="1" dirty="0">
                <a:solidFill>
                  <a:srgbClr val="000000"/>
                </a:solidFill>
                <a:latin typeface="Arial" charset="0"/>
              </a:rPr>
              <a:t>CHAPTER NUMBER</a:t>
            </a:r>
            <a:r>
              <a:rPr lang="en-US" altLang="en-GB" sz="1400" b="1" dirty="0">
                <a:solidFill>
                  <a:srgbClr val="000000"/>
                </a:solidFill>
                <a:latin typeface="Arial" charset="0"/>
              </a:rPr>
              <a:t>      :</a:t>
            </a:r>
            <a:r>
              <a:rPr lang="en-GB" altLang="en-US" sz="1400" b="1" dirty="0">
                <a:solidFill>
                  <a:srgbClr val="000000"/>
                </a:solidFill>
                <a:latin typeface="Arial" charset="0"/>
              </a:rPr>
              <a:t> 6</a:t>
            </a:r>
            <a:endParaRPr lang="en-US" altLang="en-US" sz="1400" b="1" dirty="0">
              <a:solidFill>
                <a:srgbClr val="000000"/>
              </a:solidFill>
              <a:latin typeface="Arial" charset="0"/>
            </a:endParaRPr>
          </a:p>
          <a:p>
            <a:pPr eaLnBrk="1" hangingPunct="1">
              <a:spcBef>
                <a:spcPct val="0"/>
              </a:spcBef>
              <a:buClr>
                <a:srgbClr val="000000"/>
              </a:buClr>
              <a:buFont typeface="Arial" charset="0"/>
              <a:buNone/>
            </a:pPr>
            <a:r>
              <a:rPr lang="en-GB" altLang="en-US" sz="1400" b="1" dirty="0">
                <a:solidFill>
                  <a:srgbClr val="000000"/>
                </a:solidFill>
                <a:latin typeface="Arial" charset="0"/>
              </a:rPr>
              <a:t>CHAPTER NAME</a:t>
            </a:r>
            <a:r>
              <a:rPr lang="en-US" altLang="en-GB" sz="1400" b="1" dirty="0">
                <a:solidFill>
                  <a:srgbClr val="000000"/>
                </a:solidFill>
                <a:latin typeface="Arial" charset="0"/>
              </a:rPr>
              <a:t>       </a:t>
            </a:r>
            <a:r>
              <a:rPr lang="en-GB" altLang="en-US" sz="1400" b="1" dirty="0">
                <a:solidFill>
                  <a:srgbClr val="000000"/>
                </a:solidFill>
                <a:latin typeface="Arial" charset="0"/>
              </a:rPr>
              <a:t>    : PARTS OF A PLANT </a:t>
            </a:r>
          </a:p>
          <a:p>
            <a:pPr eaLnBrk="1" hangingPunct="1">
              <a:spcBef>
                <a:spcPct val="0"/>
              </a:spcBef>
              <a:buClr>
                <a:srgbClr val="000000"/>
              </a:buClr>
              <a:buFont typeface="Arial" charset="0"/>
              <a:buNone/>
            </a:pPr>
            <a:r>
              <a:rPr lang="en-GB" altLang="en-US" sz="1400" b="1" dirty="0">
                <a:solidFill>
                  <a:srgbClr val="000000"/>
                </a:solidFill>
                <a:latin typeface="Arial" charset="0"/>
              </a:rPr>
              <a:t>SUBTOPIC </a:t>
            </a:r>
            <a:r>
              <a:rPr lang="en-US" altLang="en-GB" sz="1400" b="1" dirty="0">
                <a:solidFill>
                  <a:srgbClr val="000000"/>
                </a:solidFill>
                <a:latin typeface="Arial" charset="0"/>
              </a:rPr>
              <a:t>                </a:t>
            </a:r>
            <a:r>
              <a:rPr lang="en-GB" altLang="en-GB" sz="1400" b="1" dirty="0">
                <a:solidFill>
                  <a:srgbClr val="000000"/>
                </a:solidFill>
                <a:latin typeface="Arial" charset="0"/>
              </a:rPr>
              <a:t>     : THE STEM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Google Shape;63;p1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0646" y="369093"/>
            <a:ext cx="12319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Google Shape;64;p14"/>
          <p:cNvSpPr txBox="1"/>
          <p:nvPr/>
        </p:nvSpPr>
        <p:spPr>
          <a:xfrm>
            <a:off x="273050" y="285750"/>
            <a:ext cx="8688388" cy="779463"/>
          </a:xfrm>
          <a:prstGeom prst="rect">
            <a:avLst/>
          </a:prstGeom>
          <a:noFill/>
          <a:ln>
            <a:noFill/>
          </a:ln>
        </p:spPr>
        <p:txBody>
          <a:bodyPr spcFirstLastPara="1" lIns="91425" tIns="91425" rIns="91425" bIns="91425"/>
          <a:lstStyle/>
          <a:p>
            <a:pPr eaLnBrk="1" fontAlgn="auto" hangingPunct="1">
              <a:spcBef>
                <a:spcPts val="0"/>
              </a:spcBef>
              <a:spcAft>
                <a:spcPts val="0"/>
              </a:spcAft>
              <a:buClr>
                <a:srgbClr val="000000"/>
              </a:buClr>
              <a:buSzPts val="2200"/>
              <a:buFont typeface="Arial" panose="020B0604020202020204"/>
              <a:buNone/>
              <a:defRPr/>
            </a:pPr>
            <a:r>
              <a:rPr lang="en-GB" sz="2400" b="1" kern="0" dirty="0">
                <a:solidFill>
                  <a:srgbClr val="FF0000"/>
                </a:solidFill>
                <a:latin typeface="+mn-lt"/>
                <a:ea typeface="Arial" panose="020B0604020202020204"/>
                <a:cs typeface="Arial" panose="020B0604020202020204"/>
                <a:sym typeface="Arial" panose="020B0604020202020204"/>
              </a:rPr>
              <a:t>LEARNING OBJECTIVE : </a:t>
            </a:r>
            <a:endParaRPr sz="2400" b="1" kern="0" dirty="0">
              <a:solidFill>
                <a:srgbClr val="FF0000"/>
              </a:solidFill>
              <a:latin typeface="+mn-lt"/>
              <a:ea typeface="Arial" panose="020B0604020202020204"/>
              <a:cs typeface="Arial" panose="020B0604020202020204"/>
              <a:sym typeface="Arial" panose="020B0604020202020204"/>
            </a:endParaRPr>
          </a:p>
        </p:txBody>
      </p:sp>
      <p:sp>
        <p:nvSpPr>
          <p:cNvPr id="65" name="Google Shape;65;p14"/>
          <p:cNvSpPr txBox="1"/>
          <p:nvPr/>
        </p:nvSpPr>
        <p:spPr>
          <a:xfrm>
            <a:off x="276225" y="1181100"/>
            <a:ext cx="8191500" cy="3146425"/>
          </a:xfrm>
          <a:prstGeom prst="rect">
            <a:avLst/>
          </a:prstGeom>
          <a:noFill/>
          <a:ln>
            <a:noFill/>
          </a:ln>
        </p:spPr>
        <p:txBody>
          <a:bodyPr spcFirstLastPara="1" lIns="91425" tIns="91425" rIns="91425" bIns="91425"/>
          <a:lstStyle/>
          <a:p>
            <a:pPr eaLnBrk="1" fontAlgn="auto" hangingPunct="1">
              <a:lnSpc>
                <a:spcPct val="150000"/>
              </a:lnSpc>
              <a:spcBef>
                <a:spcPts val="0"/>
              </a:spcBef>
              <a:spcAft>
                <a:spcPts val="0"/>
              </a:spcAft>
              <a:buClr>
                <a:srgbClr val="000000"/>
              </a:buClr>
              <a:buSzPts val="1400"/>
              <a:buFont typeface="Arial" panose="020B0604020202020204"/>
              <a:buNone/>
              <a:defRPr/>
            </a:pPr>
            <a:r>
              <a:rPr lang="en-GB" sz="2400" b="1" kern="0" dirty="0">
                <a:solidFill>
                  <a:schemeClr val="tx1"/>
                </a:solidFill>
                <a:latin typeface="Calibri" panose="020F0502020204030204"/>
                <a:ea typeface="Calibri" panose="020F0502020204030204"/>
                <a:cs typeface="Calibri" panose="020F0502020204030204"/>
                <a:sym typeface="Calibri" panose="020F0502020204030204"/>
              </a:rPr>
              <a:t>To enable the learner to know about:</a:t>
            </a:r>
          </a:p>
          <a:p>
            <a:pPr marL="342900" indent="-342900" eaLnBrk="1" fontAlgn="auto" hangingPunct="1">
              <a:lnSpc>
                <a:spcPct val="150000"/>
              </a:lnSpc>
              <a:spcBef>
                <a:spcPts val="0"/>
              </a:spcBef>
              <a:spcAft>
                <a:spcPts val="0"/>
              </a:spcAft>
              <a:buSzPct val="100000"/>
              <a:buFont typeface="Wingdings" panose="05000000000000000000" pitchFamily="2" charset="2"/>
              <a:buChar char="v"/>
              <a:defRPr/>
            </a:pPr>
            <a:r>
              <a:rPr lang="en-GB" sz="2000" kern="0" dirty="0">
                <a:solidFill>
                  <a:schemeClr val="tx1"/>
                </a:solidFill>
                <a:latin typeface="Calibri" panose="020F0502020204030204"/>
                <a:ea typeface="Calibri" panose="020F0502020204030204"/>
                <a:cs typeface="Calibri" panose="020F0502020204030204"/>
                <a:sym typeface="Calibri" panose="020F0502020204030204"/>
              </a:rPr>
              <a:t>  the stem and its function.</a:t>
            </a:r>
          </a:p>
          <a:p>
            <a:pPr marL="342900" indent="-342900" eaLnBrk="1" fontAlgn="auto" hangingPunct="1">
              <a:lnSpc>
                <a:spcPct val="150000"/>
              </a:lnSpc>
              <a:spcBef>
                <a:spcPts val="0"/>
              </a:spcBef>
              <a:spcAft>
                <a:spcPts val="0"/>
              </a:spcAft>
              <a:buSzPct val="100000"/>
              <a:buFont typeface="Wingdings" panose="05000000000000000000" pitchFamily="2" charset="2"/>
              <a:buChar char="v"/>
              <a:defRPr/>
            </a:pPr>
            <a:endParaRPr lang="en-GB" sz="2000" kern="0" dirty="0">
              <a:solidFill>
                <a:schemeClr val="tx1"/>
              </a:solidFill>
              <a:latin typeface="Calibri" panose="020F0502020204030204"/>
              <a:ea typeface="Calibri" panose="020F0502020204030204"/>
              <a:cs typeface="Calibri" panose="020F0502020204030204"/>
              <a:sym typeface="Calibri" panose="020F0502020204030204"/>
            </a:endParaRPr>
          </a:p>
          <a:p>
            <a:pPr eaLnBrk="1" fontAlgn="auto" hangingPunct="1">
              <a:lnSpc>
                <a:spcPct val="150000"/>
              </a:lnSpc>
              <a:spcBef>
                <a:spcPts val="0"/>
              </a:spcBef>
              <a:spcAft>
                <a:spcPts val="0"/>
              </a:spcAft>
              <a:buClr>
                <a:schemeClr val="bg2">
                  <a:lumMod val="50000"/>
                </a:schemeClr>
              </a:buClr>
              <a:buSzPts val="1400"/>
              <a:buFont typeface="Arial" panose="020B0604020202020204"/>
              <a:buNone/>
              <a:defRPr/>
            </a:pPr>
            <a:endParaRPr lang="en-GB" sz="2000" kern="0" dirty="0">
              <a:solidFill>
                <a:schemeClr val="tx1"/>
              </a:solidFill>
              <a:latin typeface="Calibri" panose="020F0502020204030204"/>
              <a:ea typeface="Calibri" panose="020F0502020204030204"/>
              <a:cs typeface="Calibri" panose="020F0502020204030204"/>
              <a:sym typeface="Calibri" panose="020F0502020204030204"/>
            </a:endParaRPr>
          </a:p>
          <a:p>
            <a:pPr eaLnBrk="1" fontAlgn="auto" hangingPunct="1">
              <a:lnSpc>
                <a:spcPct val="150000"/>
              </a:lnSpc>
              <a:spcBef>
                <a:spcPts val="0"/>
              </a:spcBef>
              <a:spcAft>
                <a:spcPts val="0"/>
              </a:spcAft>
              <a:buClr>
                <a:schemeClr val="bg2">
                  <a:lumMod val="50000"/>
                </a:schemeClr>
              </a:buClr>
              <a:buSzPts val="1400"/>
              <a:buFont typeface="Arial" panose="020B0604020202020204"/>
              <a:buNone/>
              <a:defRPr/>
            </a:pPr>
            <a:r>
              <a:rPr lang="en-GB" sz="2000" kern="0" dirty="0">
                <a:solidFill>
                  <a:srgbClr val="002060"/>
                </a:solidFill>
                <a:latin typeface="Calibri" panose="020F0502020204030204"/>
                <a:ea typeface="Calibri" panose="020F0502020204030204"/>
                <a:cs typeface="Calibri" panose="020F0502020204030204"/>
                <a:sym typeface="Calibri" panose="020F0502020204030204"/>
              </a:rPr>
              <a:t>    </a:t>
            </a:r>
          </a:p>
          <a:p>
            <a:pPr eaLnBrk="1" fontAlgn="auto" hangingPunct="1">
              <a:lnSpc>
                <a:spcPct val="150000"/>
              </a:lnSpc>
              <a:spcBef>
                <a:spcPts val="0"/>
              </a:spcBef>
              <a:spcAft>
                <a:spcPts val="0"/>
              </a:spcAft>
              <a:buClr>
                <a:schemeClr val="bg2">
                  <a:lumMod val="50000"/>
                </a:schemeClr>
              </a:buClr>
              <a:buSzPct val="90000"/>
              <a:buFont typeface="Arial" panose="020B0604020202020204"/>
              <a:buNone/>
              <a:defRPr/>
            </a:pPr>
            <a:endParaRPr lang="en-GB" sz="2000" kern="0" dirty="0">
              <a:solidFill>
                <a:schemeClr val="accent1">
                  <a:lumMod val="50000"/>
                </a:schemeClr>
              </a:solidFill>
              <a:latin typeface="Calibri" panose="020F0502020204030204"/>
              <a:ea typeface="Calibri" panose="020F0502020204030204"/>
              <a:cs typeface="Calibri" panose="020F0502020204030204"/>
              <a:sym typeface="Calibri" panose="020F0502020204030204"/>
            </a:endParaRPr>
          </a:p>
          <a:p>
            <a:pPr eaLnBrk="1" fontAlgn="auto" hangingPunct="1">
              <a:lnSpc>
                <a:spcPct val="150000"/>
              </a:lnSpc>
              <a:spcBef>
                <a:spcPts val="0"/>
              </a:spcBef>
              <a:spcAft>
                <a:spcPts val="0"/>
              </a:spcAft>
              <a:buClr>
                <a:srgbClr val="000000"/>
              </a:buClr>
              <a:buSzPts val="1400"/>
              <a:buFont typeface="Arial" panose="020B0604020202020204"/>
              <a:buNone/>
              <a:defRPr/>
            </a:pPr>
            <a:r>
              <a:rPr lang="en-GB" sz="2000" kern="0" dirty="0">
                <a:solidFill>
                  <a:schemeClr val="accent1">
                    <a:lumMod val="50000"/>
                  </a:schemeClr>
                </a:solidFill>
                <a:latin typeface="Calibri" panose="020F0502020204030204"/>
                <a:ea typeface="Calibri" panose="020F0502020204030204"/>
                <a:cs typeface="Calibri" panose="020F0502020204030204"/>
                <a:sym typeface="Calibri" panose="020F0502020204030204"/>
              </a:rPr>
              <a:t>    	</a:t>
            </a:r>
          </a:p>
          <a:p>
            <a:pPr eaLnBrk="1" fontAlgn="auto" hangingPunct="1">
              <a:lnSpc>
                <a:spcPct val="150000"/>
              </a:lnSpc>
              <a:spcBef>
                <a:spcPts val="0"/>
              </a:spcBef>
              <a:spcAft>
                <a:spcPts val="0"/>
              </a:spcAft>
              <a:buClr>
                <a:srgbClr val="000000"/>
              </a:buClr>
              <a:buSzPts val="1400"/>
              <a:buFont typeface="Arial" panose="020B0604020202020204"/>
              <a:buNone/>
              <a:defRPr/>
            </a:pPr>
            <a:r>
              <a:rPr lang="en-GB" sz="2000" kern="0" dirty="0">
                <a:solidFill>
                  <a:schemeClr val="accent1">
                    <a:lumMod val="50000"/>
                  </a:schemeClr>
                </a:solidFill>
                <a:latin typeface="Calibri" panose="020F0502020204030204"/>
                <a:ea typeface="Calibri" panose="020F0502020204030204"/>
                <a:cs typeface="Calibri" panose="020F0502020204030204"/>
                <a:sym typeface="Calibri" panose="020F0502020204030204"/>
              </a:rPr>
              <a:t>    	</a:t>
            </a:r>
          </a:p>
          <a:p>
            <a:pPr eaLnBrk="1" fontAlgn="auto" hangingPunct="1">
              <a:lnSpc>
                <a:spcPct val="150000"/>
              </a:lnSpc>
              <a:spcBef>
                <a:spcPts val="0"/>
              </a:spcBef>
              <a:spcAft>
                <a:spcPts val="0"/>
              </a:spcAft>
              <a:buClr>
                <a:srgbClr val="000000"/>
              </a:buClr>
              <a:buSzPts val="1400"/>
              <a:buFont typeface="Arial" panose="020B0604020202020204"/>
              <a:buNone/>
              <a:defRPr/>
            </a:pPr>
            <a:endParaRPr lang="en-GB" sz="2000" b="1" kern="0" dirty="0">
              <a:latin typeface="Calibri" panose="020F0502020204030204"/>
              <a:ea typeface="Calibri" panose="020F0502020204030204"/>
              <a:cs typeface="Calibri" panose="020F0502020204030204"/>
              <a:sym typeface="Calibri" panose="020F0502020204030204"/>
            </a:endParaRPr>
          </a:p>
          <a:p>
            <a:pPr eaLnBrk="1" fontAlgn="auto" hangingPunct="1">
              <a:lnSpc>
                <a:spcPct val="150000"/>
              </a:lnSpc>
              <a:spcBef>
                <a:spcPts val="0"/>
              </a:spcBef>
              <a:spcAft>
                <a:spcPts val="0"/>
              </a:spcAft>
              <a:buClr>
                <a:srgbClr val="000000"/>
              </a:buClr>
              <a:buSzPts val="1400"/>
              <a:buFont typeface="Arial" panose="020B0604020202020204"/>
              <a:buNone/>
              <a:defRPr/>
            </a:pPr>
            <a:endParaRPr lang="en-GB" sz="2000" b="1" kern="0" dirty="0">
              <a:latin typeface="Calibri" panose="020F0502020204030204"/>
              <a:ea typeface="Calibri" panose="020F0502020204030204"/>
              <a:cs typeface="Calibri" panose="020F0502020204030204"/>
              <a:sym typeface="Calibri" panose="020F0502020204030204"/>
            </a:endParaRPr>
          </a:p>
          <a:p>
            <a:pPr eaLnBrk="1" fontAlgn="auto" hangingPunct="1">
              <a:lnSpc>
                <a:spcPct val="150000"/>
              </a:lnSpc>
              <a:spcBef>
                <a:spcPts val="0"/>
              </a:spcBef>
              <a:spcAft>
                <a:spcPts val="0"/>
              </a:spcAft>
              <a:buClr>
                <a:srgbClr val="000000"/>
              </a:buClr>
              <a:buSzPts val="1400"/>
              <a:buFont typeface="Arial" panose="020B0604020202020204"/>
              <a:buNone/>
              <a:defRPr/>
            </a:pPr>
            <a:r>
              <a:rPr lang="en-GB" sz="2000" b="1" kern="0" dirty="0">
                <a:latin typeface="Calibri" panose="020F0502020204030204"/>
                <a:ea typeface="Calibri" panose="020F0502020204030204"/>
                <a:cs typeface="Calibri" panose="020F0502020204030204"/>
                <a:sym typeface="Calibri" panose="020F0502020204030204"/>
              </a:rPr>
              <a:t>     </a:t>
            </a:r>
          </a:p>
          <a:p>
            <a:pPr eaLnBrk="1" fontAlgn="auto" hangingPunct="1">
              <a:lnSpc>
                <a:spcPct val="200000"/>
              </a:lnSpc>
              <a:spcBef>
                <a:spcPts val="0"/>
              </a:spcBef>
              <a:spcAft>
                <a:spcPts val="0"/>
              </a:spcAft>
              <a:buClr>
                <a:srgbClr val="000000"/>
              </a:buClr>
              <a:buSzPts val="1400"/>
              <a:buFont typeface="Arial" panose="020B0604020202020204"/>
              <a:buNone/>
              <a:defRPr/>
            </a:pPr>
            <a:r>
              <a:rPr lang="en-US" sz="2000" b="1" kern="0" dirty="0">
                <a:latin typeface="Calibri" panose="020F0502020204030204"/>
                <a:ea typeface="Calibri" panose="020F0502020204030204"/>
                <a:cs typeface="Calibri" panose="020F0502020204030204"/>
                <a:sym typeface="Calibri" panose="020F0502020204030204"/>
              </a:rPr>
              <a:t> </a:t>
            </a:r>
            <a:endParaRPr sz="2000" b="1" kern="0" dirty="0">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Google Shape;63;p1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9512" y="164306"/>
            <a:ext cx="12319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Google Shape;64;p14"/>
          <p:cNvSpPr txBox="1"/>
          <p:nvPr/>
        </p:nvSpPr>
        <p:spPr>
          <a:xfrm>
            <a:off x="331788" y="115888"/>
            <a:ext cx="8688387" cy="636587"/>
          </a:xfrm>
          <a:prstGeom prst="rect">
            <a:avLst/>
          </a:prstGeom>
          <a:noFill/>
          <a:ln>
            <a:noFill/>
          </a:ln>
        </p:spPr>
        <p:txBody>
          <a:bodyPr spcFirstLastPara="1" lIns="91425" tIns="91425" rIns="91425" bIns="91425"/>
          <a:lstStyle/>
          <a:p>
            <a:pPr eaLnBrk="1" fontAlgn="auto" hangingPunct="1">
              <a:spcBef>
                <a:spcPts val="0"/>
              </a:spcBef>
              <a:spcAft>
                <a:spcPts val="0"/>
              </a:spcAft>
              <a:buClr>
                <a:srgbClr val="000000"/>
              </a:buClr>
              <a:buSzPts val="2200"/>
              <a:buFont typeface="Arial" panose="020B0604020202020204"/>
              <a:buNone/>
              <a:defRPr/>
            </a:pPr>
            <a:r>
              <a:rPr lang="en-GB" sz="2400" b="1" kern="0" dirty="0">
                <a:solidFill>
                  <a:srgbClr val="FF0000"/>
                </a:solidFill>
                <a:latin typeface="+mn-lt"/>
                <a:ea typeface="Arial" panose="020B0604020202020204"/>
                <a:cs typeface="Arial" panose="020B0604020202020204"/>
                <a:sym typeface="Arial" panose="020B0604020202020204"/>
              </a:rPr>
              <a:t>LETS RECAPTILATE : </a:t>
            </a:r>
            <a:r>
              <a:rPr lang="en-GB" sz="2000" b="1" kern="0" dirty="0">
                <a:solidFill>
                  <a:srgbClr val="FF0000"/>
                </a:solidFill>
                <a:latin typeface="+mn-lt"/>
                <a:ea typeface="Arial" panose="020B0604020202020204"/>
                <a:cs typeface="Arial" panose="020B0604020202020204"/>
                <a:sym typeface="Arial" panose="020B0604020202020204"/>
              </a:rPr>
              <a:t>ARRANGE THE PICTURES ACCORDING</a:t>
            </a:r>
          </a:p>
          <a:p>
            <a:pPr eaLnBrk="1" fontAlgn="auto" hangingPunct="1">
              <a:spcBef>
                <a:spcPts val="0"/>
              </a:spcBef>
              <a:spcAft>
                <a:spcPts val="0"/>
              </a:spcAft>
              <a:buClr>
                <a:srgbClr val="000000"/>
              </a:buClr>
              <a:buSzPts val="2200"/>
              <a:buFont typeface="Arial" panose="020B0604020202020204"/>
              <a:buNone/>
              <a:defRPr/>
            </a:pPr>
            <a:r>
              <a:rPr lang="en-GB" sz="2000" b="1" kern="0" dirty="0">
                <a:solidFill>
                  <a:srgbClr val="FF0000"/>
                </a:solidFill>
                <a:latin typeface="+mn-lt"/>
                <a:ea typeface="Arial" panose="020B0604020202020204"/>
                <a:cs typeface="Arial" panose="020B0604020202020204"/>
                <a:sym typeface="Arial" panose="020B0604020202020204"/>
              </a:rPr>
              <a:t> TO THEIR ROOTS </a:t>
            </a:r>
          </a:p>
        </p:txBody>
      </p:sp>
      <p:graphicFrame>
        <p:nvGraphicFramePr>
          <p:cNvPr id="10" name="Content Placeholder 9"/>
          <p:cNvGraphicFramePr>
            <a:graphicFrameLocks noGrp="1"/>
          </p:cNvGraphicFramePr>
          <p:nvPr>
            <p:ph sz="half" idx="1"/>
          </p:nvPr>
        </p:nvGraphicFramePr>
        <p:xfrm>
          <a:off x="461963" y="960438"/>
          <a:ext cx="3513137" cy="3383064"/>
        </p:xfrm>
        <a:graphic>
          <a:graphicData uri="http://schemas.openxmlformats.org/drawingml/2006/table">
            <a:tbl>
              <a:tblPr firstRow="1" bandRow="1">
                <a:tableStyleId>{5940675A-B579-460E-94D1-54222C63F5DA}</a:tableStyleId>
              </a:tblPr>
              <a:tblGrid>
                <a:gridCol w="1758465">
                  <a:extLst>
                    <a:ext uri="{9D8B030D-6E8A-4147-A177-3AD203B41FA5}">
                      <a16:colId xmlns:a16="http://schemas.microsoft.com/office/drawing/2014/main" val="20000"/>
                    </a:ext>
                  </a:extLst>
                </a:gridCol>
                <a:gridCol w="1754672">
                  <a:extLst>
                    <a:ext uri="{9D8B030D-6E8A-4147-A177-3AD203B41FA5}">
                      <a16:colId xmlns:a16="http://schemas.microsoft.com/office/drawing/2014/main" val="20001"/>
                    </a:ext>
                  </a:extLst>
                </a:gridCol>
              </a:tblGrid>
              <a:tr h="365697">
                <a:tc>
                  <a:txBody>
                    <a:bodyPr/>
                    <a:lstStyle/>
                    <a:p>
                      <a:pPr algn="ctr"/>
                      <a:r>
                        <a:rPr lang="en-US" sz="1800" b="1" dirty="0">
                          <a:solidFill>
                            <a:schemeClr val="tx1"/>
                          </a:solidFill>
                        </a:rPr>
                        <a:t>TAP ROOT</a:t>
                      </a:r>
                      <a:endParaRPr lang="en-IN" sz="1800" b="1" dirty="0">
                        <a:solidFill>
                          <a:schemeClr val="tx1"/>
                        </a:solidFill>
                      </a:endParaRPr>
                    </a:p>
                  </a:txBody>
                  <a:tcPr marL="47894" marR="47894" marT="45693" marB="45693"/>
                </a:tc>
                <a:tc>
                  <a:txBody>
                    <a:bodyPr/>
                    <a:lstStyle/>
                    <a:p>
                      <a:pPr algn="ctr"/>
                      <a:r>
                        <a:rPr lang="en-US" sz="1800" b="1" dirty="0"/>
                        <a:t>FIBROUS</a:t>
                      </a:r>
                      <a:r>
                        <a:rPr lang="en-US" sz="1800" b="1" baseline="0" dirty="0"/>
                        <a:t> ROOT</a:t>
                      </a:r>
                      <a:endParaRPr lang="en-IN" sz="1800" b="1" dirty="0"/>
                    </a:p>
                  </a:txBody>
                  <a:tcPr marL="47894" marR="47894" marT="45693" marB="45693"/>
                </a:tc>
                <a:extLst>
                  <a:ext uri="{0D108BD9-81ED-4DB2-BD59-A6C34878D82A}">
                    <a16:rowId xmlns:a16="http://schemas.microsoft.com/office/drawing/2014/main" val="10000"/>
                  </a:ext>
                </a:extLst>
              </a:tr>
              <a:tr h="1005755">
                <a:tc>
                  <a:txBody>
                    <a:bodyPr/>
                    <a:lstStyle/>
                    <a:p>
                      <a:pPr algn="ctr"/>
                      <a:endParaRPr lang="en-US" sz="2000" dirty="0"/>
                    </a:p>
                    <a:p>
                      <a:pPr algn="ctr"/>
                      <a:endParaRPr lang="en-US" sz="2000" dirty="0"/>
                    </a:p>
                    <a:p>
                      <a:pPr algn="ctr"/>
                      <a:endParaRPr lang="en-IN" sz="2000" dirty="0"/>
                    </a:p>
                  </a:txBody>
                  <a:tcPr marL="47894" marR="47894" marT="45693" marB="45693"/>
                </a:tc>
                <a:tc>
                  <a:txBody>
                    <a:bodyPr/>
                    <a:lstStyle/>
                    <a:p>
                      <a:pPr algn="ctr"/>
                      <a:endParaRPr lang="en-IN" sz="1800" dirty="0"/>
                    </a:p>
                  </a:txBody>
                  <a:tcPr marL="47894" marR="47894" marT="45693" marB="45693"/>
                </a:tc>
                <a:extLst>
                  <a:ext uri="{0D108BD9-81ED-4DB2-BD59-A6C34878D82A}">
                    <a16:rowId xmlns:a16="http://schemas.microsoft.com/office/drawing/2014/main" val="10001"/>
                  </a:ext>
                </a:extLst>
              </a:tr>
              <a:tr h="1005755">
                <a:tc>
                  <a:txBody>
                    <a:bodyPr/>
                    <a:lstStyle/>
                    <a:p>
                      <a:pPr algn="ctr"/>
                      <a:endParaRPr lang="en-US" sz="2000" dirty="0"/>
                    </a:p>
                    <a:p>
                      <a:pPr algn="ctr"/>
                      <a:endParaRPr lang="en-US" sz="2000" dirty="0"/>
                    </a:p>
                    <a:p>
                      <a:pPr algn="ctr"/>
                      <a:endParaRPr lang="en-IN" sz="2000" dirty="0"/>
                    </a:p>
                  </a:txBody>
                  <a:tcPr marL="47894" marR="47894" marT="45693" marB="45693"/>
                </a:tc>
                <a:tc>
                  <a:txBody>
                    <a:bodyPr/>
                    <a:lstStyle/>
                    <a:p>
                      <a:pPr algn="ctr"/>
                      <a:endParaRPr lang="en-IN" sz="1800" dirty="0"/>
                    </a:p>
                  </a:txBody>
                  <a:tcPr marL="47894" marR="47894" marT="45693" marB="45693"/>
                </a:tc>
                <a:extLst>
                  <a:ext uri="{0D108BD9-81ED-4DB2-BD59-A6C34878D82A}">
                    <a16:rowId xmlns:a16="http://schemas.microsoft.com/office/drawing/2014/main" val="10002"/>
                  </a:ext>
                </a:extLst>
              </a:tr>
              <a:tr h="1005755">
                <a:tc>
                  <a:txBody>
                    <a:bodyPr/>
                    <a:lstStyle/>
                    <a:p>
                      <a:pPr algn="ctr"/>
                      <a:endParaRPr lang="en-US" sz="2000" dirty="0"/>
                    </a:p>
                    <a:p>
                      <a:pPr algn="ctr"/>
                      <a:endParaRPr lang="en-US" sz="2000" dirty="0"/>
                    </a:p>
                    <a:p>
                      <a:pPr algn="ctr"/>
                      <a:endParaRPr lang="en-IN" sz="2000" dirty="0"/>
                    </a:p>
                  </a:txBody>
                  <a:tcPr marL="47894" marR="47894" marT="45693" marB="45693"/>
                </a:tc>
                <a:tc>
                  <a:txBody>
                    <a:bodyPr/>
                    <a:lstStyle/>
                    <a:p>
                      <a:pPr algn="ctr"/>
                      <a:endParaRPr lang="en-IN" sz="1800" dirty="0"/>
                    </a:p>
                  </a:txBody>
                  <a:tcPr marL="47894" marR="47894" marT="45693" marB="45693"/>
                </a:tc>
                <a:extLst>
                  <a:ext uri="{0D108BD9-81ED-4DB2-BD59-A6C34878D82A}">
                    <a16:rowId xmlns:a16="http://schemas.microsoft.com/office/drawing/2014/main" val="10003"/>
                  </a:ext>
                </a:extLst>
              </a:tr>
            </a:tbl>
          </a:graphicData>
        </a:graphic>
      </p:graphicFrame>
      <p:sp>
        <p:nvSpPr>
          <p:cNvPr id="13" name="Title 4"/>
          <p:cNvSpPr txBox="1">
            <a:spLocks/>
          </p:cNvSpPr>
          <p:nvPr/>
        </p:nvSpPr>
        <p:spPr>
          <a:xfrm>
            <a:off x="382588" y="293688"/>
            <a:ext cx="8229600" cy="458787"/>
          </a:xfrm>
          <a:prstGeom prst="rect">
            <a:avLst/>
          </a:prstGeom>
        </p:spPr>
        <p:txBody>
          <a:bodyPr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IN" dirty="0">
              <a:sym typeface="Arial" panose="020B0604020202020204"/>
            </a:endParaRPr>
          </a:p>
        </p:txBody>
      </p:sp>
      <p:sp>
        <p:nvSpPr>
          <p:cNvPr id="3" name="Horizontal Scroll 2"/>
          <p:cNvSpPr/>
          <p:nvPr/>
        </p:nvSpPr>
        <p:spPr>
          <a:xfrm>
            <a:off x="4675188" y="752475"/>
            <a:ext cx="4243387" cy="3798888"/>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t>1</a:t>
            </a:r>
          </a:p>
        </p:txBody>
      </p:sp>
      <p:pic>
        <p:nvPicPr>
          <p:cNvPr id="16407"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22875" y="1397000"/>
            <a:ext cx="1152525" cy="8985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408"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02400" y="1846263"/>
            <a:ext cx="1036638" cy="77946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409"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45400" y="1382713"/>
            <a:ext cx="1201738" cy="8985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410" name="Picture 1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187950" y="2971800"/>
            <a:ext cx="1233488" cy="10731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411" name="Picture 1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530975" y="2789238"/>
            <a:ext cx="1058863" cy="7747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412" name="Picture 2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740650" y="2984500"/>
            <a:ext cx="1089025" cy="9779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4"/>
          <a:stretch>
            <a:fillRect/>
          </a:stretch>
        </p:blipFill>
        <p:spPr>
          <a:xfrm>
            <a:off x="782638" y="1382713"/>
            <a:ext cx="1152525" cy="898525"/>
          </a:xfrm>
          <a:prstGeom prst="rect">
            <a:avLst/>
          </a:prstGeom>
          <a:ln w="25400">
            <a:solidFill>
              <a:schemeClr val="accent1">
                <a:shade val="50000"/>
              </a:schemeClr>
            </a:solidFill>
          </a:ln>
        </p:spPr>
      </p:pic>
      <p:pic>
        <p:nvPicPr>
          <p:cNvPr id="15" name="Picture 1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2638" y="2378075"/>
            <a:ext cx="1173162" cy="8921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1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03275" y="3424238"/>
            <a:ext cx="1155700" cy="84613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95550" y="1403350"/>
            <a:ext cx="1139825" cy="8572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22538" y="2417763"/>
            <a:ext cx="1087437" cy="812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 name="Picture 2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532063" y="3376613"/>
            <a:ext cx="1077912" cy="91281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5222875" y="2017713"/>
            <a:ext cx="1152525"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rPr>
              <a:t>1.BEANS</a:t>
            </a:r>
            <a:endParaRPr lang="en-IN" sz="1200" b="1" dirty="0">
              <a:solidFill>
                <a:schemeClr val="tx1"/>
              </a:solidFill>
            </a:endParaRPr>
          </a:p>
        </p:txBody>
      </p:sp>
      <p:sp>
        <p:nvSpPr>
          <p:cNvPr id="24" name="Rectangle 23"/>
          <p:cNvSpPr/>
          <p:nvPr/>
        </p:nvSpPr>
        <p:spPr>
          <a:xfrm>
            <a:off x="7875588" y="1976438"/>
            <a:ext cx="806450" cy="2555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rPr>
              <a:t>3.GRASS</a:t>
            </a:r>
            <a:endParaRPr lang="en-IN" sz="1200" b="1" dirty="0">
              <a:solidFill>
                <a:schemeClr val="tx1"/>
              </a:solidFill>
            </a:endParaRPr>
          </a:p>
        </p:txBody>
      </p:sp>
      <p:sp>
        <p:nvSpPr>
          <p:cNvPr id="25" name="Rectangle 24"/>
          <p:cNvSpPr/>
          <p:nvPr/>
        </p:nvSpPr>
        <p:spPr>
          <a:xfrm>
            <a:off x="7908925" y="3740150"/>
            <a:ext cx="769938" cy="250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rPr>
              <a:t>6.ONION</a:t>
            </a:r>
            <a:endParaRPr lang="en-IN" sz="1200" b="1" dirty="0">
              <a:solidFill>
                <a:schemeClr val="tx1"/>
              </a:solidFill>
            </a:endParaRPr>
          </a:p>
        </p:txBody>
      </p:sp>
      <p:sp>
        <p:nvSpPr>
          <p:cNvPr id="26" name="Rectangle 25"/>
          <p:cNvSpPr/>
          <p:nvPr/>
        </p:nvSpPr>
        <p:spPr>
          <a:xfrm>
            <a:off x="6616700" y="3270250"/>
            <a:ext cx="873125" cy="2968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rPr>
              <a:t>5.BALSAM</a:t>
            </a:r>
            <a:endParaRPr lang="en-IN" sz="1200" b="1" dirty="0">
              <a:solidFill>
                <a:schemeClr val="tx1"/>
              </a:solidFill>
            </a:endParaRPr>
          </a:p>
        </p:txBody>
      </p:sp>
      <p:sp>
        <p:nvSpPr>
          <p:cNvPr id="27" name="Rectangle 26"/>
          <p:cNvSpPr/>
          <p:nvPr/>
        </p:nvSpPr>
        <p:spPr>
          <a:xfrm>
            <a:off x="5346700" y="3830638"/>
            <a:ext cx="963613" cy="250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rPr>
              <a:t>4.MUSTARD</a:t>
            </a:r>
            <a:endParaRPr lang="en-IN" sz="1200" b="1" dirty="0">
              <a:solidFill>
                <a:schemeClr val="tx1"/>
              </a:solidFill>
            </a:endParaRPr>
          </a:p>
        </p:txBody>
      </p:sp>
      <p:sp>
        <p:nvSpPr>
          <p:cNvPr id="28" name="Rectangle 27"/>
          <p:cNvSpPr/>
          <p:nvPr/>
        </p:nvSpPr>
        <p:spPr>
          <a:xfrm>
            <a:off x="6592888" y="2378075"/>
            <a:ext cx="871537" cy="2381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rPr>
              <a:t>2.WHEAT</a:t>
            </a:r>
            <a:endParaRPr lang="en-IN" sz="12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anim calcmode="lin" valueType="num">
                                      <p:cBhvr>
                                        <p:cTn id="8" dur="2000" fill="hold"/>
                                        <p:tgtEl>
                                          <p:spTgt spid="14"/>
                                        </p:tgtEl>
                                        <p:attrNameLst>
                                          <p:attrName>ppt_w</p:attrName>
                                        </p:attrNameLst>
                                      </p:cBhvr>
                                      <p:tavLst>
                                        <p:tav tm="0" fmla="#ppt_w*sin(2.5*pi*$)">
                                          <p:val>
                                            <p:fltVal val="0"/>
                                          </p:val>
                                        </p:tav>
                                        <p:tav tm="100000">
                                          <p:val>
                                            <p:fltVal val="1"/>
                                          </p:val>
                                        </p:tav>
                                      </p:tavLst>
                                    </p:anim>
                                    <p:anim calcmode="lin" valueType="num">
                                      <p:cBhvr>
                                        <p:cTn id="9"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5"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2000"/>
                                        <p:tgtEl>
                                          <p:spTgt spid="17"/>
                                        </p:tgtEl>
                                      </p:cBhvr>
                                    </p:animEffect>
                                    <p:anim calcmode="lin" valueType="num">
                                      <p:cBhvr>
                                        <p:cTn id="15" dur="2000" fill="hold"/>
                                        <p:tgtEl>
                                          <p:spTgt spid="17"/>
                                        </p:tgtEl>
                                        <p:attrNameLst>
                                          <p:attrName>ppt_w</p:attrName>
                                        </p:attrNameLst>
                                      </p:cBhvr>
                                      <p:tavLst>
                                        <p:tav tm="0" fmla="#ppt_w*sin(2.5*pi*$)">
                                          <p:val>
                                            <p:fltVal val="0"/>
                                          </p:val>
                                        </p:tav>
                                        <p:tav tm="100000">
                                          <p:val>
                                            <p:fltVal val="1"/>
                                          </p:val>
                                        </p:tav>
                                      </p:tavLst>
                                    </p:anim>
                                    <p:anim calcmode="lin" valueType="num">
                                      <p:cBhvr>
                                        <p:cTn id="16"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5"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2000"/>
                                        <p:tgtEl>
                                          <p:spTgt spid="18"/>
                                        </p:tgtEl>
                                      </p:cBhvr>
                                    </p:animEffect>
                                    <p:anim calcmode="lin" valueType="num">
                                      <p:cBhvr>
                                        <p:cTn id="22" dur="2000" fill="hold"/>
                                        <p:tgtEl>
                                          <p:spTgt spid="18"/>
                                        </p:tgtEl>
                                        <p:attrNameLst>
                                          <p:attrName>ppt_w</p:attrName>
                                        </p:attrNameLst>
                                      </p:cBhvr>
                                      <p:tavLst>
                                        <p:tav tm="0" fmla="#ppt_w*sin(2.5*pi*$)">
                                          <p:val>
                                            <p:fltVal val="0"/>
                                          </p:val>
                                        </p:tav>
                                        <p:tav tm="100000">
                                          <p:val>
                                            <p:fltVal val="1"/>
                                          </p:val>
                                        </p:tav>
                                      </p:tavLst>
                                    </p:anim>
                                    <p:anim calcmode="lin" valueType="num">
                                      <p:cBhvr>
                                        <p:cTn id="23" dur="2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5"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2000"/>
                                        <p:tgtEl>
                                          <p:spTgt spid="15"/>
                                        </p:tgtEl>
                                      </p:cBhvr>
                                    </p:animEffect>
                                    <p:anim calcmode="lin" valueType="num">
                                      <p:cBhvr>
                                        <p:cTn id="29" dur="2000" fill="hold"/>
                                        <p:tgtEl>
                                          <p:spTgt spid="15"/>
                                        </p:tgtEl>
                                        <p:attrNameLst>
                                          <p:attrName>ppt_w</p:attrName>
                                        </p:attrNameLst>
                                      </p:cBhvr>
                                      <p:tavLst>
                                        <p:tav tm="0" fmla="#ppt_w*sin(2.5*pi*$)">
                                          <p:val>
                                            <p:fltVal val="0"/>
                                          </p:val>
                                        </p:tav>
                                        <p:tav tm="100000">
                                          <p:val>
                                            <p:fltVal val="1"/>
                                          </p:val>
                                        </p:tav>
                                      </p:tavLst>
                                    </p:anim>
                                    <p:anim calcmode="lin" valueType="num">
                                      <p:cBhvr>
                                        <p:cTn id="30"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5"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2000"/>
                                        <p:tgtEl>
                                          <p:spTgt spid="16"/>
                                        </p:tgtEl>
                                      </p:cBhvr>
                                    </p:animEffect>
                                    <p:anim calcmode="lin" valueType="num">
                                      <p:cBhvr>
                                        <p:cTn id="36" dur="2000" fill="hold"/>
                                        <p:tgtEl>
                                          <p:spTgt spid="16"/>
                                        </p:tgtEl>
                                        <p:attrNameLst>
                                          <p:attrName>ppt_w</p:attrName>
                                        </p:attrNameLst>
                                      </p:cBhvr>
                                      <p:tavLst>
                                        <p:tav tm="0" fmla="#ppt_w*sin(2.5*pi*$)">
                                          <p:val>
                                            <p:fltVal val="0"/>
                                          </p:val>
                                        </p:tav>
                                        <p:tav tm="100000">
                                          <p:val>
                                            <p:fltVal val="1"/>
                                          </p:val>
                                        </p:tav>
                                      </p:tavLst>
                                    </p:anim>
                                    <p:anim calcmode="lin" valueType="num">
                                      <p:cBhvr>
                                        <p:cTn id="37"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5"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2000"/>
                                        <p:tgtEl>
                                          <p:spTgt spid="19"/>
                                        </p:tgtEl>
                                      </p:cBhvr>
                                    </p:animEffect>
                                    <p:anim calcmode="lin" valueType="num">
                                      <p:cBhvr>
                                        <p:cTn id="43" dur="2000" fill="hold"/>
                                        <p:tgtEl>
                                          <p:spTgt spid="19"/>
                                        </p:tgtEl>
                                        <p:attrNameLst>
                                          <p:attrName>ppt_w</p:attrName>
                                        </p:attrNameLst>
                                      </p:cBhvr>
                                      <p:tavLst>
                                        <p:tav tm="0" fmla="#ppt_w*sin(2.5*pi*$)">
                                          <p:val>
                                            <p:fltVal val="0"/>
                                          </p:val>
                                        </p:tav>
                                        <p:tav tm="100000">
                                          <p:val>
                                            <p:fltVal val="1"/>
                                          </p:val>
                                        </p:tav>
                                      </p:tavLst>
                                    </p:anim>
                                    <p:anim calcmode="lin" valueType="num">
                                      <p:cBhvr>
                                        <p:cTn id="44" dur="20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Google Shape;63;p1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4950" y="222638"/>
            <a:ext cx="12319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Google Shape;64;p14"/>
          <p:cNvSpPr txBox="1">
            <a:spLocks noChangeArrowheads="1"/>
          </p:cNvSpPr>
          <p:nvPr/>
        </p:nvSpPr>
        <p:spPr bwMode="auto">
          <a:xfrm>
            <a:off x="331788" y="127000"/>
            <a:ext cx="8688387"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Clr>
                <a:srgbClr val="000000"/>
              </a:buClr>
              <a:buSzPts val="2200"/>
              <a:buFont typeface="Arial" charset="0"/>
              <a:buNone/>
            </a:pPr>
            <a:r>
              <a:rPr lang="en-GB" altLang="en-US" sz="2800" b="1">
                <a:solidFill>
                  <a:srgbClr val="FF0000"/>
                </a:solidFill>
                <a:latin typeface="Arial" charset="0"/>
              </a:rPr>
              <a:t>THE STEM</a:t>
            </a:r>
          </a:p>
        </p:txBody>
      </p:sp>
      <p:sp>
        <p:nvSpPr>
          <p:cNvPr id="17412" name="Content Placeholder 2"/>
          <p:cNvSpPr>
            <a:spLocks noGrp="1"/>
          </p:cNvSpPr>
          <p:nvPr>
            <p:ph sz="half" idx="2"/>
          </p:nvPr>
        </p:nvSpPr>
        <p:spPr>
          <a:xfrm>
            <a:off x="407988" y="1065213"/>
            <a:ext cx="4040187" cy="3400425"/>
          </a:xfrm>
        </p:spPr>
        <p:txBody>
          <a:bodyPr/>
          <a:lstStyle/>
          <a:p>
            <a:pPr marL="0" indent="0" algn="just">
              <a:buFont typeface="Arial" charset="0"/>
              <a:buNone/>
            </a:pPr>
            <a:r>
              <a:rPr lang="en-US" altLang="en-US" sz="1600"/>
              <a:t>The stem grows above the ground. The main function of the stem is to hold the plant upright and support its branches.</a:t>
            </a:r>
          </a:p>
          <a:p>
            <a:pPr marL="0" indent="0" algn="just">
              <a:buFont typeface="Arial" charset="0"/>
              <a:buNone/>
            </a:pPr>
            <a:endParaRPr lang="en-US" altLang="en-US" sz="1600"/>
          </a:p>
          <a:p>
            <a:pPr marL="0" indent="0" algn="just">
              <a:buFont typeface="Arial" charset="0"/>
              <a:buNone/>
            </a:pPr>
            <a:r>
              <a:rPr lang="en-US" altLang="en-US" sz="1600"/>
              <a:t>The stem of the neem and coconut trees are hard , strong and woody. They keep the trees upright. Such a stem is called a trunk.</a:t>
            </a:r>
          </a:p>
          <a:p>
            <a:pPr marL="0" indent="0" algn="just">
              <a:buFont typeface="Arial" charset="0"/>
              <a:buNone/>
            </a:pPr>
            <a:endParaRPr lang="en-US" altLang="en-US" sz="1600"/>
          </a:p>
          <a:p>
            <a:pPr marL="0" indent="0" algn="just">
              <a:buFont typeface="Arial" charset="0"/>
              <a:buNone/>
            </a:pPr>
            <a:r>
              <a:rPr lang="en-US" altLang="en-US" sz="1600"/>
              <a:t>The stem</a:t>
            </a:r>
            <a:r>
              <a:rPr lang="en-US" altLang="en-US" sz="1800"/>
              <a:t> of the money plant is soft , green and weak. It needs support to stay upright.</a:t>
            </a:r>
          </a:p>
          <a:p>
            <a:pPr marL="0" indent="0" algn="just">
              <a:buFont typeface="Arial" charset="0"/>
              <a:buNone/>
            </a:pPr>
            <a:endParaRPr lang="en-US" altLang="en-US" sz="2000"/>
          </a:p>
          <a:p>
            <a:pPr marL="0" indent="0" algn="just">
              <a:buFont typeface="Arial" charset="0"/>
              <a:buNone/>
            </a:pPr>
            <a:endParaRPr lang="en-US" altLang="en-US" sz="2000"/>
          </a:p>
        </p:txBody>
      </p:sp>
      <p:pic>
        <p:nvPicPr>
          <p:cNvPr id="5" name="Picture 4"/>
          <p:cNvPicPr>
            <a:picLocks noChangeAspect="1"/>
          </p:cNvPicPr>
          <p:nvPr/>
        </p:nvPicPr>
        <p:blipFill>
          <a:blip r:embed="rId4"/>
          <a:stretch>
            <a:fillRect/>
          </a:stretch>
        </p:blipFill>
        <p:spPr>
          <a:xfrm>
            <a:off x="5067300" y="439738"/>
            <a:ext cx="2449513" cy="1836737"/>
          </a:xfrm>
          <a:prstGeom prst="rect">
            <a:avLst/>
          </a:prstGeom>
          <a:ln w="25400">
            <a:solidFill>
              <a:schemeClr val="accent6">
                <a:lumMod val="75000"/>
              </a:schemeClr>
            </a:solidFill>
          </a:ln>
        </p:spPr>
      </p:pic>
      <p:pic>
        <p:nvPicPr>
          <p:cNvPr id="6" name="Picture 5"/>
          <p:cNvPicPr>
            <a:picLocks noChangeAspect="1"/>
          </p:cNvPicPr>
          <p:nvPr/>
        </p:nvPicPr>
        <p:blipFill>
          <a:blip r:embed="rId5"/>
          <a:stretch>
            <a:fillRect/>
          </a:stretch>
        </p:blipFill>
        <p:spPr>
          <a:xfrm>
            <a:off x="5067300" y="2522538"/>
            <a:ext cx="2473325" cy="1855787"/>
          </a:xfrm>
          <a:prstGeom prst="rect">
            <a:avLst/>
          </a:prstGeom>
          <a:ln w="25400">
            <a:solidFill>
              <a:schemeClr val="accent6">
                <a:lumMod val="75000"/>
              </a:schemeClr>
            </a:solidFill>
          </a:ln>
        </p:spPr>
      </p:pic>
      <p:sp>
        <p:nvSpPr>
          <p:cNvPr id="7" name="Rectangle 6"/>
          <p:cNvSpPr/>
          <p:nvPr/>
        </p:nvSpPr>
        <p:spPr>
          <a:xfrm>
            <a:off x="7562850" y="1168400"/>
            <a:ext cx="1546225" cy="3794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rPr>
              <a:t>Trunk of a neem tree </a:t>
            </a:r>
            <a:endParaRPr lang="en-IN" sz="1200" b="1" dirty="0">
              <a:solidFill>
                <a:schemeClr val="tx1"/>
              </a:solidFill>
            </a:endParaRPr>
          </a:p>
        </p:txBody>
      </p:sp>
      <p:sp>
        <p:nvSpPr>
          <p:cNvPr id="11" name="Rectangle 10"/>
          <p:cNvSpPr/>
          <p:nvPr/>
        </p:nvSpPr>
        <p:spPr>
          <a:xfrm>
            <a:off x="7585075" y="3198813"/>
            <a:ext cx="1501775" cy="3794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Stem of a money plant </a:t>
            </a:r>
            <a:endParaRPr lang="en-IN" sz="1100" b="1"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Google Shape;63;p1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1631" y="244940"/>
            <a:ext cx="12319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Google Shape;64;p14"/>
          <p:cNvSpPr txBox="1">
            <a:spLocks noChangeArrowheads="1"/>
          </p:cNvSpPr>
          <p:nvPr/>
        </p:nvSpPr>
        <p:spPr bwMode="auto">
          <a:xfrm>
            <a:off x="331788" y="127000"/>
            <a:ext cx="8688387"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Clr>
                <a:srgbClr val="000000"/>
              </a:buClr>
              <a:buSzPts val="2200"/>
              <a:buFont typeface="Arial" charset="0"/>
              <a:buNone/>
            </a:pPr>
            <a:r>
              <a:rPr lang="en-GB" altLang="en-US" sz="2800" b="1">
                <a:solidFill>
                  <a:srgbClr val="FF0000"/>
                </a:solidFill>
                <a:latin typeface="Arial" charset="0"/>
              </a:rPr>
              <a:t>THE STEM</a:t>
            </a:r>
          </a:p>
        </p:txBody>
      </p:sp>
      <p:sp>
        <p:nvSpPr>
          <p:cNvPr id="18436" name="Content Placeholder 2"/>
          <p:cNvSpPr>
            <a:spLocks noGrp="1"/>
          </p:cNvSpPr>
          <p:nvPr>
            <p:ph sz="half" idx="2"/>
          </p:nvPr>
        </p:nvSpPr>
        <p:spPr>
          <a:xfrm>
            <a:off x="407988" y="1271588"/>
            <a:ext cx="4040187" cy="3398837"/>
          </a:xfrm>
        </p:spPr>
        <p:txBody>
          <a:bodyPr/>
          <a:lstStyle/>
          <a:p>
            <a:pPr marL="0" indent="0" algn="just">
              <a:buFont typeface="Arial" charset="0"/>
              <a:buNone/>
            </a:pPr>
            <a:r>
              <a:rPr lang="en-US" altLang="en-US" sz="1700"/>
              <a:t>The stem also carries water to the leaves from the root.</a:t>
            </a:r>
          </a:p>
          <a:p>
            <a:pPr marL="0" indent="0" algn="just">
              <a:buFont typeface="Arial" charset="0"/>
              <a:buNone/>
            </a:pPr>
            <a:endParaRPr lang="en-US" altLang="en-US" sz="1700"/>
          </a:p>
          <a:p>
            <a:pPr marL="0" indent="0" algn="just">
              <a:buFont typeface="Arial" charset="0"/>
              <a:buNone/>
            </a:pPr>
            <a:r>
              <a:rPr lang="en-US" altLang="en-US" sz="1700"/>
              <a:t>The stem carries the food made by the leaves to different parts of the plant.</a:t>
            </a:r>
          </a:p>
          <a:p>
            <a:pPr marL="0" indent="0" algn="just">
              <a:buFont typeface="Arial" charset="0"/>
              <a:buNone/>
            </a:pPr>
            <a:endParaRPr lang="en-US" altLang="en-US" sz="1700"/>
          </a:p>
          <a:p>
            <a:pPr marL="0" indent="0" algn="just">
              <a:buFont typeface="Arial" charset="0"/>
              <a:buNone/>
            </a:pPr>
            <a:r>
              <a:rPr lang="en-US" altLang="en-US" sz="1700"/>
              <a:t>In the plants like sugarcane, extra food is stored in the stem. In the plants like potato and the ginger the stem grows underground and stores extra food. That is the reason  we eat the stem of sugarcane , potato and ginger.</a:t>
            </a:r>
          </a:p>
          <a:p>
            <a:pPr marL="0" indent="0" algn="just">
              <a:buFont typeface="Arial" charset="0"/>
              <a:buNone/>
            </a:pPr>
            <a:endParaRPr lang="en-US" altLang="en-US" sz="2000"/>
          </a:p>
        </p:txBody>
      </p:sp>
      <p:pic>
        <p:nvPicPr>
          <p:cNvPr id="1843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73663" y="1446213"/>
            <a:ext cx="3516312"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5999163" y="3424238"/>
            <a:ext cx="1863725" cy="38258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Stem as a carrier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Google Shape;63;p1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0646" y="246856"/>
            <a:ext cx="12319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Google Shape;64;p14"/>
          <p:cNvSpPr txBox="1">
            <a:spLocks noChangeArrowheads="1"/>
          </p:cNvSpPr>
          <p:nvPr/>
        </p:nvSpPr>
        <p:spPr bwMode="auto">
          <a:xfrm>
            <a:off x="331788" y="127000"/>
            <a:ext cx="8688387"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Clr>
                <a:srgbClr val="000000"/>
              </a:buClr>
              <a:buSzPts val="2200"/>
              <a:buFont typeface="Arial" charset="0"/>
              <a:buNone/>
            </a:pPr>
            <a:r>
              <a:rPr lang="en-GB" altLang="en-US" sz="2800" b="1">
                <a:solidFill>
                  <a:srgbClr val="FF0000"/>
                </a:solidFill>
                <a:latin typeface="Arial" charset="0"/>
              </a:rPr>
              <a:t>LEARNING OUTCOME : </a:t>
            </a:r>
          </a:p>
        </p:txBody>
      </p:sp>
      <p:sp>
        <p:nvSpPr>
          <p:cNvPr id="65" name="Google Shape;65;p14"/>
          <p:cNvSpPr txBox="1"/>
          <p:nvPr/>
        </p:nvSpPr>
        <p:spPr>
          <a:xfrm>
            <a:off x="303213" y="966788"/>
            <a:ext cx="8229600" cy="3214687"/>
          </a:xfrm>
          <a:prstGeom prst="rect">
            <a:avLst/>
          </a:prstGeom>
          <a:noFill/>
          <a:ln>
            <a:noFill/>
          </a:ln>
        </p:spPr>
        <p:txBody>
          <a:bodyPr spcFirstLastPara="1" lIns="91425" tIns="91425" rIns="91425" bIns="91425"/>
          <a:lstStyle/>
          <a:p>
            <a:pPr eaLnBrk="1" fontAlgn="auto" hangingPunct="1">
              <a:lnSpc>
                <a:spcPct val="150000"/>
              </a:lnSpc>
              <a:spcBef>
                <a:spcPts val="0"/>
              </a:spcBef>
              <a:spcAft>
                <a:spcPts val="0"/>
              </a:spcAft>
              <a:buClr>
                <a:srgbClr val="000000"/>
              </a:buClr>
              <a:buSzPts val="1400"/>
              <a:buFont typeface="Arial" panose="020B0604020202020204"/>
              <a:buNone/>
              <a:defRPr/>
            </a:pPr>
            <a:r>
              <a:rPr lang="en-GB" sz="2400" b="1" kern="0" dirty="0">
                <a:solidFill>
                  <a:schemeClr val="tx1"/>
                </a:solidFill>
                <a:latin typeface="Calibri" panose="020F0502020204030204"/>
                <a:ea typeface="Calibri" panose="020F0502020204030204"/>
                <a:cs typeface="Calibri" panose="020F0502020204030204"/>
                <a:sym typeface="Calibri" panose="020F0502020204030204"/>
              </a:rPr>
              <a:t>Students able to understood – </a:t>
            </a:r>
          </a:p>
          <a:p>
            <a:pPr marL="342900" indent="-342900" eaLnBrk="1" fontAlgn="auto" hangingPunct="1">
              <a:lnSpc>
                <a:spcPct val="150000"/>
              </a:lnSpc>
              <a:spcBef>
                <a:spcPts val="0"/>
              </a:spcBef>
              <a:spcAft>
                <a:spcPts val="0"/>
              </a:spcAft>
              <a:buSzPct val="100000"/>
              <a:buFont typeface="Wingdings" panose="05000000000000000000" pitchFamily="2" charset="2"/>
              <a:buChar char="v"/>
              <a:defRPr/>
            </a:pPr>
            <a:r>
              <a:rPr lang="en-GB" sz="2000" kern="0" dirty="0">
                <a:solidFill>
                  <a:schemeClr val="tx1"/>
                </a:solidFill>
                <a:latin typeface="Calibri" panose="020F0502020204030204"/>
                <a:ea typeface="Calibri" panose="020F0502020204030204"/>
                <a:cs typeface="Calibri" panose="020F0502020204030204"/>
                <a:sym typeface="Calibri" panose="020F0502020204030204"/>
              </a:rPr>
              <a:t> regarding different parts of  the plant.</a:t>
            </a:r>
          </a:p>
          <a:p>
            <a:pPr marL="342900" indent="-342900" eaLnBrk="1" fontAlgn="auto" hangingPunct="1">
              <a:lnSpc>
                <a:spcPct val="150000"/>
              </a:lnSpc>
              <a:spcBef>
                <a:spcPts val="0"/>
              </a:spcBef>
              <a:spcAft>
                <a:spcPts val="0"/>
              </a:spcAft>
              <a:buSzPct val="100000"/>
              <a:buFont typeface="Wingdings" panose="05000000000000000000" pitchFamily="2" charset="2"/>
              <a:buChar char="v"/>
              <a:defRPr/>
            </a:pPr>
            <a:r>
              <a:rPr lang="en-GB" sz="2000" kern="0" dirty="0">
                <a:solidFill>
                  <a:schemeClr val="tx1"/>
                </a:solidFill>
                <a:latin typeface="Calibri" panose="020F0502020204030204"/>
                <a:ea typeface="Calibri" panose="020F0502020204030204"/>
                <a:cs typeface="Calibri" panose="020F0502020204030204"/>
                <a:sym typeface="Calibri" panose="020F0502020204030204"/>
              </a:rPr>
              <a:t> what is shoot and root?</a:t>
            </a:r>
          </a:p>
          <a:p>
            <a:pPr marL="342900" indent="-342900" eaLnBrk="1" fontAlgn="auto" hangingPunct="1">
              <a:lnSpc>
                <a:spcPct val="150000"/>
              </a:lnSpc>
              <a:spcBef>
                <a:spcPts val="0"/>
              </a:spcBef>
              <a:spcAft>
                <a:spcPts val="0"/>
              </a:spcAft>
              <a:buSzPct val="100000"/>
              <a:buFont typeface="Wingdings" panose="05000000000000000000" pitchFamily="2" charset="2"/>
              <a:buChar char="v"/>
              <a:defRPr/>
            </a:pPr>
            <a:r>
              <a:rPr lang="en-GB" sz="2000" kern="0" dirty="0">
                <a:solidFill>
                  <a:schemeClr val="tx1"/>
                </a:solidFill>
                <a:latin typeface="Calibri" panose="020F0502020204030204"/>
                <a:ea typeface="Calibri" panose="020F0502020204030204"/>
                <a:cs typeface="Calibri" panose="020F0502020204030204"/>
                <a:sym typeface="Calibri" panose="020F0502020204030204"/>
              </a:rPr>
              <a:t>what are different kind of roots?</a:t>
            </a:r>
            <a:endParaRPr lang="en-GB" sz="2000" kern="0" dirty="0">
              <a:solidFill>
                <a:srgbClr val="002060"/>
              </a:solidFill>
              <a:latin typeface="Calibri" panose="020F0502020204030204"/>
              <a:ea typeface="Calibri" panose="020F0502020204030204"/>
              <a:cs typeface="Calibri" panose="020F0502020204030204"/>
              <a:sym typeface="Calibri" panose="020F0502020204030204"/>
            </a:endParaRPr>
          </a:p>
          <a:p>
            <a:pPr eaLnBrk="1" fontAlgn="auto" hangingPunct="1">
              <a:lnSpc>
                <a:spcPct val="150000"/>
              </a:lnSpc>
              <a:spcBef>
                <a:spcPts val="0"/>
              </a:spcBef>
              <a:spcAft>
                <a:spcPts val="0"/>
              </a:spcAft>
              <a:buClr>
                <a:srgbClr val="000000"/>
              </a:buClr>
              <a:buSzPts val="1400"/>
              <a:buFont typeface="Arial" panose="020B0604020202020204"/>
              <a:buNone/>
              <a:defRPr/>
            </a:pPr>
            <a:endParaRPr lang="en-GB" sz="2000" b="1" kern="0" dirty="0">
              <a:latin typeface="Calibri" panose="020F0502020204030204"/>
              <a:ea typeface="Calibri" panose="020F0502020204030204"/>
              <a:cs typeface="Calibri" panose="020F0502020204030204"/>
              <a:sym typeface="Calibri" panose="020F0502020204030204"/>
            </a:endParaRPr>
          </a:p>
          <a:p>
            <a:pPr eaLnBrk="1" fontAlgn="auto" hangingPunct="1">
              <a:lnSpc>
                <a:spcPct val="150000"/>
              </a:lnSpc>
              <a:spcBef>
                <a:spcPts val="0"/>
              </a:spcBef>
              <a:spcAft>
                <a:spcPts val="0"/>
              </a:spcAft>
              <a:buClr>
                <a:srgbClr val="000000"/>
              </a:buClr>
              <a:buSzPts val="1400"/>
              <a:buFont typeface="Arial" panose="020B0604020202020204"/>
              <a:buNone/>
              <a:defRPr/>
            </a:pPr>
            <a:r>
              <a:rPr lang="en-GB" sz="2000" b="1" kern="0" dirty="0">
                <a:latin typeface="Calibri" panose="020F0502020204030204"/>
                <a:ea typeface="Calibri" panose="020F0502020204030204"/>
                <a:cs typeface="Calibri" panose="020F0502020204030204"/>
                <a:sym typeface="Calibri" panose="020F0502020204030204"/>
              </a:rPr>
              <a:t>     </a:t>
            </a:r>
          </a:p>
          <a:p>
            <a:pPr eaLnBrk="1" fontAlgn="auto" hangingPunct="1">
              <a:lnSpc>
                <a:spcPct val="200000"/>
              </a:lnSpc>
              <a:spcBef>
                <a:spcPts val="0"/>
              </a:spcBef>
              <a:spcAft>
                <a:spcPts val="0"/>
              </a:spcAft>
              <a:buClr>
                <a:srgbClr val="000000"/>
              </a:buClr>
              <a:buSzPts val="1400"/>
              <a:buFont typeface="Arial" panose="020B0604020202020204"/>
              <a:buNone/>
              <a:defRPr/>
            </a:pPr>
            <a:r>
              <a:rPr lang="en-US" sz="2000" b="1" kern="0" dirty="0">
                <a:latin typeface="Calibri" panose="020F0502020204030204"/>
                <a:ea typeface="Calibri" panose="020F0502020204030204"/>
                <a:cs typeface="Calibri" panose="020F0502020204030204"/>
                <a:sym typeface="Calibri" panose="020F0502020204030204"/>
              </a:rPr>
              <a:t> </a:t>
            </a:r>
            <a:endParaRPr sz="2000" b="1" kern="0" dirty="0">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Google Shape;63;p1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3475" y="246856"/>
            <a:ext cx="12319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Google Shape;64;p14"/>
          <p:cNvSpPr txBox="1">
            <a:spLocks noChangeArrowheads="1"/>
          </p:cNvSpPr>
          <p:nvPr/>
        </p:nvSpPr>
        <p:spPr bwMode="auto">
          <a:xfrm>
            <a:off x="331788" y="127000"/>
            <a:ext cx="8688387"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Clr>
                <a:srgbClr val="000000"/>
              </a:buClr>
              <a:buSzPts val="2200"/>
              <a:buFont typeface="Arial" charset="0"/>
              <a:buNone/>
            </a:pPr>
            <a:r>
              <a:rPr lang="en-GB" altLang="en-US" sz="2800" b="1">
                <a:solidFill>
                  <a:srgbClr val="FF0000"/>
                </a:solidFill>
                <a:latin typeface="Arial" charset="0"/>
              </a:rPr>
              <a:t>HOME ASSIGNMENT: </a:t>
            </a:r>
          </a:p>
        </p:txBody>
      </p:sp>
      <p:sp>
        <p:nvSpPr>
          <p:cNvPr id="65" name="Google Shape;65;p14"/>
          <p:cNvSpPr txBox="1"/>
          <p:nvPr/>
        </p:nvSpPr>
        <p:spPr>
          <a:xfrm>
            <a:off x="1738688" y="1089188"/>
            <a:ext cx="5744787" cy="3214687"/>
          </a:xfrm>
          <a:prstGeom prst="rect">
            <a:avLst/>
          </a:prstGeom>
          <a:noFill/>
          <a:ln>
            <a:noFill/>
          </a:ln>
        </p:spPr>
        <p:txBody>
          <a:bodyPr spcFirstLastPara="1" lIns="91425" tIns="91425" rIns="91425" bIns="91425"/>
          <a:lstStyle/>
          <a:p>
            <a:pPr eaLnBrk="1" fontAlgn="auto" hangingPunct="1">
              <a:lnSpc>
                <a:spcPct val="150000"/>
              </a:lnSpc>
              <a:spcBef>
                <a:spcPts val="0"/>
              </a:spcBef>
              <a:spcAft>
                <a:spcPts val="0"/>
              </a:spcAft>
              <a:buClr>
                <a:srgbClr val="000000"/>
              </a:buClr>
              <a:buSzPts val="1400"/>
              <a:buFont typeface="Arial" panose="020B0604020202020204"/>
              <a:buNone/>
              <a:defRPr/>
            </a:pPr>
            <a:endParaRPr lang="en-GB" sz="2000" b="1" kern="0" dirty="0">
              <a:latin typeface="Calibri" panose="020F0502020204030204"/>
              <a:ea typeface="Calibri" panose="020F0502020204030204"/>
              <a:cs typeface="Calibri" panose="020F0502020204030204"/>
              <a:sym typeface="Calibri" panose="020F0502020204030204"/>
            </a:endParaRPr>
          </a:p>
          <a:p>
            <a:pPr eaLnBrk="1" fontAlgn="auto" hangingPunct="1">
              <a:lnSpc>
                <a:spcPct val="150000"/>
              </a:lnSpc>
              <a:spcBef>
                <a:spcPts val="0"/>
              </a:spcBef>
              <a:spcAft>
                <a:spcPts val="0"/>
              </a:spcAft>
              <a:buClr>
                <a:srgbClr val="000000"/>
              </a:buClr>
              <a:buSzPts val="1400"/>
              <a:buFont typeface="Arial" panose="020B0604020202020204"/>
              <a:buNone/>
              <a:defRPr/>
            </a:pPr>
            <a:endParaRPr lang="en-GB" sz="2000" b="1" kern="0" dirty="0">
              <a:latin typeface="Calibri" panose="020F0502020204030204"/>
              <a:ea typeface="Calibri" panose="020F0502020204030204"/>
              <a:cs typeface="Calibri" panose="020F0502020204030204"/>
              <a:sym typeface="Calibri" panose="020F0502020204030204"/>
            </a:endParaRPr>
          </a:p>
          <a:p>
            <a:pPr eaLnBrk="1" fontAlgn="auto" hangingPunct="1">
              <a:lnSpc>
                <a:spcPct val="150000"/>
              </a:lnSpc>
              <a:spcBef>
                <a:spcPts val="0"/>
              </a:spcBef>
              <a:spcAft>
                <a:spcPts val="0"/>
              </a:spcAft>
              <a:buClr>
                <a:srgbClr val="000000"/>
              </a:buClr>
              <a:buSzPts val="1400"/>
              <a:buFont typeface="Arial" panose="020B0604020202020204"/>
              <a:buNone/>
              <a:defRPr/>
            </a:pPr>
            <a:r>
              <a:rPr lang="en-GB" sz="2000" kern="0" dirty="0">
                <a:latin typeface="Calibri" panose="020F0502020204030204"/>
                <a:ea typeface="Calibri" panose="020F0502020204030204"/>
                <a:cs typeface="Calibri" panose="020F0502020204030204"/>
                <a:sym typeface="Calibri" panose="020F0502020204030204"/>
              </a:rPr>
              <a:t>Do oral questions of page no 48.</a:t>
            </a:r>
          </a:p>
          <a:p>
            <a:pPr eaLnBrk="1" fontAlgn="auto" hangingPunct="1">
              <a:lnSpc>
                <a:spcPct val="150000"/>
              </a:lnSpc>
              <a:spcBef>
                <a:spcPts val="0"/>
              </a:spcBef>
              <a:spcAft>
                <a:spcPts val="0"/>
              </a:spcAft>
              <a:buClr>
                <a:srgbClr val="000000"/>
              </a:buClr>
              <a:buSzPts val="1400"/>
              <a:buFont typeface="Arial" panose="020B0604020202020204"/>
              <a:buNone/>
              <a:defRPr/>
            </a:pPr>
            <a:r>
              <a:rPr lang="en-GB" sz="2000" kern="0" dirty="0">
                <a:latin typeface="Calibri" panose="020F0502020204030204"/>
                <a:ea typeface="Calibri" panose="020F0502020204030204"/>
                <a:cs typeface="Calibri" panose="020F0502020204030204"/>
                <a:sym typeface="Calibri" panose="020F0502020204030204"/>
              </a:rPr>
              <a:t>     </a:t>
            </a:r>
          </a:p>
          <a:p>
            <a:pPr eaLnBrk="1" fontAlgn="auto" hangingPunct="1">
              <a:lnSpc>
                <a:spcPct val="200000"/>
              </a:lnSpc>
              <a:spcBef>
                <a:spcPts val="0"/>
              </a:spcBef>
              <a:spcAft>
                <a:spcPts val="0"/>
              </a:spcAft>
              <a:buClr>
                <a:srgbClr val="000000"/>
              </a:buClr>
              <a:buSzPts val="1400"/>
              <a:buFont typeface="Arial" panose="020B0604020202020204"/>
              <a:buNone/>
              <a:defRPr/>
            </a:pPr>
            <a:r>
              <a:rPr lang="en-US" sz="2000" b="1" kern="0" dirty="0">
                <a:latin typeface="Calibri" panose="020F0502020204030204"/>
                <a:ea typeface="Calibri" panose="020F0502020204030204"/>
                <a:cs typeface="Calibri" panose="020F0502020204030204"/>
                <a:sym typeface="Calibri" panose="020F0502020204030204"/>
              </a:rPr>
              <a:t> </a:t>
            </a:r>
            <a:endParaRPr sz="2000" b="1" kern="0" dirty="0">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Google Shape;77;p16"/>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6304" y="436562"/>
            <a:ext cx="12319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Google Shape;78;p16"/>
          <p:cNvSpPr txBox="1"/>
          <p:nvPr/>
        </p:nvSpPr>
        <p:spPr>
          <a:xfrm>
            <a:off x="620713" y="742950"/>
            <a:ext cx="7802562" cy="3562350"/>
          </a:xfrm>
          <a:prstGeom prst="rect">
            <a:avLst/>
          </a:prstGeom>
          <a:noFill/>
          <a:ln>
            <a:noFill/>
          </a:ln>
        </p:spPr>
        <p:txBody>
          <a:bodyPr spcFirstLastPara="1" lIns="91425" tIns="91425" rIns="91425" bIns="91425" anchor="ctr"/>
          <a:lstStyle/>
          <a:p>
            <a:pPr marL="457200" algn="ctr" eaLnBrk="1" fontAlgn="auto" hangingPunct="1">
              <a:lnSpc>
                <a:spcPct val="115000"/>
              </a:lnSpc>
              <a:spcBef>
                <a:spcPts val="0"/>
              </a:spcBef>
              <a:spcAft>
                <a:spcPts val="0"/>
              </a:spcAft>
              <a:buClr>
                <a:srgbClr val="000000"/>
              </a:buClr>
              <a:buSzPts val="4000"/>
              <a:buFont typeface="Arial" panose="020B0604020202020204"/>
              <a:buNone/>
              <a:defRPr/>
            </a:pPr>
            <a:r>
              <a:rPr lang="en-GB" sz="4000" b="1" kern="0">
                <a:latin typeface="Arial" panose="020B0604020202020204"/>
                <a:ea typeface="Arial" panose="020B0604020202020204"/>
                <a:cs typeface="Arial" panose="020B0604020202020204"/>
                <a:sym typeface="Arial" panose="020B0604020202020204"/>
              </a:rPr>
              <a:t>THANKING YOU</a:t>
            </a:r>
            <a:endParaRPr sz="4000" b="1" kern="0">
              <a:latin typeface="Arial" panose="020B0604020202020204"/>
              <a:ea typeface="Arial" panose="020B0604020202020204"/>
              <a:cs typeface="Arial" panose="020B0604020202020204"/>
              <a:sym typeface="Arial" panose="020B0604020202020204"/>
            </a:endParaRPr>
          </a:p>
          <a:p>
            <a:pPr marL="457200" algn="ctr" eaLnBrk="1" fontAlgn="auto" hangingPunct="1">
              <a:lnSpc>
                <a:spcPct val="115000"/>
              </a:lnSpc>
              <a:spcBef>
                <a:spcPts val="0"/>
              </a:spcBef>
              <a:spcAft>
                <a:spcPts val="0"/>
              </a:spcAft>
              <a:buClr>
                <a:srgbClr val="000000"/>
              </a:buClr>
              <a:buSzPts val="4000"/>
              <a:buFont typeface="Arial" panose="020B0604020202020204"/>
              <a:buNone/>
              <a:defRPr/>
            </a:pPr>
            <a:r>
              <a:rPr lang="en-GB" sz="4000" b="1" kern="0">
                <a:solidFill>
                  <a:srgbClr val="FF0000"/>
                </a:solidFill>
                <a:latin typeface="Arial" panose="020B0604020202020204"/>
                <a:ea typeface="Arial" panose="020B0604020202020204"/>
                <a:cs typeface="Arial" panose="020B0604020202020204"/>
                <a:sym typeface="Arial" panose="020B0604020202020204"/>
              </a:rPr>
              <a:t>ODM EDUCATIONAL GROUP</a:t>
            </a:r>
            <a:endParaRPr sz="4000" b="1" kern="0">
              <a:solidFill>
                <a:srgbClr val="FF0000"/>
              </a:solidFill>
              <a:latin typeface="Arial" panose="020B0604020202020204"/>
              <a:ea typeface="Arial" panose="020B0604020202020204"/>
              <a:cs typeface="Arial" panose="020B0604020202020204"/>
              <a:sym typeface="Arial" panose="020B0604020202020204"/>
            </a:endParaRPr>
          </a:p>
          <a:p>
            <a:pPr eaLnBrk="1" fontAlgn="auto" hangingPunct="1">
              <a:spcBef>
                <a:spcPts val="0"/>
              </a:spcBef>
              <a:spcAft>
                <a:spcPts val="0"/>
              </a:spcAft>
              <a:buClr>
                <a:srgbClr val="000000"/>
              </a:buClr>
              <a:buSzPts val="1400"/>
              <a:buFont typeface="Arial" panose="020B0604020202020204"/>
              <a:buNone/>
              <a:defRPr/>
            </a:pPr>
            <a:endParaRPr kern="0">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4579</TotalTime>
  <Words>305</Words>
  <Application>Microsoft Office PowerPoint</Application>
  <PresentationFormat>On-screen Show (16:9)</PresentationFormat>
  <Paragraphs>64</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Smruti Shasani</cp:lastModifiedBy>
  <cp:revision>652</cp:revision>
  <dcterms:created xsi:type="dcterms:W3CDTF">2021-04-07T05:01:00Z</dcterms:created>
  <dcterms:modified xsi:type="dcterms:W3CDTF">2022-05-17T02:58:04Z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1033-11.2.0.9926</vt:lpwstr>
  </property>
</Properties>
</file>