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  <p:sldMasterId id="2147483924" r:id="rId2"/>
    <p:sldMasterId id="2147483937" r:id="rId3"/>
  </p:sldMasterIdLst>
  <p:notesMasterIdLst>
    <p:notesMasterId r:id="rId14"/>
  </p:notesMasterIdLst>
  <p:sldIdLst>
    <p:sldId id="257" r:id="rId4"/>
    <p:sldId id="387" r:id="rId5"/>
    <p:sldId id="284" r:id="rId6"/>
    <p:sldId id="256" r:id="rId7"/>
    <p:sldId id="282" r:id="rId8"/>
    <p:sldId id="290" r:id="rId9"/>
    <p:sldId id="375" r:id="rId10"/>
    <p:sldId id="388" r:id="rId11"/>
    <p:sldId id="29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2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57A6-2FCE-48DC-8708-09B12A472FE0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D5B84-8405-48CB-8A17-FA4F342A136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80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47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C5D8-B152-4D97-8A6D-26AB1112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59FD0-0FBD-4524-863B-6EA7423F4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A0BC-4CC4-46E8-8C83-489960BA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C983-EE8A-4CE3-8082-F7E705BF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22D0-0974-49E8-937C-4E19506A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83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D169-CC8B-4BF2-81DA-734B2879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9581-DB9C-423E-892F-609C509DA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B46CE-DC89-45BF-AD60-383C0F3F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F1C3-B041-4F25-9BDD-A34B5806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7DA2-C1F7-40E6-8AB1-F8E1E962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0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B7455-BF3A-4CB9-8190-C2D968F19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46B3A-6DBF-4676-9A1A-DAAAA512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D41BF-00AD-49FA-AC25-B811DCC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3A6EA-7149-406A-A63C-0F10EA5C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BB2B1-1913-42D2-A842-42A60AAF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122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67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54362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25560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8687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4194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842200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41202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053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B69F-F222-4B94-9F4E-F9662645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B3AF1-DEB8-4C6F-B335-897EE446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14ADF-23F6-4F36-A5F1-3771ACFE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DDDA-552C-46D5-A808-CE702D71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C264-B972-49E1-B7E2-0B10DD93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849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715199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24383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4397543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11/27/2022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38802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028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46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357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723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2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041B7-D927-4781-B07D-EB5654B2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04BDA-095A-44F6-B947-210D237F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4149-E3A3-4329-AF39-4FF4C94A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7111-780B-4B6B-BC48-0E7A6CAC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274-349A-413E-ABB4-E018D343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51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802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56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951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06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050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8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6F88-5D9A-41BA-ADCB-710B780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1983-B30E-4CDA-B38C-2509A128F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33BA7-4ED4-40B0-85D1-50E168151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3C804-34BB-4989-8EF0-18EE02F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EEDA2-D87C-4182-AB9F-0F3D3C42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E38BA-5F73-4A18-8131-1966121E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30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F758-1E22-42BD-9880-6791FFD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3DA18-D2F4-469E-B314-AFD837903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DEA6A-BFED-4012-B7B1-2D79E6B43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32AF8-990D-411A-A525-E5CB356C4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E19FE-B44C-4944-AA14-500CED7D0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5F366-684E-429D-895F-C45A15F6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94E4D-6ADF-4FD2-B95E-8AC64D67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E42AF-B1D7-4679-AF63-DDFEEA0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5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DF1E-8FD9-44B4-BAD1-5C78F01B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7B448-3870-47B8-AA78-5D21168B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E7B24-9789-4E39-984B-B65ACC70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5F13C-D01E-41DC-8DFF-14EFFCAE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47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030F3-7AEE-43EB-8A6B-305C1EDB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12A3E-FE9E-44FA-81BF-1902DFC2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3A3B-60BE-439E-AD87-5F0E947F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9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F429-C353-4E3E-9ACF-74F51458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C45A-2813-4D42-982C-9DA3DAC37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6A57B-CD03-48FA-B6C7-F4B913B5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71FC3-05D0-41C7-81A9-D191306E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A966-6C22-417B-AB78-62919430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CB5F8-0A18-4FAC-A29C-9A366522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03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2108-6F03-41DE-99BE-834B3D1E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A0EC8-5DB1-4733-B273-ACD3245B0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368FC-19FD-4CB1-86C4-58A44744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A72F5-EA21-40E9-972F-860E4CE4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BC549-3CAD-4C23-A032-B4FAF315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65095-BDA0-41B6-AE25-841D62AB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13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9DFF8-27BD-47B4-86FC-10553EC5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E68E-C302-4207-BA30-7AC00D7B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A0CD-D558-468F-BFA5-83978C31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29DDA-1E40-4883-B02D-F506495D6EB3}" type="datetimeFigureOut">
              <a:rPr lang="en-IN" smtClean="0"/>
              <a:pPr/>
              <a:t>27-11-2022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1E64-5D13-410B-AEF0-1A53B6533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C4FD-28F5-4998-B68E-8E69E65F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A642-4912-4795-BFA1-595C79584E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5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11/27/2022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201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410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B2111332-C51E-4E61-9897-900A346138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411810"/>
            <a:ext cx="12192000" cy="1446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D6428B10-B9DE-40C6-AC6E-1C8C65DBD6BB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052475" y="35357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8;p13">
            <a:extLst>
              <a:ext uri="{FF2B5EF4-FFF2-40B4-BE49-F238E27FC236}">
                <a16:creationId xmlns:a16="http://schemas.microsoft.com/office/drawing/2014/main" id="{F9003A9C-9A2A-4703-B3CF-15201A384580}"/>
              </a:ext>
            </a:extLst>
          </p:cNvPr>
          <p:cNvSpPr txBox="1"/>
          <p:nvPr/>
        </p:nvSpPr>
        <p:spPr>
          <a:xfrm>
            <a:off x="866775" y="1509711"/>
            <a:ext cx="8208859" cy="3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SESSION : 6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CLASS : </a:t>
            </a:r>
            <a:r>
              <a:rPr lang="en-US" sz="2800" b="1" dirty="0">
                <a:solidFill>
                  <a:srgbClr val="000000"/>
                </a:solidFill>
              </a:rPr>
              <a:t>3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SUBJECT- SCIENCE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NUMBER: 11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CHAPTER NAME :</a:t>
            </a:r>
            <a:r>
              <a:rPr lang="en-US" sz="2800" b="1" dirty="0">
                <a:solidFill>
                  <a:srgbClr val="000000"/>
                </a:solidFill>
              </a:rPr>
              <a:t> OUR EARTH AND ITS NEIGHBOURS</a:t>
            </a:r>
            <a:endParaRPr lang="en-US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SUBTOPIC : LONG</a:t>
            </a:r>
            <a:r>
              <a:rPr lang="en-US" sz="2800" b="1" dirty="0">
                <a:solidFill>
                  <a:srgbClr val="000000"/>
                </a:solidFill>
              </a:rPr>
              <a:t> Q/A</a:t>
            </a:r>
            <a:endParaRPr lang="en-US" sz="2800" b="0" dirty="0">
              <a:effectLst/>
            </a:endParaRPr>
          </a:p>
          <a:p>
            <a:br>
              <a:rPr lang="en-US" sz="2800" dirty="0"/>
            </a:br>
            <a:endParaRPr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922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192933" y="301234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33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990E-446F-40F3-8BBC-9F538CA4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1093"/>
            <a:ext cx="9588246" cy="117957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solar system</a:t>
            </a:r>
            <a:endParaRPr lang="en-IN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48EA-CF96-42E5-90DC-1EEBF81D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910431"/>
            <a:ext cx="5781674" cy="517604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 Earth move around the sun.</a:t>
            </a:r>
          </a:p>
          <a:p>
            <a:r>
              <a:rPr lang="en-US" sz="3200" dirty="0"/>
              <a:t>Like the Earth there are many other heavenly bodies move around the sun. </a:t>
            </a:r>
          </a:p>
          <a:p>
            <a:r>
              <a:rPr lang="en-US" sz="3200" dirty="0"/>
              <a:t>The sun and the eight planets that go around it form the solar system.</a:t>
            </a:r>
          </a:p>
          <a:p>
            <a:r>
              <a:rPr lang="en-US" sz="3200" dirty="0"/>
              <a:t>They 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mercury,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venus</a:t>
            </a:r>
            <a:r>
              <a:rPr lang="en-US" sz="3200" dirty="0"/>
              <a:t>, 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Earth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Mars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Jupiter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Saturn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Uranus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 Neptune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ED1E8CC7-6851-4CF6-97E9-458059EBB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6548" y="20262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ur solar system in a oddly satisfying way. | Solar system gif, Sistema  solar, Cool illusions">
            <a:extLst>
              <a:ext uri="{FF2B5EF4-FFF2-40B4-BE49-F238E27FC236}">
                <a16:creationId xmlns:a16="http://schemas.microsoft.com/office/drawing/2014/main" id="{741D4E6E-72E5-43E7-8A12-2A993E5D1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210669"/>
            <a:ext cx="5562600" cy="4504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2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345281" y="1406068"/>
            <a:ext cx="549354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When the moon is between the earth and the sun we do not see it at all. This is called the new moon.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different phases of moon are new moon, crescent moon, first quarter, gibbous moon and full moon.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3219450" y="265562"/>
            <a:ext cx="347926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MOON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212" y="265562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hases of the Moon">
            <a:extLst>
              <a:ext uri="{FF2B5EF4-FFF2-40B4-BE49-F238E27FC236}">
                <a16:creationId xmlns:a16="http://schemas.microsoft.com/office/drawing/2014/main" id="{953E0316-63F5-FF38-A4BF-6CD9ED15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17" y="1190625"/>
            <a:ext cx="5148002" cy="48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2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793C-1594-45D1-90E2-9A181D8BB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7403" y="108879"/>
            <a:ext cx="9152922" cy="97822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STARS</a:t>
            </a:r>
            <a:endParaRPr lang="en-IN" sz="28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041A4-7EF6-4214-A3CF-9E55AE47D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03" y="1765670"/>
            <a:ext cx="5371497" cy="3729696"/>
          </a:xfrm>
        </p:spPr>
        <p:txBody>
          <a:bodyPr>
            <a:normAutofit/>
          </a:bodyPr>
          <a:lstStyle/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of the bright twinkling objects you see in the sky at night are stars.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 are huge balls of hot, burning gas.</a:t>
            </a:r>
          </a:p>
          <a:p>
            <a:pPr marL="342900" indent="-342900" algn="l" defTabSz="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give out heat and light.</a:t>
            </a:r>
          </a:p>
          <a:p>
            <a:pPr algn="l" defTabSz="457200">
              <a:lnSpc>
                <a:spcPct val="160000"/>
              </a:lnSpc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IN" dirty="0"/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3E0E0C78-982E-4934-B33E-408BE44832E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80298" y="475233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via GIPHY | Star gif, Glitter gif, Aesthetic gif">
            <a:extLst>
              <a:ext uri="{FF2B5EF4-FFF2-40B4-BE49-F238E27FC236}">
                <a16:creationId xmlns:a16="http://schemas.microsoft.com/office/drawing/2014/main" id="{99FFC3E4-4556-48D5-B66D-6C221ECC11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4" y="1585535"/>
            <a:ext cx="5149291" cy="45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A445-8207-402D-A935-DCB691F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CONSTELLATIONS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D713-8128-4E71-9956-4B6E7E51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923925"/>
            <a:ext cx="5312709" cy="5010150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cs typeface="Arial" panose="020B0604020202020204" pitchFamily="34" charset="0"/>
            </a:endParaRP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stars appear to form beautiful pattern in the sky, such a group of stars is called a constellation.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Some of the constellation are easy to spot are Orion, the great bear and </a:t>
            </a:r>
            <a:r>
              <a:rPr lang="en-US" sz="2400" b="1" dirty="0" err="1">
                <a:cs typeface="Arial" panose="020B0604020202020204" pitchFamily="34" charset="0"/>
              </a:rPr>
              <a:t>leo</a:t>
            </a:r>
            <a:r>
              <a:rPr lang="en-US" sz="2400" b="1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Constellation are usually named after people, animal, or famous characters in stories.</a:t>
            </a:r>
          </a:p>
          <a:p>
            <a:endParaRPr lang="en-IN" dirty="0"/>
          </a:p>
        </p:txBody>
      </p:sp>
      <p:pic>
        <p:nvPicPr>
          <p:cNvPr id="5" name="Google Shape;63;p14">
            <a:extLst>
              <a:ext uri="{FF2B5EF4-FFF2-40B4-BE49-F238E27FC236}">
                <a16:creationId xmlns:a16="http://schemas.microsoft.com/office/drawing/2014/main" id="{5363DA69-DDD9-490C-A0DE-D7D048A937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1274" y="5120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3C5D97-A89C-482A-B1A1-4A285EFB1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1479176"/>
            <a:ext cx="4767321" cy="42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085"/>
            <a:ext cx="7506457" cy="6118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      INDIAN ASTRONOMERS</a:t>
            </a:r>
          </a:p>
        </p:txBody>
      </p:sp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4E9FB807-E59E-4BF2-A13B-F059DEF0B7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4104" y="450679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D847-57B5-17DA-C4E7-67EC6AA5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12" y="1240491"/>
            <a:ext cx="5401235" cy="5029481"/>
          </a:xfrm>
        </p:spPr>
        <p:txBody>
          <a:bodyPr/>
          <a:lstStyle/>
          <a:p>
            <a:r>
              <a:rPr lang="en-GB" dirty="0"/>
              <a:t>Astronomers are people who study the sun, the moon, the stars and the planets.</a:t>
            </a:r>
          </a:p>
          <a:p>
            <a:endParaRPr lang="en-GB" dirty="0"/>
          </a:p>
          <a:p>
            <a:r>
              <a:rPr lang="en-GB" dirty="0"/>
              <a:t>Name of the astronomers are--     </a:t>
            </a:r>
          </a:p>
          <a:p>
            <a:r>
              <a:rPr lang="en-GB" dirty="0"/>
              <a:t>Aryabhata</a:t>
            </a:r>
          </a:p>
          <a:p>
            <a:r>
              <a:rPr lang="en-GB" dirty="0" err="1"/>
              <a:t>Varahamihira</a:t>
            </a:r>
            <a:endParaRPr lang="en-GB" dirty="0"/>
          </a:p>
          <a:p>
            <a:r>
              <a:rPr lang="en-GB" dirty="0" err="1"/>
              <a:t>Bhaskara</a:t>
            </a:r>
            <a:r>
              <a:rPr lang="en-GB" dirty="0"/>
              <a:t> etc.</a:t>
            </a:r>
            <a:endParaRPr lang="en-IN" dirty="0"/>
          </a:p>
        </p:txBody>
      </p:sp>
      <p:pic>
        <p:nvPicPr>
          <p:cNvPr id="1026" name="Picture 2" descr="Aryabhata I, Indian Astronomer">
            <a:extLst>
              <a:ext uri="{FF2B5EF4-FFF2-40B4-BE49-F238E27FC236}">
                <a16:creationId xmlns:a16="http://schemas.microsoft.com/office/drawing/2014/main" id="{0D32BD31-EA80-56E1-71C7-16C157A0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1185022"/>
            <a:ext cx="2695294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ian Sage &quot;Varahamihira&quot; who Predicted Water Discovery on Mars 1500 Years  Ago">
            <a:extLst>
              <a:ext uri="{FF2B5EF4-FFF2-40B4-BE49-F238E27FC236}">
                <a16:creationId xmlns:a16="http://schemas.microsoft.com/office/drawing/2014/main" id="{A53593B5-F6CD-1661-11A4-44C6A6B2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89" y="3813395"/>
            <a:ext cx="3711387" cy="2755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ian Astronomers, Indian Astronomy">
            <a:extLst>
              <a:ext uri="{FF2B5EF4-FFF2-40B4-BE49-F238E27FC236}">
                <a16:creationId xmlns:a16="http://schemas.microsoft.com/office/drawing/2014/main" id="{E1AE70AB-E265-39D6-C11F-965A8959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42" y="1185022"/>
            <a:ext cx="2878508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5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83" y="381001"/>
            <a:ext cx="1642533" cy="8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928843" y="381001"/>
            <a:ext cx="8600639" cy="688911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>
              <a:buClr>
                <a:srgbClr val="000000"/>
              </a:buClr>
              <a:buSzPts val="2200"/>
              <a:defRPr/>
            </a:pPr>
            <a:r>
              <a:rPr lang="en-GB" sz="3200" b="1" kern="0" dirty="0">
                <a:solidFill>
                  <a:srgbClr val="FF0000"/>
                </a:solidFill>
                <a:latin typeface="Calibri"/>
                <a:ea typeface="Arial" panose="020B0604020202020204"/>
                <a:cs typeface="Arial" panose="020B0604020202020204"/>
                <a:sym typeface="Arial" panose="020B0604020202020204"/>
              </a:rPr>
              <a:t>D. Answer the following</a:t>
            </a:r>
            <a:endParaRPr sz="3200" b="1" kern="0" dirty="0">
              <a:solidFill>
                <a:srgbClr val="FF0000"/>
              </a:solidFill>
              <a:latin typeface="Calibri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423018"/>
            <a:ext cx="9170895" cy="4538512"/>
          </a:xfrm>
        </p:spPr>
        <p:txBody>
          <a:bodyPr/>
          <a:lstStyle/>
          <a:p>
            <a:pPr marL="0" indent="0">
              <a:buNone/>
            </a:pPr>
            <a:endParaRPr lang="en-US" sz="1067" dirty="0"/>
          </a:p>
          <a:p>
            <a:pPr marL="609585" indent="-609585" algn="just">
              <a:buAutoNum type="arabicPeriod"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Why does the earth appear flat to us?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The earth appear flat to us because it is very big in size and we see only a tiny part of the huge earth. This tiny part appears flat to us.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2. What does the rotation of the earth cause?</a:t>
            </a:r>
          </a:p>
          <a:p>
            <a:pPr marL="0" indent="0" algn="just"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The rotation of the earth causes day and night.  It completes one rotation in about 24 hours.</a:t>
            </a:r>
          </a:p>
          <a:p>
            <a:pPr marL="0" indent="0" algn="just">
              <a:buNone/>
            </a:pPr>
            <a:endParaRPr lang="en-US" sz="2667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83" y="381001"/>
            <a:ext cx="1642533" cy="8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364067" y="381001"/>
            <a:ext cx="9659516" cy="688911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1219170">
              <a:buClr>
                <a:srgbClr val="000000"/>
              </a:buClr>
              <a:buSzPts val="2200"/>
              <a:defRPr/>
            </a:pPr>
            <a:r>
              <a:rPr lang="en-GB" sz="3200" b="1" kern="0" dirty="0">
                <a:solidFill>
                  <a:srgbClr val="FF0000"/>
                </a:solidFill>
                <a:latin typeface="Calibri"/>
                <a:ea typeface="Arial" panose="020B0604020202020204"/>
                <a:cs typeface="Arial" panose="020B0604020202020204"/>
                <a:sym typeface="Arial" panose="020B0604020202020204"/>
              </a:rPr>
              <a:t>C: Answer the following</a:t>
            </a:r>
            <a:endParaRPr sz="3200" b="1" kern="0" dirty="0">
              <a:solidFill>
                <a:srgbClr val="FF0000"/>
              </a:solidFill>
              <a:latin typeface="Calibri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40" y="1311339"/>
            <a:ext cx="9906001" cy="4948287"/>
          </a:xfrm>
        </p:spPr>
        <p:txBody>
          <a:bodyPr/>
          <a:lstStyle/>
          <a:p>
            <a:pPr marL="0" indent="0">
              <a:buNone/>
            </a:pPr>
            <a:endParaRPr lang="en-US" sz="1067" dirty="0"/>
          </a:p>
          <a:p>
            <a:pPr marL="0" indent="0" algn="just">
              <a:buNone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3. The moon is visible in the sky because of the sun. how?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The moon is visible in the sky because of the sun. It has no light of its own and shines only because it reflects the light of the sun.    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4. Name any three constellations.</a:t>
            </a:r>
          </a:p>
          <a:p>
            <a:pPr marL="0" indent="0" algn="just"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Ans: Three constellations are Ursa Major, Scorpius and Orion.</a:t>
            </a:r>
          </a:p>
          <a:p>
            <a:pPr marL="0" indent="0" algn="just">
              <a:buNone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5. Who are astronomers?</a:t>
            </a:r>
          </a:p>
          <a:p>
            <a:pPr marL="0" indent="0" algn="just">
              <a:buNone/>
            </a:pP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Ans- Astronomers are people who study the sun, the moon, the stars and the planets. The name of some astronomers are Aryabhata, </a:t>
            </a:r>
            <a:r>
              <a:rPr lang="en-US" sz="26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Varahamihira</a:t>
            </a: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Bhaskara</a:t>
            </a:r>
            <a:r>
              <a:rPr lang="en-US"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667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endParaRPr lang="en-US" sz="26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>
            <a:extLst>
              <a:ext uri="{FF2B5EF4-FFF2-40B4-BE49-F238E27FC236}">
                <a16:creationId xmlns:a16="http://schemas.microsoft.com/office/drawing/2014/main" id="{737EB336-7694-48B8-B36D-BE979FDD9D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664198" y="17250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EB6F9-B41F-4E9C-AAB8-CCD5D4305C55}"/>
              </a:ext>
            </a:extLst>
          </p:cNvPr>
          <p:cNvSpPr txBox="1"/>
          <p:nvPr/>
        </p:nvSpPr>
        <p:spPr>
          <a:xfrm>
            <a:off x="742949" y="1255884"/>
            <a:ext cx="976312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800" b="1" i="0" u="none" strike="noStrike" dirty="0">
                <a:solidFill>
                  <a:srgbClr val="FF0000"/>
                </a:solidFill>
                <a:effectLst/>
              </a:rPr>
              <a:t>LEARNING OUTCOME: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N" sz="2400" b="1" dirty="0"/>
              <a:t>The Learner will be able to know about: </a:t>
            </a:r>
            <a:endParaRPr lang="en-IN" sz="2400" b="1" i="0" u="none" strike="noStrike" dirty="0">
              <a:effectLst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2400" b="1"/>
              <a:t> long </a:t>
            </a:r>
            <a:r>
              <a:rPr lang="en-IN" sz="2400" b="1" dirty="0"/>
              <a:t>question answers of the chapter.</a:t>
            </a:r>
            <a:endParaRPr lang="en-IN" sz="2400" b="1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400" b="1" i="0" u="none" strike="noStrike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i="0" u="none" strike="noStrike" dirty="0">
              <a:solidFill>
                <a:srgbClr val="FF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solidFill>
                <a:srgbClr val="FF0000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IN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853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466</Words>
  <Application>Microsoft Office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1_Office Theme</vt:lpstr>
      <vt:lpstr>2_Office Theme</vt:lpstr>
      <vt:lpstr>PowerPoint Presentation</vt:lpstr>
      <vt:lpstr>The solar system</vt:lpstr>
      <vt:lpstr>PowerPoint Presentation</vt:lpstr>
      <vt:lpstr>STARS</vt:lpstr>
      <vt:lpstr>CONSTELLATIONS </vt:lpstr>
      <vt:lpstr>      INDIAN ASTRONOMERS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paul</dc:creator>
  <cp:lastModifiedBy>Smruti Shasani</cp:lastModifiedBy>
  <cp:revision>115</cp:revision>
  <dcterms:created xsi:type="dcterms:W3CDTF">2020-06-09T08:34:08Z</dcterms:created>
  <dcterms:modified xsi:type="dcterms:W3CDTF">2022-11-27T15:33:38Z</dcterms:modified>
</cp:coreProperties>
</file>