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1" r:id="rId2"/>
  </p:sldMasterIdLst>
  <p:notesMasterIdLst>
    <p:notesMasterId r:id="rId13"/>
  </p:notesMasterIdLst>
  <p:sldIdLst>
    <p:sldId id="256" r:id="rId3"/>
    <p:sldId id="258" r:id="rId4"/>
    <p:sldId id="282" r:id="rId5"/>
    <p:sldId id="259" r:id="rId6"/>
    <p:sldId id="283" r:id="rId7"/>
    <p:sldId id="284" r:id="rId8"/>
    <p:sldId id="267" r:id="rId9"/>
    <p:sldId id="285" r:id="rId10"/>
    <p:sldId id="268" r:id="rId11"/>
    <p:sldId id="269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3" roundtripDataSignature="AMtx7mjCakqLqRNePj+wnOvamkVB1Qi/O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723" y="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23" Type="http://customschemas.google.com/relationships/presentationmetadata" Target="metadata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0328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70476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97039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3" name="Google Shape;73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1B145-4F05-43BC-A565-34570E5D7E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6A32C5-5D98-4A84-9011-0F0F61F831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35E1F9-F0EE-4CB0-80BB-DEB3AED1E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2F73-9A23-4C36-8938-123D1F1BDCAD}" type="datetimeFigureOut">
              <a:rPr lang="en-IN" smtClean="0"/>
              <a:t>20-11-2022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35A7B9-A8C4-43F8-877F-6972C7B01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1D877-B83E-444B-AF50-BF3DBD0CD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79730-5431-43C9-89F0-F0DF7E7A534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768632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88A87-DB56-4ACF-A889-FF5A18C49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34E529-E5BC-49D3-BC9D-B887F23AF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C971D-A45A-4963-989C-C082031C4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2F73-9A23-4C36-8938-123D1F1BDCAD}" type="datetimeFigureOut">
              <a:rPr lang="en-IN" smtClean="0"/>
              <a:t>20-11-2022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CAB78A-B509-4DE9-8A9D-A025149DC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EE0F71-9A31-4287-B08B-C4FA6ED5C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79730-5431-43C9-89F0-F0DF7E7A534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14336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9F365-250D-4F4C-913D-8F7D96350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157DFC-D80F-465C-81FB-1D3D05F63B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3BE6F-DF86-40BF-8201-F46452669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2F73-9A23-4C36-8938-123D1F1BDCAD}" type="datetimeFigureOut">
              <a:rPr lang="en-IN" smtClean="0"/>
              <a:t>20-11-2022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8B390-3012-4A4C-B854-B3D115710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EE999B-3DBE-49B1-A061-135F0F115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79730-5431-43C9-89F0-F0DF7E7A534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5311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A3184-74EE-42B1-81B0-BF7FD5F8F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3EC5F-CF8F-4EDC-872A-BDE4AB0B6D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EBC047-F14B-4271-8F64-D4DD365F24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7C9A0C-067B-45BC-A6A1-F9635E191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2F73-9A23-4C36-8938-123D1F1BDCAD}" type="datetimeFigureOut">
              <a:rPr lang="en-IN" smtClean="0"/>
              <a:t>20-11-2022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FF3DD9-F140-416D-832B-62004A800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14BEF4-7521-4A03-A6D9-A1A54D8E3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79730-5431-43C9-89F0-F0DF7E7A534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117387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FCD6F-2045-40AC-B23E-D1834DC14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C01BD0-A0D2-4973-9D22-89B2B03F2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42E659-A3E8-4B5B-A357-824C60E32F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773CE5-E7F6-41CF-B154-C366DF942C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CFB162-A0D1-4BAF-9B5A-ADBCB8707D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D865C3-A793-4915-8D13-67AAD1C47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2F73-9A23-4C36-8938-123D1F1BDCAD}" type="datetimeFigureOut">
              <a:rPr lang="en-IN" smtClean="0"/>
              <a:t>20-11-2022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1D6FEA-54FE-4F4A-95E1-8239C3170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667139-9A63-431D-9143-E960A2522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79730-5431-43C9-89F0-F0DF7E7A534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893722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2E2DE-7D61-4E16-9ED7-32980A685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1D8893-3956-4E5C-8920-C30C23AE3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2F73-9A23-4C36-8938-123D1F1BDCAD}" type="datetimeFigureOut">
              <a:rPr lang="en-IN" smtClean="0"/>
              <a:t>20-11-2022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D20EAE-22C1-406A-961D-A3F7F3867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0D3D61-9332-4E4C-A206-9155DF2BF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79730-5431-43C9-89F0-F0DF7E7A534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189063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2ED733-FDD3-4CAB-8658-DB4B4A486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2F73-9A23-4C36-8938-123D1F1BDCAD}" type="datetimeFigureOut">
              <a:rPr lang="en-IN" smtClean="0"/>
              <a:t>20-11-2022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E09E05-5CA2-409E-BC6E-444FDA6E4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12C750-E9B6-4B23-8FE7-849F94F99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79730-5431-43C9-89F0-F0DF7E7A534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02356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39750-8C35-4690-AE1C-07D7FFB70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C009C-64C7-40D0-B46A-C17CB77B6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2E503C-817E-4A54-9EEA-BC69253812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6A6F1F-7BB0-4BB2-887D-AF8D8BA70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2F73-9A23-4C36-8938-123D1F1BDCAD}" type="datetimeFigureOut">
              <a:rPr lang="en-IN" smtClean="0"/>
              <a:t>20-11-2022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7448C6-2861-4BD1-B2D7-425512AF9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B814E5-CCC5-4540-855D-80439FC2B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79730-5431-43C9-89F0-F0DF7E7A534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571214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48AC7-FD8C-4B1F-9A60-D7623A5EB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43E7B0-CA2B-48AA-A102-115A6940D5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1AD7FE-1354-4AAF-85A9-A3F5D36519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BEBD08-3F3F-4E8D-BC3F-AA6E977D5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2F73-9A23-4C36-8938-123D1F1BDCAD}" type="datetimeFigureOut">
              <a:rPr lang="en-IN" smtClean="0"/>
              <a:t>20-11-2022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CBF17B-6730-49E9-9790-2A6ECB901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479882-E9A8-4093-8E4E-7ECB6A160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79730-5431-43C9-89F0-F0DF7E7A534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799161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1BD48-8596-4B5A-A1AA-9B3D32C8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E729C2-B596-435C-99F4-1016088B9D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B002CA-27B2-41E1-B26B-A6E6E4C69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2F73-9A23-4C36-8938-123D1F1BDCAD}" type="datetimeFigureOut">
              <a:rPr lang="en-IN" smtClean="0"/>
              <a:t>20-11-2022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357222-3C7E-40D5-BE66-32AD2A680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9FA299-1CE1-4782-96E3-C23926837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79730-5431-43C9-89F0-F0DF7E7A534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783583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00808D-8B78-4E71-8F9B-F8DF6DF6AE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114840-1674-4300-AC1A-D45ADFE300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A37469-6C7A-408C-8E71-2AA1195EB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2F73-9A23-4C36-8938-123D1F1BDCAD}" type="datetimeFigureOut">
              <a:rPr lang="en-IN" smtClean="0"/>
              <a:t>20-11-2022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55C3C8-AAA7-4C77-8B5C-7171535D5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D887A6-697B-43F6-A4F1-C7216B1B4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79730-5431-43C9-89F0-F0DF7E7A534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500766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20222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8" name="Google Shape;28;p1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2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5" name="Google Shape;65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6" name="Google Shape;66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FA64C0-4FC5-48A8-9437-ABD21CACF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680077-145C-4950-85F7-7AE7F99D6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BFF477-01BF-4D32-96D1-7E209CC41D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62F73-9A23-4C36-8938-123D1F1BDCAD}" type="datetimeFigureOut">
              <a:rPr lang="en-IN" smtClean="0"/>
              <a:t>20-11-2022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E9B597-C797-4CD7-B5F2-81425CEFD2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BE6F7-787F-46C2-973F-D3667822C6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79730-5431-43C9-89F0-F0DF7E7A534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40819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5411810"/>
            <a:ext cx="12192000" cy="1446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56760" y="262162"/>
            <a:ext cx="1578401" cy="78357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"/>
          <p:cNvSpPr txBox="1"/>
          <p:nvPr/>
        </p:nvSpPr>
        <p:spPr>
          <a:xfrm>
            <a:off x="2076450" y="1162645"/>
            <a:ext cx="8820150" cy="4380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SESSION : 3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CLASS : </a:t>
            </a:r>
            <a:r>
              <a:rPr lang="en-US" sz="2800" b="1" dirty="0">
                <a:latin typeface="Calibri"/>
                <a:ea typeface="Calibri"/>
                <a:cs typeface="Calibri"/>
                <a:sym typeface="Calibri"/>
              </a:rPr>
              <a:t>3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SUBJECT: SCIENCE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CHAPTER NUMBER: </a:t>
            </a:r>
            <a:r>
              <a:rPr lang="en-US" sz="2800" b="1" dirty="0">
                <a:latin typeface="Calibri"/>
                <a:ea typeface="Calibri"/>
                <a:cs typeface="Calibri"/>
                <a:sym typeface="Calibri"/>
              </a:rPr>
              <a:t>11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CHAPTER NAME: OUR E</a:t>
            </a:r>
            <a:r>
              <a:rPr lang="en-US" sz="2800" b="1" dirty="0">
                <a:latin typeface="Calibri"/>
                <a:ea typeface="Calibri"/>
                <a:cs typeface="Calibri"/>
                <a:sym typeface="Calibri"/>
              </a:rPr>
              <a:t>ARTH AND ITS NEIGHBOURS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SUBTOPIC: </a:t>
            </a: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SUN AND </a:t>
            </a: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MOON</a:t>
            </a:r>
            <a:b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25681" y="409852"/>
            <a:ext cx="1643368" cy="815833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15"/>
          <p:cNvSpPr txBox="1"/>
          <p:nvPr/>
        </p:nvSpPr>
        <p:spPr>
          <a:xfrm>
            <a:off x="828567" y="991333"/>
            <a:ext cx="10401600" cy="47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609585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333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sz="5333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333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5333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"/>
          <p:cNvSpPr txBox="1"/>
          <p:nvPr/>
        </p:nvSpPr>
        <p:spPr>
          <a:xfrm>
            <a:off x="554351" y="165847"/>
            <a:ext cx="8894449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MOVEMENT OF THE EARTH</a:t>
            </a:r>
            <a:endParaRPr sz="40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Google Shape;107;p4" descr="Why is land not sinking if the Earth is 70% water and 30% land? - Quor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7876" y="1519390"/>
            <a:ext cx="6591300" cy="47861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8" name="Google Shape;108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51812" y="321575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C990E-446F-40F3-8BBC-9F538CA49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625" y="202623"/>
            <a:ext cx="6219825" cy="86973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ROTATION</a:t>
            </a:r>
            <a:endParaRPr lang="en-IN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948EA-CF96-42E5-90DC-1EEBF81D1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699" y="1072356"/>
            <a:ext cx="5781674" cy="5176044"/>
          </a:xfrm>
        </p:spPr>
        <p:txBody>
          <a:bodyPr>
            <a:normAutofit/>
          </a:bodyPr>
          <a:lstStyle/>
          <a:p>
            <a:r>
              <a:rPr lang="en-US" sz="3200" dirty="0"/>
              <a:t>The  earth move around the sun as well as on its axis.</a:t>
            </a:r>
          </a:p>
          <a:p>
            <a:r>
              <a:rPr lang="en-US" sz="3200" dirty="0"/>
              <a:t>This movement is called rotation.</a:t>
            </a:r>
          </a:p>
          <a:p>
            <a:r>
              <a:rPr lang="en-US" sz="3200" dirty="0"/>
              <a:t>The earth spins from west to east.</a:t>
            </a:r>
          </a:p>
          <a:p>
            <a:r>
              <a:rPr lang="en-US" sz="3200" dirty="0"/>
              <a:t>The earth completes one rotation in about 24 hours.</a:t>
            </a:r>
          </a:p>
          <a:p>
            <a:r>
              <a:rPr lang="en-GB" sz="3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The other movement of earth is called its revolution. </a:t>
            </a:r>
            <a:endParaRPr lang="en-GB" sz="3200" dirty="0"/>
          </a:p>
          <a:p>
            <a:endParaRPr lang="en-US" sz="3300" dirty="0"/>
          </a:p>
          <a:p>
            <a:endParaRPr lang="en-US" sz="3200" dirty="0"/>
          </a:p>
          <a:p>
            <a:endParaRPr lang="en-US" sz="3200" dirty="0"/>
          </a:p>
          <a:p>
            <a:pPr marL="0" indent="0">
              <a:buNone/>
            </a:pPr>
            <a:endParaRPr lang="en-IN" dirty="0">
              <a:latin typeface="Arial Black" panose="020B0A04020102020204" pitchFamily="34" charset="0"/>
            </a:endParaRPr>
          </a:p>
        </p:txBody>
      </p:sp>
      <p:pic>
        <p:nvPicPr>
          <p:cNvPr id="4" name="Google Shape;63;p14">
            <a:extLst>
              <a:ext uri="{FF2B5EF4-FFF2-40B4-BE49-F238E27FC236}">
                <a16:creationId xmlns:a16="http://schemas.microsoft.com/office/drawing/2014/main" id="{ED1E8CC7-6851-4CF6-97E9-458059EBBBC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16548" y="202623"/>
            <a:ext cx="1232526" cy="61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How fast does the Earth rotate?">
            <a:extLst>
              <a:ext uri="{FF2B5EF4-FFF2-40B4-BE49-F238E27FC236}">
                <a16:creationId xmlns:a16="http://schemas.microsoft.com/office/drawing/2014/main" id="{7635BC78-D57F-9FEF-93F0-160EBA34E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905372"/>
            <a:ext cx="4476750" cy="25236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urious Kids: If the Earth is spinning all the time, why don't things move  around?">
            <a:extLst>
              <a:ext uri="{FF2B5EF4-FFF2-40B4-BE49-F238E27FC236}">
                <a16:creationId xmlns:a16="http://schemas.microsoft.com/office/drawing/2014/main" id="{0E3FA297-7002-8BAF-C099-2F21D0AC3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660378"/>
            <a:ext cx="4476750" cy="25236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524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"/>
          <p:cNvSpPr txBox="1"/>
          <p:nvPr/>
        </p:nvSpPr>
        <p:spPr>
          <a:xfrm>
            <a:off x="345281" y="1650382"/>
            <a:ext cx="5493544" cy="3108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sun is a very big ball of hot gases.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endParaRPr lang="en-US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has its own light and heat.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endParaRPr lang="en-US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earth and the other planets go round the sun.</a:t>
            </a:r>
          </a:p>
        </p:txBody>
      </p:sp>
      <p:sp>
        <p:nvSpPr>
          <p:cNvPr id="117" name="Google Shape;117;p5"/>
          <p:cNvSpPr/>
          <p:nvPr/>
        </p:nvSpPr>
        <p:spPr>
          <a:xfrm>
            <a:off x="3219450" y="265562"/>
            <a:ext cx="3479267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THE SUN</a:t>
            </a:r>
            <a:endParaRPr sz="4000" b="1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Google Shape;118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23212" y="265562"/>
            <a:ext cx="1232526" cy="61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Sun | National Geographic Society">
            <a:extLst>
              <a:ext uri="{FF2B5EF4-FFF2-40B4-BE49-F238E27FC236}">
                <a16:creationId xmlns:a16="http://schemas.microsoft.com/office/drawing/2014/main" id="{552C7D3A-E448-6A80-57D5-975BF6C47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177" y="1876425"/>
            <a:ext cx="5091113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"/>
          <p:cNvSpPr txBox="1"/>
          <p:nvPr/>
        </p:nvSpPr>
        <p:spPr>
          <a:xfrm>
            <a:off x="345281" y="1650382"/>
            <a:ext cx="5493544" cy="4832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sz="2800" b="1" dirty="0">
                <a:latin typeface="Calibri"/>
                <a:ea typeface="Calibri"/>
                <a:cs typeface="Calibri"/>
                <a:sym typeface="Calibri"/>
              </a:rPr>
              <a:t>moon is a natural satellite of earth because it moves around the earth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tabLst/>
              <a:defRPr/>
            </a:pPr>
            <a:r>
              <a:rPr lang="en-US" sz="2800" b="1" dirty="0">
                <a:latin typeface="Calibri"/>
                <a:ea typeface="Calibri"/>
                <a:cs typeface="Calibri"/>
                <a:sym typeface="Calibri"/>
              </a:rPr>
              <a:t>The moon completes one rotation on its axis in 24 1/3 days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tabLst/>
              <a:defRPr/>
            </a:pPr>
            <a:endParaRPr lang="en-US" sz="2800" b="1" dirty="0"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It takes the same time to complete one revolution around the earth.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5"/>
          <p:cNvSpPr/>
          <p:nvPr/>
        </p:nvSpPr>
        <p:spPr>
          <a:xfrm>
            <a:off x="3219450" y="265562"/>
            <a:ext cx="3479267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THE MOON</a:t>
            </a:r>
            <a:endParaRPr kumimoji="0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Google Shape;118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23212" y="265562"/>
            <a:ext cx="1232526" cy="61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Moon facts: Fun information about the Earth's moon | Space">
            <a:extLst>
              <a:ext uri="{FF2B5EF4-FFF2-40B4-BE49-F238E27FC236}">
                <a16:creationId xmlns:a16="http://schemas.microsoft.com/office/drawing/2014/main" id="{E0CC14FE-CA82-7EF8-D4A0-6EDCC575E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588" y="1524000"/>
            <a:ext cx="50101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375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"/>
          <p:cNvSpPr txBox="1"/>
          <p:nvPr/>
        </p:nvSpPr>
        <p:spPr>
          <a:xfrm>
            <a:off x="345281" y="1406068"/>
            <a:ext cx="5493544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tabLst/>
              <a:defRPr/>
            </a:pP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When the moon is between the earth and the sun we do not see it at all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. This is called the new moon.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tabLst/>
              <a:defRPr/>
            </a:pPr>
            <a:endParaRPr kumimoji="0" lang="en-US" sz="28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tabLst/>
              <a:defRPr/>
            </a:pP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The different phases of moon are new moon, crescent moon, first quarter, gibbous </a:t>
            </a: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moon and full moon.</a:t>
            </a:r>
            <a:endParaRPr kumimoji="0" lang="en-US" sz="28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5"/>
          <p:cNvSpPr/>
          <p:nvPr/>
        </p:nvSpPr>
        <p:spPr>
          <a:xfrm>
            <a:off x="3219450" y="265562"/>
            <a:ext cx="3479267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THE MOON</a:t>
            </a:r>
            <a:endParaRPr kumimoji="0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Google Shape;118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23212" y="265562"/>
            <a:ext cx="1232526" cy="61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Phases of the Moon">
            <a:extLst>
              <a:ext uri="{FF2B5EF4-FFF2-40B4-BE49-F238E27FC236}">
                <a16:creationId xmlns:a16="http://schemas.microsoft.com/office/drawing/2014/main" id="{953E0316-63F5-FF38-A4BF-6CD9ED150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717" y="1190625"/>
            <a:ext cx="5148002" cy="483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624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3"/>
          <p:cNvSpPr txBox="1"/>
          <p:nvPr/>
        </p:nvSpPr>
        <p:spPr>
          <a:xfrm>
            <a:off x="619124" y="1533524"/>
            <a:ext cx="9906001" cy="7540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Summary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sun is a very big ball of hot gases.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endParaRPr lang="en-US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has its own light and heat.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endParaRPr lang="en-US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indent="-285750">
              <a:buClr>
                <a:schemeClr val="dk1"/>
              </a:buClr>
              <a:buSzPts val="2800"/>
              <a:buFont typeface="Arial"/>
              <a:buChar char="•"/>
            </a:pP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The different phases of moon are new moon, crescent moon, first quarter, gibbous </a:t>
            </a: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moon and full moon.</a:t>
            </a:r>
            <a:endParaRPr kumimoji="0" lang="en-US" sz="28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endParaRPr lang="en-US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endParaRPr lang="en-US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endParaRPr lang="en-US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/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1" name="Google Shape;171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16106" y="409852"/>
            <a:ext cx="1643368" cy="8158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4"/>
          <p:cNvSpPr txBox="1">
            <a:spLocks noGrp="1"/>
          </p:cNvSpPr>
          <p:nvPr>
            <p:ph type="subTitle" idx="1"/>
          </p:nvPr>
        </p:nvSpPr>
        <p:spPr>
          <a:xfrm>
            <a:off x="994611" y="685582"/>
            <a:ext cx="9144000" cy="4512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None/>
            </a:pPr>
            <a:r>
              <a:rPr lang="en-US" sz="4000" dirty="0">
                <a:solidFill>
                  <a:srgbClr val="FF0000"/>
                </a:solidFill>
              </a:rPr>
              <a:t>HOMEWORK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sz="28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 dirty="0"/>
              <a:t>Do oral </a:t>
            </a:r>
            <a:r>
              <a:rPr lang="en-US" sz="2800"/>
              <a:t>question of book </a:t>
            </a:r>
            <a:r>
              <a:rPr lang="en-US" sz="2800" dirty="0"/>
              <a:t>page-97 in notebook.</a:t>
            </a:r>
            <a:endParaRPr dirty="0"/>
          </a:p>
        </p:txBody>
      </p:sp>
      <p:pic>
        <p:nvPicPr>
          <p:cNvPr id="177" name="Google Shape;17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25681" y="362227"/>
            <a:ext cx="1643368" cy="815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0574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4"/>
          <p:cNvSpPr txBox="1">
            <a:spLocks noGrp="1"/>
          </p:cNvSpPr>
          <p:nvPr>
            <p:ph type="subTitle" idx="1"/>
          </p:nvPr>
        </p:nvSpPr>
        <p:spPr>
          <a:xfrm>
            <a:off x="994611" y="685582"/>
            <a:ext cx="9144000" cy="4512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None/>
            </a:pPr>
            <a:r>
              <a:rPr lang="en-US" sz="4000" dirty="0">
                <a:solidFill>
                  <a:srgbClr val="FF0000"/>
                </a:solidFill>
              </a:rPr>
              <a:t>Learning outcome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 dirty="0"/>
              <a:t>Learner will be able to know about--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/>
              <a:t>the sun and moon 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/>
              <a:t>different phases of moon.</a:t>
            </a:r>
            <a:endParaRPr dirty="0"/>
          </a:p>
        </p:txBody>
      </p:sp>
      <p:pic>
        <p:nvPicPr>
          <p:cNvPr id="177" name="Google Shape;17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25681" y="362227"/>
            <a:ext cx="1643368" cy="8158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279</Words>
  <Application>Microsoft Office PowerPoint</Application>
  <PresentationFormat>Widescreen</PresentationFormat>
  <Paragraphs>55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Wingdings</vt:lpstr>
      <vt:lpstr>Office Theme</vt:lpstr>
      <vt:lpstr>1_Office Theme</vt:lpstr>
      <vt:lpstr>PowerPoint Presentation</vt:lpstr>
      <vt:lpstr>PowerPoint Presentation</vt:lpstr>
      <vt:lpstr>ROTATION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samir paul</dc:creator>
  <cp:lastModifiedBy>Smruti Shasani</cp:lastModifiedBy>
  <cp:revision>27</cp:revision>
  <dcterms:created xsi:type="dcterms:W3CDTF">2021-04-21T02:59:13Z</dcterms:created>
  <dcterms:modified xsi:type="dcterms:W3CDTF">2022-11-20T14:48:15Z</dcterms:modified>
</cp:coreProperties>
</file>