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57" r:id="rId5"/>
    <p:sldId id="258" r:id="rId6"/>
    <p:sldId id="282" r:id="rId7"/>
    <p:sldId id="259" r:id="rId8"/>
    <p:sldId id="266" r:id="rId9"/>
    <p:sldId id="290" r:id="rId10"/>
    <p:sldId id="267" r:id="rId11"/>
    <p:sldId id="268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CakqLqRNePj+wnOvamkVB1Qi/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23" Type="http://customschemas.google.com/relationships/presentationmetadata" Target="metadata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B145-4F05-43BC-A565-34570E5D7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32C5-5D98-4A84-9011-0F0F61F83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E1F9-F0EE-4CB0-80BB-DEB3AED1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5A7B9-A8C4-43F8-877F-6972C7B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D877-B83E-444B-AF50-BF3DBD0C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86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8A87-DB56-4ACF-A889-FF5A18C4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E529-E5BC-49D3-BC9D-B887F23A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C971D-A45A-4963-989C-C082031C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B78A-B509-4DE9-8A9D-A025149D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0F71-9A31-4287-B08B-C4FA6ED5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33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F365-250D-4F4C-913D-8F7D9635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57DFC-D80F-465C-81FB-1D3D05F6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BE6F-DF86-40BF-8201-F4645266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B390-3012-4A4C-B854-B3D11571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E999B-3DBE-49B1-A061-135F0F11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1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3184-74EE-42B1-81B0-BF7FD5F8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EC5F-CF8F-4EDC-872A-BDE4AB0B6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C047-F14B-4271-8F64-D4DD365F2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9A0C-067B-45BC-A6A1-F9635E19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3DD9-F140-416D-832B-62004A80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4BEF4-7521-4A03-A6D9-A1A54D8E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7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CD6F-2045-40AC-B23E-D1834DC1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1BD0-A0D2-4973-9D22-89B2B03F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2E659-A3E8-4B5B-A357-824C60E3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73CE5-E7F6-41CF-B154-C366DF942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FB162-A0D1-4BAF-9B5A-ADBCB8707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865C3-A793-4915-8D13-67AAD1C4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D6FEA-54FE-4F4A-95E1-8239C317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67139-9A63-431D-9143-E960A252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37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E2DE-7D61-4E16-9ED7-32980A68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D8893-3956-4E5C-8920-C30C23AE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20EAE-22C1-406A-961D-A3F7F386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D3D61-9332-4E4C-A206-9155DF2B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890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ED733-FDD3-4CAB-8658-DB4B4A48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9E05-5CA2-409E-BC6E-444FDA6E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2C750-E9B6-4B23-8FE7-849F94F9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3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9750-8C35-4690-AE1C-07D7FFB7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009C-64C7-40D0-B46A-C17CB77B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E503C-817E-4A54-9EEA-BC692538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6F1F-7BB0-4BB2-887D-AF8D8BA7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448C6-2861-4BD1-B2D7-425512AF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814E5-CCC5-4540-855D-80439FC2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121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8AC7-FD8C-4B1F-9A60-D7623A5E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3E7B0-CA2B-48AA-A102-115A6940D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D7FE-1354-4AAF-85A9-A3F5D3651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EBD08-3F3F-4E8D-BC3F-AA6E977D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F17B-6730-49E9-9790-2A6ECB90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79882-E9A8-4093-8E4E-7ECB6A16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916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BD48-8596-4B5A-A1AA-9B3D32C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29C2-B596-435C-99F4-1016088B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002CA-27B2-41E1-B26B-A6E6E4C6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7222-3C7E-40D5-BE66-32AD2A68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A299-1CE1-4782-96E3-C2392683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35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0808D-8B78-4E71-8F9B-F8DF6DF6A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14840-1674-4300-AC1A-D45ADFE30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7469-6C7A-408C-8E71-2AA1195E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C3C8-AAA7-4C77-8B5C-7171535D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87A6-697B-43F6-A4F1-C7216B1B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07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0222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185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93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12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298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72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824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8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086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557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68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514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57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A64C0-4FC5-48A8-9437-ABD21CAC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80077-145C-4950-85F7-7AE7F99D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F477-01BF-4D32-96D1-7E209CC4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2F73-9A23-4C36-8938-123D1F1BDCAD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B597-C797-4CD7-B5F2-81425CEFD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E6F7-787F-46C2-973F-D3667822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9730-5431-43C9-89F0-F0DF7E7A53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8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373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6760" y="26216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076450" y="1162645"/>
            <a:ext cx="8820150" cy="43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: 2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11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OUR E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ARTH AND ITS NEIGHBOURS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SUBTOPIC: 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MOVEMENT OF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EARTH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409852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294148" y="1999060"/>
            <a:ext cx="1160257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THINK SOME ANSWERS TO THE GIVEN QUESTIONS:-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IS THE MOST COMFORTABLE PLACE TO LIVE?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TAKES CARE OF YOU ALL THROUGHOUT THE DAY?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STUDENTS, AS OUR PARENTS, SPECIALLY OUR MOTHER TAKES CARE OF US WHOLE DAY.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EARTH IS ALSO CALLED OUR MOTHER, AS IT TAKES CARE OF US, FULFILLS OUR NEED.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359662" y="600074"/>
            <a:ext cx="4634474" cy="7078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4000" dirty="0"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5636" y="29413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554351" y="165847"/>
            <a:ext cx="88944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MOVEMENT OF THE EARTH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4" descr="Why is land not sinking if the Earth is 70% water and 30% land? - Qu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76" y="1519390"/>
            <a:ext cx="6591300" cy="478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812" y="3215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990E-446F-40F3-8BBC-9F538CA4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202623"/>
            <a:ext cx="6219825" cy="8697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</a:t>
            </a:r>
            <a:endParaRPr lang="en-I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48EA-CF96-42E5-90DC-1EEBF81D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9" y="1072356"/>
            <a:ext cx="5781674" cy="517604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 earth move around the sun as well as on its axis.</a:t>
            </a:r>
          </a:p>
          <a:p>
            <a:r>
              <a:rPr lang="en-US" sz="3200" dirty="0"/>
              <a:t>This movement is called rotation.</a:t>
            </a:r>
          </a:p>
          <a:p>
            <a:r>
              <a:rPr lang="en-US" sz="3200" dirty="0"/>
              <a:t>The earth spins from west to east.</a:t>
            </a:r>
          </a:p>
          <a:p>
            <a:r>
              <a:rPr lang="en-US" sz="3200" dirty="0"/>
              <a:t>The earth completes one rotation in about 24 hours.</a:t>
            </a:r>
          </a:p>
          <a:p>
            <a:r>
              <a:rPr lang="en-US" sz="3200" dirty="0"/>
              <a:t>Thus, the rotation of the earth on its axis causes days and nights.</a:t>
            </a:r>
            <a:endParaRPr lang="en-US" sz="33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ED1E8CC7-6851-4CF6-97E9-458059EBBB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548" y="20262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ow fast does the Earth rotate?">
            <a:extLst>
              <a:ext uri="{FF2B5EF4-FFF2-40B4-BE49-F238E27FC236}">
                <a16:creationId xmlns:a16="http://schemas.microsoft.com/office/drawing/2014/main" id="{7635BC78-D57F-9FEF-93F0-160EBA34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05372"/>
            <a:ext cx="4476750" cy="252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ious Kids: If the Earth is spinning all the time, why don't things move  around?">
            <a:extLst>
              <a:ext uri="{FF2B5EF4-FFF2-40B4-BE49-F238E27FC236}">
                <a16:creationId xmlns:a16="http://schemas.microsoft.com/office/drawing/2014/main" id="{0E3FA297-7002-8BAF-C099-2F21D0AC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60378"/>
            <a:ext cx="4476750" cy="252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650382"/>
            <a:ext cx="549354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 movement of earth is called its revolution.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earth spins on its axis it also goes around the sun in a fixed path is called orbit.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time taken by the earth to complete one revolution around the sun is 365 ¼ days.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3219450" y="265562"/>
            <a:ext cx="3479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REVOLUTION</a:t>
            </a:r>
            <a:endParaRPr sz="4000" b="1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arth Rotation and Revolution - Difference between Rotation and Revolution,  FAQs">
            <a:extLst>
              <a:ext uri="{FF2B5EF4-FFF2-40B4-BE49-F238E27FC236}">
                <a16:creationId xmlns:a16="http://schemas.microsoft.com/office/drawing/2014/main" id="{810D67C9-D0A7-5FC9-6B70-7063A54F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56" y="1352550"/>
            <a:ext cx="5373982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/>
        </p:nvSpPr>
        <p:spPr>
          <a:xfrm>
            <a:off x="2076449" y="1548884"/>
            <a:ext cx="6867526" cy="556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arth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latin typeface="Calibri"/>
                <a:ea typeface="Calibri"/>
                <a:cs typeface="Calibri"/>
                <a:sym typeface="Calibri"/>
              </a:rPr>
              <a:t>Neighbours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Planets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Reflect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Universe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Astronauts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Rotation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Revolution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1190625" y="501134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</a:rPr>
              <a:t>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EW WORDS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8013" y="27234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/>
        </p:nvSpPr>
        <p:spPr>
          <a:xfrm>
            <a:off x="2219325" y="729198"/>
            <a:ext cx="6467475" cy="680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Orbit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latin typeface="Calibri"/>
                <a:ea typeface="Calibri"/>
                <a:cs typeface="Calibri"/>
                <a:sym typeface="Calibri"/>
              </a:rPr>
              <a:t>Satelite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Crescent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cs typeface="Calibri"/>
                <a:sym typeface="Calibri"/>
              </a:rPr>
              <a:t>Gibbous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Constellation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cs typeface="Calibri"/>
                <a:sym typeface="Calibri"/>
              </a:rPr>
              <a:t>Astronomers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Aryabhata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latin typeface="Calibri"/>
                <a:cs typeface="Calibri"/>
                <a:sym typeface="Calibri"/>
              </a:rPr>
              <a:t>Varahamihira</a:t>
            </a:r>
            <a:endParaRPr lang="en-US" sz="3200" b="1" dirty="0"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latin typeface="Calibri"/>
                <a:cs typeface="Calibri"/>
                <a:sym typeface="Calibri"/>
              </a:rPr>
              <a:t>Bhaskara</a:t>
            </a:r>
            <a:endParaRPr lang="en-US" sz="3200" b="1" dirty="0"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latin typeface="Calibri"/>
                <a:cs typeface="Calibri"/>
                <a:sym typeface="Calibri"/>
              </a:rPr>
              <a:t>Jantar Mantar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5112" y="28532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619124" y="1533524"/>
            <a:ext cx="990600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 earth move around the sun as well as on its axis.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movement is called rotation.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 movement of earth is called its revolution. 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106" y="409852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subTitle" idx="1"/>
          </p:nvPr>
        </p:nvSpPr>
        <p:spPr>
          <a:xfrm>
            <a:off x="994611" y="685582"/>
            <a:ext cx="9144000" cy="451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dirty="0">
                <a:solidFill>
                  <a:srgbClr val="FF0000"/>
                </a:solidFill>
              </a:rPr>
              <a:t>Learning outcome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Learner will be able to know about--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the movement of the earth and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about rotation and revolution.</a:t>
            </a:r>
            <a:endParaRPr dirty="0"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681" y="362227"/>
            <a:ext cx="1643368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281</Words>
  <Application>Microsoft Office PowerPoint</Application>
  <PresentationFormat>Widescreen</PresentationFormat>
  <Paragraphs>64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ROTATION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paul</dc:creator>
  <cp:lastModifiedBy>Smruti Shasani</cp:lastModifiedBy>
  <cp:revision>18</cp:revision>
  <dcterms:created xsi:type="dcterms:W3CDTF">2021-04-21T02:59:13Z</dcterms:created>
  <dcterms:modified xsi:type="dcterms:W3CDTF">2022-11-20T06:50:10Z</dcterms:modified>
</cp:coreProperties>
</file>