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58" r:id="rId6"/>
    <p:sldId id="282" r:id="rId7"/>
    <p:sldId id="283" r:id="rId8"/>
    <p:sldId id="288" r:id="rId9"/>
    <p:sldId id="259" r:id="rId10"/>
    <p:sldId id="261" r:id="rId11"/>
    <p:sldId id="265" r:id="rId12"/>
    <p:sldId id="289" r:id="rId13"/>
    <p:sldId id="260" r:id="rId14"/>
    <p:sldId id="266" r:id="rId15"/>
    <p:sldId id="290" r:id="rId16"/>
    <p:sldId id="291" r:id="rId17"/>
    <p:sldId id="267" r:id="rId18"/>
    <p:sldId id="268" r:id="rId19"/>
    <p:sldId id="269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CakqLqRNePj+wnOvamkVB1Qi/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B145-4F05-43BC-A565-34570E5D7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32C5-5D98-4A84-9011-0F0F61F83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E1F9-F0EE-4CB0-80BB-DEB3AED1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5A7B9-A8C4-43F8-877F-6972C7B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1D877-B83E-444B-AF50-BF3DBD0C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686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8A87-DB56-4ACF-A889-FF5A18C4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E529-E5BC-49D3-BC9D-B887F23A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C971D-A45A-4963-989C-C082031C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B78A-B509-4DE9-8A9D-A025149D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E0F71-9A31-4287-B08B-C4FA6ED5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33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F365-250D-4F4C-913D-8F7D9635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57DFC-D80F-465C-81FB-1D3D05F6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3BE6F-DF86-40BF-8201-F4645266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B390-3012-4A4C-B854-B3D11571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E999B-3DBE-49B1-A061-135F0F11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1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3184-74EE-42B1-81B0-BF7FD5F8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EC5F-CF8F-4EDC-872A-BDE4AB0B6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BC047-F14B-4271-8F64-D4DD365F2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9A0C-067B-45BC-A6A1-F9635E19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F3DD9-F140-416D-832B-62004A80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4BEF4-7521-4A03-A6D9-A1A54D8E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73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CD6F-2045-40AC-B23E-D1834DC1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01BD0-A0D2-4973-9D22-89B2B03F2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2E659-A3E8-4B5B-A357-824C60E3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73CE5-E7F6-41CF-B154-C366DF942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FB162-A0D1-4BAF-9B5A-ADBCB8707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865C3-A793-4915-8D13-67AAD1C4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D6FEA-54FE-4F4A-95E1-8239C317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67139-9A63-431D-9143-E960A252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37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E2DE-7D61-4E16-9ED7-32980A68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D8893-3956-4E5C-8920-C30C23AE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20EAE-22C1-406A-961D-A3F7F386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D3D61-9332-4E4C-A206-9155DF2B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890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ED733-FDD3-4CAB-8658-DB4B4A48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09E05-5CA2-409E-BC6E-444FDA6E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2C750-E9B6-4B23-8FE7-849F94F9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3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9750-8C35-4690-AE1C-07D7FFB7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009C-64C7-40D0-B46A-C17CB77B6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E503C-817E-4A54-9EEA-BC692538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A6F1F-7BB0-4BB2-887D-AF8D8BA7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448C6-2861-4BD1-B2D7-425512AF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814E5-CCC5-4540-855D-80439FC2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121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8AC7-FD8C-4B1F-9A60-D7623A5E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3E7B0-CA2B-48AA-A102-115A6940D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D7FE-1354-4AAF-85A9-A3F5D3651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EBD08-3F3F-4E8D-BC3F-AA6E977D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BF17B-6730-49E9-9790-2A6ECB90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79882-E9A8-4093-8E4E-7ECB6A16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916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BD48-8596-4B5A-A1AA-9B3D32C8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729C2-B596-435C-99F4-1016088B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002CA-27B2-41E1-B26B-A6E6E4C6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57222-3C7E-40D5-BE66-32AD2A68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A299-1CE1-4782-96E3-C2392683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358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0808D-8B78-4E71-8F9B-F8DF6DF6A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14840-1674-4300-AC1A-D45ADFE30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37469-6C7A-408C-8E71-2AA1195E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5C3C8-AAA7-4C77-8B5C-7171535D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87A6-697B-43F6-A4F1-C7216B1B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07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0222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185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930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12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298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72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824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8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086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557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68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514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57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A64C0-4FC5-48A8-9437-ABD21CAC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80077-145C-4950-85F7-7AE7F99D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F477-01BF-4D32-96D1-7E209CC41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B597-C797-4CD7-B5F2-81425CEFD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E6F7-787F-46C2-973F-D3667822C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81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373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411810"/>
            <a:ext cx="12192000" cy="144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6760" y="26216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076450" y="1162645"/>
            <a:ext cx="8820150" cy="438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: 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11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OUR E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ARTH AND ITS NEIGHBOURS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SUBTOPIC:  INTRODUCTION, PLANETS AND THE SHAPE OF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EARTH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400050" y="379053"/>
            <a:ext cx="5372103" cy="549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Shape of the Earth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∙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Long ago people used to think that the Earth was flat. 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∙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They feared that if they will travel, they will fall off from the edge.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∙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People used to think that the Earth was flat and that they could fall the edge of the Earth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932" y="1095375"/>
            <a:ext cx="5267325" cy="2511264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9424" y="157934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6047" y="3784278"/>
            <a:ext cx="5553075" cy="260985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/>
        </p:nvSpPr>
        <p:spPr>
          <a:xfrm>
            <a:off x="238124" y="370753"/>
            <a:ext cx="6629401" cy="578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But is the Earth really flat?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∙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About 500 years ago, Ferdinand Magellan, a Portuguese sailor, set with a fleet of ships on a long voyage from Spain. 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∙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 kept sailing in One direction. After three years, his ships reached the same place from where they had started.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∙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Magellan proved that the Earth is round like a ball, not flat as people earlier thought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4687" y="102708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 descr="Ferdinand Magellan - Early Years, Expedition &amp; Legacy - HISTO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1375" y="885825"/>
            <a:ext cx="4429126" cy="55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/>
        </p:nvSpPr>
        <p:spPr>
          <a:xfrm>
            <a:off x="1285874" y="1653659"/>
            <a:ext cx="9934576" cy="281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Q2.Our Earth is a</a:t>
            </a:r>
            <a:r>
              <a:rPr kumimoji="0" lang="en-US" sz="28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planet.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Non-living	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man-made	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living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1190625" y="501134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QUIZ TIME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8013" y="27234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2"/>
          <p:cNvSpPr txBox="1"/>
          <p:nvPr/>
        </p:nvSpPr>
        <p:spPr>
          <a:xfrm>
            <a:off x="4962525" y="5204341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Ans- living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/>
        </p:nvSpPr>
        <p:spPr>
          <a:xfrm>
            <a:off x="1128712" y="1618360"/>
            <a:ext cx="99345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Q1.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does the atmosphere consist of?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1285875" y="2357973"/>
            <a:ext cx="9439275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A. Air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B. Weather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C. Land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D. Planet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                                      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Ans- air            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1190625" y="501134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QUIZ TIME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5112" y="28532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/>
        </p:nvSpPr>
        <p:spPr>
          <a:xfrm>
            <a:off x="600075" y="998577"/>
            <a:ext cx="109728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Q3.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During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long ago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some people thought that the Earth was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flat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square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58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triangle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1257300" y="229136"/>
            <a:ext cx="37814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QUIZ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TIME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6762750" y="5168949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Ans-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flat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1" name="Google Shape;1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0373" y="229136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619124" y="1533524"/>
            <a:ext cx="9906001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is called unique planet.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is called blue planet and living planet.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layer of air surrounded the earth called atmosphere.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6106" y="409852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subTitle" idx="1"/>
          </p:nvPr>
        </p:nvSpPr>
        <p:spPr>
          <a:xfrm>
            <a:off x="994611" y="685582"/>
            <a:ext cx="9144000" cy="451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 sz="4000" dirty="0">
                <a:solidFill>
                  <a:srgbClr val="FF0000"/>
                </a:solidFill>
              </a:rPr>
              <a:t>Learning outcome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Learner will be able to know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about the earth and different planets and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about the shape of the earth.</a:t>
            </a:r>
            <a:endParaRPr dirty="0"/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681" y="362227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681" y="409852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294148" y="1999060"/>
            <a:ext cx="11602578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LETS THINK SOME ANSWERS TO THE GIVEN QUESTIONS:-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IS THE MOST COMFORTABLE PLACE TO LIVE?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TAKES CARE OF YOU ALL THROUGHOUT THE DAY?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STUDENTS, AS OUR PARENTS, SPECIALLY OUR MOTHER TAKES CARE OF US WHOLE DAY.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EARTH IS ALSO CALLED OUR MOTHER, AS IT TAKES CARE OF US, FULFILLS OUR NEED.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3359662" y="600074"/>
            <a:ext cx="4634474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dirty="0"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5636" y="29413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554351" y="165847"/>
            <a:ext cx="98750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 FOR ALL LIVING THINGS</a:t>
            </a:r>
            <a:endParaRPr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4" descr="Why is land not sinking if the Earth is 70% water and 30% land? - Quo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0" y="1204386"/>
            <a:ext cx="3790470" cy="419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1812" y="3215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7603812" y="2682358"/>
            <a:ext cx="23117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EARTH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4" descr="Birds GIFs - Get the best GIF on GIPH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5313" y="3205578"/>
            <a:ext cx="22955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 descr="Growing Tree GIF | Gfyca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25119" y="3550502"/>
            <a:ext cx="4341762" cy="249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990E-446F-40F3-8BBC-9F538CA4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1093"/>
            <a:ext cx="9588246" cy="117957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solar system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48EA-CF96-42E5-90DC-1EEBF81D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910431"/>
            <a:ext cx="5781674" cy="517604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The  Earth move around the sun.</a:t>
            </a:r>
          </a:p>
          <a:p>
            <a:r>
              <a:rPr lang="en-US" sz="3200" dirty="0"/>
              <a:t>Like the Earth there are many other heavenly bodies move around the sun. </a:t>
            </a:r>
          </a:p>
          <a:p>
            <a:r>
              <a:rPr lang="en-US" sz="3200" dirty="0"/>
              <a:t>The sun and the eight planets that go around it form the solar system.</a:t>
            </a:r>
          </a:p>
          <a:p>
            <a:r>
              <a:rPr lang="en-US" sz="3200" dirty="0"/>
              <a:t>They are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mercury,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venus</a:t>
            </a:r>
            <a:r>
              <a:rPr lang="en-US" sz="3200" dirty="0"/>
              <a:t>, 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Earth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Mars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Jupiter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Saturn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Uranus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 Neptune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ED1E8CC7-6851-4CF6-97E9-458059EBBB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548" y="202623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ur solar system in a oddly satisfying way. | Solar system gif, Sistema  solar, Cool illusions">
            <a:extLst>
              <a:ext uri="{FF2B5EF4-FFF2-40B4-BE49-F238E27FC236}">
                <a16:creationId xmlns:a16="http://schemas.microsoft.com/office/drawing/2014/main" id="{741D4E6E-72E5-43E7-8A12-2A993E5D1C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210669"/>
            <a:ext cx="5562600" cy="45043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2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1708-BA13-4F51-ADDA-2F3B161F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551492"/>
            <a:ext cx="8629650" cy="87725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          THE PLANETS</a:t>
            </a:r>
            <a:endParaRPr lang="en-IN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79759D-F95D-4801-87E5-7218820D4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2" b="3857"/>
          <a:stretch/>
        </p:blipFill>
        <p:spPr>
          <a:xfrm>
            <a:off x="1076325" y="1784238"/>
            <a:ext cx="9705975" cy="4035538"/>
          </a:xfrm>
        </p:spPr>
      </p:pic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D885E1FA-DE32-46DB-9065-49EEFD4D62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0862" y="3467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00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4F8D-4BB9-4B61-91B8-4BD37252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09347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+mn-lt"/>
              </a:rPr>
              <a:t>Easy way to remember the planets name.</a:t>
            </a:r>
            <a:endParaRPr lang="en-IN" sz="3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9F9E-A302-45F1-9247-A8AEE9A3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My Very Energetic Mother Just Served Us Noodles.</a:t>
            </a:r>
          </a:p>
          <a:p>
            <a:r>
              <a:rPr lang="en-US" b="1" dirty="0"/>
              <a:t>My - </a:t>
            </a:r>
            <a:r>
              <a:rPr lang="en-US" b="1" i="1" dirty="0"/>
              <a:t>Mercury</a:t>
            </a:r>
          </a:p>
          <a:p>
            <a:r>
              <a:rPr lang="en-US" b="1" dirty="0"/>
              <a:t>Very - </a:t>
            </a:r>
            <a:r>
              <a:rPr lang="en-US" b="1" i="1" dirty="0"/>
              <a:t>Venus</a:t>
            </a:r>
          </a:p>
          <a:p>
            <a:r>
              <a:rPr lang="en-US" b="1" dirty="0"/>
              <a:t>Energetic - </a:t>
            </a:r>
            <a:r>
              <a:rPr lang="en-US" b="1" i="1" dirty="0"/>
              <a:t>Earth</a:t>
            </a:r>
          </a:p>
          <a:p>
            <a:r>
              <a:rPr lang="en-US" b="1" dirty="0"/>
              <a:t>Mother - </a:t>
            </a:r>
            <a:r>
              <a:rPr lang="en-US" b="1" i="1" dirty="0"/>
              <a:t>Mars</a:t>
            </a:r>
          </a:p>
          <a:p>
            <a:r>
              <a:rPr lang="en-US" b="1" dirty="0"/>
              <a:t>Just - </a:t>
            </a:r>
            <a:r>
              <a:rPr lang="en-US" b="1" i="1" dirty="0"/>
              <a:t>Jupiter</a:t>
            </a:r>
          </a:p>
          <a:p>
            <a:r>
              <a:rPr lang="en-US" b="1" dirty="0"/>
              <a:t>Served - </a:t>
            </a:r>
            <a:r>
              <a:rPr lang="en-US" b="1" i="1" dirty="0"/>
              <a:t>Saturn</a:t>
            </a:r>
          </a:p>
          <a:p>
            <a:r>
              <a:rPr lang="en-US" b="1" dirty="0"/>
              <a:t>Us - </a:t>
            </a:r>
            <a:r>
              <a:rPr lang="en-US" b="1" i="1" dirty="0"/>
              <a:t>Uranus</a:t>
            </a:r>
          </a:p>
          <a:p>
            <a:r>
              <a:rPr lang="en-US" b="1" dirty="0"/>
              <a:t>Noodles - </a:t>
            </a:r>
            <a:r>
              <a:rPr lang="en-US" b="1" i="1" dirty="0"/>
              <a:t>Neptune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BBD76595-83E4-4E7B-A351-2B0B5FC9AF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3198" y="41603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0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345281" y="1650382"/>
            <a:ext cx="4407694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PLANET IS A CELESTIAL OR HEAVENLY BODY THAT GO AROUND A STAR.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PLANETS DO NOT HAVE LIGHT OR HEAT OF THEIR OWN.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4293893" y="109835"/>
            <a:ext cx="24048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PLANET</a:t>
            </a:r>
            <a:endParaRPr sz="5400" b="1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3212" y="265562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7472" y="1518453"/>
            <a:ext cx="6796087" cy="4457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7532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3224" y="0"/>
            <a:ext cx="54387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28012" y="2381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8962" y="12155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479</Words>
  <Application>Microsoft Office PowerPoint</Application>
  <PresentationFormat>Widescreen</PresentationFormat>
  <Paragraphs>87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Noto Sans Symbols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The solar system</vt:lpstr>
      <vt:lpstr>          THE PLANETS</vt:lpstr>
      <vt:lpstr>Easy way to remember the planets name.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paul</dc:creator>
  <cp:lastModifiedBy>Smruti Shasani</cp:lastModifiedBy>
  <cp:revision>9</cp:revision>
  <dcterms:created xsi:type="dcterms:W3CDTF">2021-04-21T02:59:13Z</dcterms:created>
  <dcterms:modified xsi:type="dcterms:W3CDTF">2022-11-20T14:45:30Z</dcterms:modified>
</cp:coreProperties>
</file>