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6" roundtripDataSignature="AMtx7mi3XzAH4WlghShjE/Phavupn1qJ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9b31f47f2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19b31f47f2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a11119e957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1a11119e95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a11119e957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a11119e957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a11119e957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a11119e95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96649" y="146849"/>
            <a:ext cx="2144326" cy="127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5827447"/>
            <a:ext cx="12192000" cy="8140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86" name="Google Shape;8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2876" y="1564116"/>
            <a:ext cx="5089922" cy="4188764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5447125" y="2531350"/>
            <a:ext cx="5442300" cy="20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hi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CLASS: III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hi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(HINDI)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hi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–TOPIC- </a:t>
            </a:r>
            <a:r>
              <a:rPr b="1" i="0" lang="hi-IN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अभ्यास कार्य -</a:t>
            </a:r>
            <a:r>
              <a:rPr b="1" lang="hi-IN" sz="2300">
                <a:solidFill>
                  <a:schemeClr val="dk1"/>
                </a:solidFill>
              </a:rPr>
              <a:t>2</a:t>
            </a:r>
            <a:endParaRPr b="1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g19b31f47f2c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g19b31f47f2c_0_0"/>
          <p:cNvSpPr txBox="1"/>
          <p:nvPr/>
        </p:nvSpPr>
        <p:spPr>
          <a:xfrm>
            <a:off x="0" y="0"/>
            <a:ext cx="9024300" cy="10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1.संदर्भ से</a:t>
            </a:r>
            <a:endParaRPr b="1" sz="26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  </a:t>
            </a:r>
            <a:r>
              <a:rPr b="1" lang="hi-IN" sz="2600">
                <a:solidFill>
                  <a:schemeClr val="dk1"/>
                </a:solidFill>
              </a:rPr>
              <a:t> "आलमपनाह ! कपास का फूल सबसे बढ़िया होता है।</a:t>
            </a:r>
            <a:endParaRPr/>
          </a:p>
        </p:txBody>
      </p:sp>
      <p:sp>
        <p:nvSpPr>
          <p:cNvPr id="94" name="Google Shape;94;g19b31f47f2c_0_0"/>
          <p:cNvSpPr txBox="1"/>
          <p:nvPr/>
        </p:nvSpPr>
        <p:spPr>
          <a:xfrm>
            <a:off x="428650" y="1295700"/>
            <a:ext cx="8491500" cy="28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क. यह  वाक्य किसने किससे कहा?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ख.  किसका उत्तर सुनकर सब बहुत खुश हुए</a:t>
            </a:r>
            <a:r>
              <a:rPr b="1" lang="hi-IN" sz="2600">
                <a:solidFill>
                  <a:srgbClr val="FF0000"/>
                </a:solidFill>
              </a:rPr>
              <a:t>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ग.  इस वाक्य में आलमपनाह किसे कहा गया है?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1a11119e957_0_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g1a11119e957_0_14"/>
          <p:cNvSpPr txBox="1"/>
          <p:nvPr/>
        </p:nvSpPr>
        <p:spPr>
          <a:xfrm>
            <a:off x="0" y="0"/>
            <a:ext cx="9024300" cy="10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1.संदर्भ से</a:t>
            </a:r>
            <a:endParaRPr b="1" sz="26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   "आलमपनाह ! कपास का फूल सबसे बढ़िया होता है।</a:t>
            </a:r>
            <a:endParaRPr/>
          </a:p>
        </p:txBody>
      </p:sp>
      <p:sp>
        <p:nvSpPr>
          <p:cNvPr id="101" name="Google Shape;101;g1a11119e957_0_14"/>
          <p:cNvSpPr txBox="1"/>
          <p:nvPr/>
        </p:nvSpPr>
        <p:spPr>
          <a:xfrm>
            <a:off x="428650" y="1295700"/>
            <a:ext cx="8491500" cy="42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क. यह  वाक्य किसने किससे कहा?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उः  यह वाक्य बीरबल ने शहंशाह अकबर से कहा।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ख.  किसका उत्तर सुनकर सब बहुत खुश हुए?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उः  बीरबल का उत्तर सुनकर सब बहुत खुश हुए।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ग.  इस वाक्य में आलमपनाह किसे कहा गया है?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उः  इस वाक्य में आलमपनाह शहंशाह अकबर को कहा गया है।</a:t>
            </a:r>
            <a:endParaRPr b="1" sz="2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a11119e957_0_3"/>
          <p:cNvSpPr txBox="1"/>
          <p:nvPr/>
        </p:nvSpPr>
        <p:spPr>
          <a:xfrm>
            <a:off x="509725" y="1239525"/>
            <a:ext cx="9603600" cy="35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rgbClr val="FF0000"/>
                </a:solidFill>
              </a:rPr>
              <a:t>2. निम्नलिखित शब्दों से वाक्य बनाएँ-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क. </a:t>
            </a:r>
            <a:r>
              <a:rPr b="1" lang="hi-IN" sz="2800">
                <a:solidFill>
                  <a:srgbClr val="FF0000"/>
                </a:solidFill>
              </a:rPr>
              <a:t>आचरण</a:t>
            </a:r>
            <a:r>
              <a:rPr b="1" lang="hi-IN" sz="2800">
                <a:solidFill>
                  <a:schemeClr val="dk1"/>
                </a:solidFill>
              </a:rPr>
              <a:t>  - 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ख. </a:t>
            </a:r>
            <a:r>
              <a:rPr b="1" lang="hi-IN" sz="2800">
                <a:solidFill>
                  <a:srgbClr val="FF0000"/>
                </a:solidFill>
              </a:rPr>
              <a:t>स्वतंत्र</a:t>
            </a:r>
            <a:r>
              <a:rPr b="1" lang="hi-IN" sz="2800">
                <a:solidFill>
                  <a:schemeClr val="dk1"/>
                </a:solidFill>
              </a:rPr>
              <a:t>     - 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ग. </a:t>
            </a:r>
            <a:r>
              <a:rPr b="1" lang="hi-IN" sz="2800">
                <a:solidFill>
                  <a:srgbClr val="FF0000"/>
                </a:solidFill>
              </a:rPr>
              <a:t>परिणाम </a:t>
            </a:r>
            <a:r>
              <a:rPr b="1" lang="hi-IN" sz="2800">
                <a:solidFill>
                  <a:schemeClr val="dk1"/>
                </a:solidFill>
              </a:rPr>
              <a:t> -  </a:t>
            </a:r>
            <a:endParaRPr b="1" sz="2800">
              <a:solidFill>
                <a:schemeClr val="dk1"/>
              </a:solidFill>
            </a:endParaRPr>
          </a:p>
        </p:txBody>
      </p:sp>
      <p:pic>
        <p:nvPicPr>
          <p:cNvPr id="107" name="Google Shape;107;g1a11119e957_0_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a11119e957_0_20"/>
          <p:cNvSpPr txBox="1"/>
          <p:nvPr/>
        </p:nvSpPr>
        <p:spPr>
          <a:xfrm>
            <a:off x="509725" y="1239525"/>
            <a:ext cx="9603600" cy="35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rgbClr val="FF0000"/>
                </a:solidFill>
              </a:rPr>
              <a:t>2. निम्नलिखित शब्दों से वाक्य बनाएँ-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क. </a:t>
            </a:r>
            <a:r>
              <a:rPr b="1" lang="hi-IN" sz="2800">
                <a:solidFill>
                  <a:srgbClr val="FF0000"/>
                </a:solidFill>
              </a:rPr>
              <a:t>आचरण</a:t>
            </a:r>
            <a:r>
              <a:rPr b="1" lang="hi-IN" sz="2800">
                <a:solidFill>
                  <a:schemeClr val="dk1"/>
                </a:solidFill>
              </a:rPr>
              <a:t>  -  हमें  सबके साथ अच्छा आचरण करना चाहिए।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ख. </a:t>
            </a:r>
            <a:r>
              <a:rPr b="1" lang="hi-IN" sz="2800">
                <a:solidFill>
                  <a:srgbClr val="FF0000"/>
                </a:solidFill>
              </a:rPr>
              <a:t>स्वतंत्र</a:t>
            </a:r>
            <a:r>
              <a:rPr b="1" lang="hi-IN" sz="2800">
                <a:solidFill>
                  <a:schemeClr val="dk1"/>
                </a:solidFill>
              </a:rPr>
              <a:t>     -  मीना एक स्वतंत्र विचारों  वाली लड़की है।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ग. </a:t>
            </a:r>
            <a:r>
              <a:rPr b="1" lang="hi-IN" sz="2800">
                <a:solidFill>
                  <a:srgbClr val="FF0000"/>
                </a:solidFill>
              </a:rPr>
              <a:t>परिणाम </a:t>
            </a:r>
            <a:r>
              <a:rPr b="1" lang="hi-IN" sz="2800">
                <a:solidFill>
                  <a:schemeClr val="dk1"/>
                </a:solidFill>
              </a:rPr>
              <a:t> -  वार्षिक परीक्षा का परिणाम निकलने वाला है।</a:t>
            </a:r>
            <a:endParaRPr b="1" sz="2800">
              <a:solidFill>
                <a:schemeClr val="dk1"/>
              </a:solidFill>
            </a:endParaRPr>
          </a:p>
        </p:txBody>
      </p:sp>
      <p:pic>
        <p:nvPicPr>
          <p:cNvPr id="113" name="Google Shape;113;g1a11119e957_0_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0000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60705" y="5643563"/>
            <a:ext cx="2446735" cy="121443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1"/>
          <p:cNvSpPr txBox="1"/>
          <p:nvPr/>
        </p:nvSpPr>
        <p:spPr>
          <a:xfrm>
            <a:off x="209847" y="190381"/>
            <a:ext cx="609897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hi-IN" sz="3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अध्ययन के परिणाम</a:t>
            </a:r>
            <a:endParaRPr b="1" i="0" sz="36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1"/>
          <p:cNvSpPr txBox="1"/>
          <p:nvPr/>
        </p:nvSpPr>
        <p:spPr>
          <a:xfrm>
            <a:off x="561975" y="2496919"/>
            <a:ext cx="11068049" cy="584775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hi-IN" sz="32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कहानी पठन के बाद बच्चों मैं नैतिक मूल्यों का विकास हो पाएगा।</a:t>
            </a:r>
            <a:endParaRPr b="1" i="0" sz="32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7562" y="95188"/>
            <a:ext cx="11576880" cy="666762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1"/>
          <p:cNvSpPr txBox="1"/>
          <p:nvPr/>
        </p:nvSpPr>
        <p:spPr>
          <a:xfrm>
            <a:off x="362247" y="342781"/>
            <a:ext cx="609897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hi-IN" sz="3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अध्ययन के परिणाम</a:t>
            </a:r>
            <a:endParaRPr b="1" i="0" sz="36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3" name="Google Shape;12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83299" y="190374"/>
            <a:ext cx="2140947" cy="1062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1"/>
          <p:cNvSpPr txBox="1"/>
          <p:nvPr/>
        </p:nvSpPr>
        <p:spPr>
          <a:xfrm>
            <a:off x="1068872" y="3026759"/>
            <a:ext cx="9746100" cy="1947000"/>
          </a:xfrm>
          <a:prstGeom prst="rect">
            <a:avLst/>
          </a:prstGeom>
          <a:solidFill>
            <a:srgbClr val="FFC00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hi-IN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बच्चों में पठन कौशल के साथ साथ </a:t>
            </a:r>
            <a:r>
              <a:rPr b="1" i="0" lang="hi-IN" sz="40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चिंतन की प्रबल इच्छा प्रखर एवं विकसित हुआ। </a:t>
            </a:r>
            <a:r>
              <a:rPr b="1" i="0" lang="hi-IN" sz="39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आत्मविश्वास की भावना प्रबल एवं सुदृढ़ </a:t>
            </a:r>
            <a:r>
              <a:rPr b="1" i="0" lang="hi-IN" sz="4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हुई</a:t>
            </a:r>
            <a:endParaRPr b="1" i="0" sz="1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/>
        </p:nvSpPr>
        <p:spPr>
          <a:xfrm>
            <a:off x="1084956" y="1887021"/>
            <a:ext cx="9987857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hi-IN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THANKING YOU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hi-IN" sz="6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</a:t>
            </a:r>
            <a:r>
              <a:rPr b="1" i="0" lang="hi-IN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hi-IN" sz="6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b="1" i="0" lang="hi-IN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hi-IN" sz="6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GROUP</a:t>
            </a:r>
            <a:endParaRPr b="1" i="0" sz="6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70552" y="245150"/>
            <a:ext cx="244673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2021-12-30T06:29:39Z</dcterms:created>
  <dc:creator>asimadas8748@gmail.com</dc:creator>
</cp:coreProperties>
</file>