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hksaP0oOaE4pzemWF0DyEwB5aq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9b31f47f2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g19b31f47f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ae8ce3bc8d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g1ae8ce3bc8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ae8ce3bc8d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1ae8ce3bc8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ae8ce3bc8d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1ae8ce3bc8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ae8ce3bc8d_0_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1ae8ce3bc8d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ae8ce3bc8d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1ae8ce3bc8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96649" y="146849"/>
            <a:ext cx="2144326" cy="127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5827447"/>
            <a:ext cx="12192000" cy="81402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86" name="Google Shape;8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2876" y="1564116"/>
            <a:ext cx="5089922" cy="4188764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5447125" y="2531350"/>
            <a:ext cx="5442300" cy="20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CLASS: III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(HINDI)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hi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–TOPIC- </a:t>
            </a:r>
            <a:r>
              <a:rPr b="1" lang="hi-IN" sz="1800">
                <a:solidFill>
                  <a:srgbClr val="FF0000"/>
                </a:solidFill>
              </a:rPr>
              <a:t> </a:t>
            </a:r>
            <a:r>
              <a:rPr b="1" lang="hi-IN" sz="2100">
                <a:solidFill>
                  <a:schemeClr val="dk1"/>
                </a:solidFill>
              </a:rPr>
              <a:t>संशोधित मूल्यांकन -1</a:t>
            </a:r>
            <a:endParaRPr b="1" sz="21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g19b31f47f2c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19b31f47f2c_0_0"/>
          <p:cNvSpPr txBox="1"/>
          <p:nvPr/>
        </p:nvSpPr>
        <p:spPr>
          <a:xfrm>
            <a:off x="152400" y="152400"/>
            <a:ext cx="8049300" cy="606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rgbClr val="FF0000"/>
                </a:solidFill>
              </a:rPr>
              <a:t>1.एक शब्द में लिखिए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क. सोने के आभूषण बनाने वाला  - 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ख. नौ रत्नों का समूह  - 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ग. खेत में काम करने वाला  - 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r>
              <a:rPr b="1" lang="hi-IN" sz="2800">
                <a:solidFill>
                  <a:srgbClr val="FF0000"/>
                </a:solidFill>
              </a:rPr>
              <a:t>2.वाक्य को सही करके लिखें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क. सुभाष चंद्र बोस माध्यमिक शाला में पहुँचे।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ख. वार्षिक उत्सव नजदीक थी।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endParaRPr b="1"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g1ae8ce3bc8d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1ae8ce3bc8d_0_1"/>
          <p:cNvSpPr txBox="1"/>
          <p:nvPr/>
        </p:nvSpPr>
        <p:spPr>
          <a:xfrm>
            <a:off x="1668150" y="532875"/>
            <a:ext cx="6533700" cy="66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3.  वर्तनी शुद्ध करें-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उमीद  -    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दुसमन  -     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 र्काय    -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   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4.  पर्यायवाची या समानार्थक शब्द लिखें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फूल    -    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जल     -   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गणेश  -   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g1ae8ce3bc8d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g1ae8ce3bc8d_0_5"/>
          <p:cNvSpPr txBox="1"/>
          <p:nvPr/>
        </p:nvSpPr>
        <p:spPr>
          <a:xfrm>
            <a:off x="289600" y="139025"/>
            <a:ext cx="9279300" cy="5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5.  प्रश्नों के उत्तर लिखिए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क. नेताजी क्यों खुशी से गदगद हो उठे?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ख. सुनील की मदद किसने की?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ग.   उगते सूरज का देश किसे कहा जाता है?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घ.  सबसे अच्छा राजा  किन्हे कहा गया  है?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g1ae8ce3bc8d_0_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g1ae8ce3bc8d_0_13"/>
          <p:cNvSpPr txBox="1"/>
          <p:nvPr/>
        </p:nvSpPr>
        <p:spPr>
          <a:xfrm>
            <a:off x="152400" y="152400"/>
            <a:ext cx="8049300" cy="606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rgbClr val="FF0000"/>
                </a:solidFill>
              </a:rPr>
              <a:t>1.एक शब्द में लिखिए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क. सोने के आभूषण बनाने वाला  - </a:t>
            </a:r>
            <a:r>
              <a:rPr b="1" lang="hi-IN" sz="2800">
                <a:solidFill>
                  <a:srgbClr val="FF0000"/>
                </a:solidFill>
              </a:rPr>
              <a:t>सुनार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ख. नौ रत्नों का समूह  -  </a:t>
            </a:r>
            <a:r>
              <a:rPr b="1" lang="hi-IN" sz="2800">
                <a:solidFill>
                  <a:srgbClr val="FF0000"/>
                </a:solidFill>
              </a:rPr>
              <a:t>नवरत्न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ग. खेत में काम करने वाला  - </a:t>
            </a:r>
            <a:r>
              <a:rPr b="1" lang="hi-IN" sz="2800">
                <a:solidFill>
                  <a:srgbClr val="FF0000"/>
                </a:solidFill>
              </a:rPr>
              <a:t>किसान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r>
              <a:rPr b="1" lang="hi-IN" sz="2800">
                <a:solidFill>
                  <a:srgbClr val="FF0000"/>
                </a:solidFill>
              </a:rPr>
              <a:t>2.वाक्य को सही करके लिखें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r>
              <a:rPr b="1" lang="hi-IN" sz="2800">
                <a:solidFill>
                  <a:srgbClr val="FF0000"/>
                </a:solidFill>
              </a:rPr>
              <a:t>क. सुभाष चंद्र बोस माध्यमिक शाला में पहुँचे।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उः  सुभाष चंद्र बोस प्राथमिक  पाठशाला में पहुँचे।</a:t>
            </a:r>
            <a:endParaRPr b="1" sz="28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</a:t>
            </a:r>
            <a:r>
              <a:rPr b="1" lang="hi-IN" sz="2800">
                <a:solidFill>
                  <a:srgbClr val="FF0000"/>
                </a:solidFill>
              </a:rPr>
              <a:t>ख. वार्षिक उत्सव नजदीक थी।</a:t>
            </a:r>
            <a:endParaRPr b="1" sz="28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800">
                <a:solidFill>
                  <a:schemeClr val="dk1"/>
                </a:solidFill>
              </a:rPr>
              <a:t> उः  वार्षिक परीक्षा नजदीक थी।</a:t>
            </a:r>
            <a:endParaRPr b="1"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g1ae8ce3bc8d_0_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1ae8ce3bc8d_0_22"/>
          <p:cNvSpPr txBox="1"/>
          <p:nvPr/>
        </p:nvSpPr>
        <p:spPr>
          <a:xfrm>
            <a:off x="1668150" y="532875"/>
            <a:ext cx="6533700" cy="52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3.  वर्तनी शुद्ध करें-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उमीद       </a:t>
            </a:r>
            <a:r>
              <a:rPr b="1" lang="hi-IN" sz="2600">
                <a:solidFill>
                  <a:srgbClr val="FF0000"/>
                </a:solidFill>
              </a:rPr>
              <a:t>उम्मीद 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दुसमन     </a:t>
            </a:r>
            <a:r>
              <a:rPr b="1" lang="hi-IN" sz="2600">
                <a:solidFill>
                  <a:srgbClr val="FF0000"/>
                </a:solidFill>
              </a:rPr>
              <a:t>दुश्मन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 र्काय         </a:t>
            </a:r>
            <a:r>
              <a:rPr b="1" lang="hi-IN" sz="2600">
                <a:solidFill>
                  <a:srgbClr val="FF0000"/>
                </a:solidFill>
              </a:rPr>
              <a:t>कार्य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4.  पर्यायवाची या समानार्थक शब्द लिखें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फूल    -    पुष्प,  कुसुम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जल     -   पानी,  नीर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गणेश  -   गजानन, लंबोदर</a:t>
            </a:r>
            <a:endParaRPr b="1"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g1ae8ce3bc8d_0_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94324" y="243275"/>
            <a:ext cx="1608351" cy="77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g1ae8ce3bc8d_0_27"/>
          <p:cNvSpPr txBox="1"/>
          <p:nvPr/>
        </p:nvSpPr>
        <p:spPr>
          <a:xfrm>
            <a:off x="0" y="0"/>
            <a:ext cx="9279300" cy="693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5.  प्रश्नों के उत्तर लिखिए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</a:t>
            </a:r>
            <a:r>
              <a:rPr b="1" lang="hi-IN" sz="2600">
                <a:solidFill>
                  <a:srgbClr val="FF0000"/>
                </a:solidFill>
              </a:rPr>
              <a:t>क. नेताजी क्यों खुशी से गदगद हो उठे?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उः  नेताजी जापानी बालक का उत्तर सुनकर खुशी से गदगद हो उठे।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ख. सुनील की मदद किसने की?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 उःसुनील की मदद  कक्षा  के सभी छात्रों ने मिलकर की।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ग.   उगते सूरज का देश किसे कहा जाता है?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उः जापान को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rgbClr val="FF0000"/>
                </a:solidFill>
              </a:rPr>
              <a:t>घ.  सबसे अच्छा राजा  किन्हे कहा गया  है?</a:t>
            </a:r>
            <a:endParaRPr b="1" sz="2600">
              <a:solidFill>
                <a:srgbClr val="FF0000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hi-IN" sz="2600">
                <a:solidFill>
                  <a:schemeClr val="dk1"/>
                </a:solidFill>
              </a:rPr>
              <a:t>उः इंद्र देव को</a:t>
            </a:r>
            <a:endParaRPr b="1" sz="2600">
              <a:solidFill>
                <a:schemeClr val="dk1"/>
              </a:solidFill>
            </a:endParaRPr>
          </a:p>
          <a:p>
            <a:pPr indent="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0000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60705" y="5643563"/>
            <a:ext cx="2446735" cy="1214437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1"/>
          <p:cNvSpPr txBox="1"/>
          <p:nvPr/>
        </p:nvSpPr>
        <p:spPr>
          <a:xfrm>
            <a:off x="209847" y="1903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hi-IN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b="1" i="0" sz="3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1"/>
          <p:cNvSpPr txBox="1"/>
          <p:nvPr/>
        </p:nvSpPr>
        <p:spPr>
          <a:xfrm>
            <a:off x="561975" y="2496919"/>
            <a:ext cx="11068049" cy="584775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hi-IN" sz="32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कहानी पठन के बाद बच्चों मैं नैतिक मूल्यों का विकास हो पाएगा।</a:t>
            </a:r>
            <a:endParaRPr b="1" i="0" sz="32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1" name="Google Shape;13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7562" y="95188"/>
            <a:ext cx="11576880" cy="6667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1"/>
          <p:cNvSpPr txBox="1"/>
          <p:nvPr/>
        </p:nvSpPr>
        <p:spPr>
          <a:xfrm>
            <a:off x="362247" y="342781"/>
            <a:ext cx="609897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hi-IN" sz="3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अध्ययन के परिणाम</a:t>
            </a:r>
            <a:endParaRPr b="1" i="0" sz="36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83299" y="190374"/>
            <a:ext cx="2140947" cy="10626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1"/>
          <p:cNvSpPr txBox="1"/>
          <p:nvPr/>
        </p:nvSpPr>
        <p:spPr>
          <a:xfrm>
            <a:off x="1068872" y="3026759"/>
            <a:ext cx="9746100" cy="1947000"/>
          </a:xfrm>
          <a:prstGeom prst="rect">
            <a:avLst/>
          </a:prstGeom>
          <a:solidFill>
            <a:srgbClr val="FFC00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hi-IN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बच्चों में पठन कौशल के साथ साथ </a:t>
            </a:r>
            <a:r>
              <a:rPr b="1" i="0" lang="hi-IN" sz="40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चिंतन की प्रबल इच्छा प्रखर एवं विकसित हुआ। </a:t>
            </a:r>
            <a:r>
              <a:rPr b="1" i="0" lang="hi-IN" sz="39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आत्मविश्वास की भावना प्रबल एवं सुदृढ़ </a:t>
            </a:r>
            <a:r>
              <a:rPr b="1" i="0" lang="hi-IN" sz="4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हुई</a:t>
            </a:r>
            <a:endParaRPr b="1" i="0" sz="12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"/>
          <p:cNvSpPr txBox="1"/>
          <p:nvPr/>
        </p:nvSpPr>
        <p:spPr>
          <a:xfrm>
            <a:off x="1084956" y="1887021"/>
            <a:ext cx="9987857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THANKING YOU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</a:t>
            </a: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b="1" i="0" lang="hi-IN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hi-IN" sz="6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endParaRPr b="1" i="0" sz="6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0552" y="245150"/>
            <a:ext cx="244673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2021-12-30T06:29:39Z</dcterms:created>
  <dc:creator>asimadas8748@gmail.com</dc:creator>
</cp:coreProperties>
</file>