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56" r:id="rId3"/>
    <p:sldId id="675" r:id="rId5"/>
    <p:sldId id="637" r:id="rId6"/>
    <p:sldId id="676" r:id="rId7"/>
    <p:sldId id="682" r:id="rId8"/>
    <p:sldId id="684" r:id="rId9"/>
    <p:sldId id="683" r:id="rId10"/>
    <p:sldId id="658" r:id="rId11"/>
    <p:sldId id="692" r:id="rId12"/>
    <p:sldId id="700" r:id="rId13"/>
    <p:sldId id="693" r:id="rId14"/>
    <p:sldId id="701" r:id="rId15"/>
    <p:sldId id="695" r:id="rId16"/>
    <p:sldId id="686" r:id="rId17"/>
    <p:sldId id="548" r:id="rId18"/>
    <p:sldId id="549" r:id="rId19"/>
    <p:sldId id="657"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3621"/>
    <a:srgbClr val="0028F0"/>
    <a:srgbClr val="8D3E3E"/>
    <a:srgbClr val="E95418"/>
    <a:srgbClr val="384988"/>
    <a:srgbClr val="37FB25"/>
    <a:srgbClr val="22C50C"/>
    <a:srgbClr val="1A1A56"/>
    <a:srgbClr val="F3A6F4"/>
    <a:srgbClr val="C48E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62" y="62"/>
      </p:cViewPr>
      <p:guideLst>
        <p:guide orient="horz" pos="1347"/>
        <p:guide pos="308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4" Type="http://schemas.openxmlformats.org/officeDocument/2006/relationships/commentAuthors" Target="commentAuthors.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5.xml"/><Relationship Id="rId3" Type="http://schemas.openxmlformats.org/officeDocument/2006/relationships/slideLayout" Target="../slideLayouts/slideLayout2.xml"/><Relationship Id="rId2" Type="http://schemas.openxmlformats.org/officeDocument/2006/relationships/image" Target="../media/image12.jpeg"/><Relationship Id="rId1"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2.xml"/><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7" Type="http://schemas.openxmlformats.org/officeDocument/2006/relationships/notesSlide" Target="../notesSlides/notesSlide3.xml"/><Relationship Id="rId6"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e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2.xml"/><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5" Type="http://schemas.openxmlformats.org/officeDocument/2006/relationships/comments" Target="../comments/comment1.xml"/><Relationship Id="rId4" Type="http://schemas.openxmlformats.org/officeDocument/2006/relationships/notesSlide" Target="../notesSlides/notesSlide8.xml"/><Relationship Id="rId3" Type="http://schemas.openxmlformats.org/officeDocument/2006/relationships/slideLayout" Target="../slideLayouts/slideLayout2.xml"/><Relationship Id="rId2" Type="http://schemas.openxmlformats.org/officeDocument/2006/relationships/image" Target="../media/image2.png"/><Relationship Id="rId1"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1"/>
          <a:srcRect/>
          <a:stretch>
            <a:fillRect/>
          </a:stretch>
        </p:blipFill>
        <p:spPr>
          <a:xfrm>
            <a:off x="0" y="3777640"/>
            <a:ext cx="9144000" cy="1365860"/>
          </a:xfrm>
          <a:prstGeom prst="rect">
            <a:avLst/>
          </a:prstGeom>
          <a:noFill/>
          <a:ln>
            <a:noFill/>
          </a:ln>
        </p:spPr>
      </p:pic>
      <p:pic>
        <p:nvPicPr>
          <p:cNvPr id="55" name="Google Shape;55;p13"/>
          <p:cNvPicPr preferRelativeResize="0"/>
          <p:nvPr/>
        </p:nvPicPr>
        <p:blipFill rotWithShape="1">
          <a:blip r:embed="rId2"/>
          <a:srcRect/>
          <a:stretch>
            <a:fillRect/>
          </a:stretch>
        </p:blipFill>
        <p:spPr>
          <a:xfrm>
            <a:off x="7414050" y="179935"/>
            <a:ext cx="1578401" cy="783575"/>
          </a:xfrm>
          <a:prstGeom prst="rect">
            <a:avLst/>
          </a:prstGeom>
          <a:noFill/>
          <a:ln>
            <a:noFill/>
          </a:ln>
        </p:spPr>
      </p:pic>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10" name="Google Shape;57;p13"/>
          <p:cNvSpPr txBox="1"/>
          <p:nvPr/>
        </p:nvSpPr>
        <p:spPr>
          <a:xfrm>
            <a:off x="612775" y="1543685"/>
            <a:ext cx="8212455" cy="215709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a:pPr marL="0" lvl="0" indent="0" algn="l" rtl="0">
              <a:lnSpc>
                <a:spcPct val="100000"/>
              </a:lnSpc>
              <a:spcBef>
                <a:spcPts val="0"/>
              </a:spcBef>
              <a:spcAft>
                <a:spcPts val="0"/>
              </a:spcAft>
              <a:buNone/>
            </a:pPr>
            <a:r>
              <a:rPr lang="en-US" sz="1800" b="1" dirty="0">
                <a:latin typeface="Arial" panose="020B0604020202020204" pitchFamily="34" charset="0"/>
                <a:cs typeface="Arial" panose="020B0604020202020204" pitchFamily="34" charset="0"/>
              </a:rPr>
              <a:t>SESSION : 1</a:t>
            </a:r>
            <a:endParaRPr lang="en-US"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IN" sz="1800" b="1" dirty="0">
                <a:latin typeface="Arial" panose="020B0604020202020204" pitchFamily="34" charset="0"/>
                <a:cs typeface="Arial" panose="020B0604020202020204" pitchFamily="34" charset="0"/>
              </a:rPr>
              <a:t>CLASS : 3</a:t>
            </a:r>
            <a:endParaRPr lang="en-GB"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SUBJECT : </a:t>
            </a:r>
            <a:r>
              <a:rPr lang="en-US" sz="1800" b="1" dirty="0">
                <a:latin typeface="Arial" panose="020B0604020202020204" pitchFamily="34" charset="0"/>
                <a:cs typeface="Arial" panose="020B0604020202020204" pitchFamily="34" charset="0"/>
              </a:rPr>
              <a:t>MATHEMATICS</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NUMBER: </a:t>
            </a:r>
            <a:r>
              <a:rPr lang="en-US" altLang="en-GB" sz="1800" b="1" dirty="0">
                <a:latin typeface="Arial" panose="020B0604020202020204" pitchFamily="34" charset="0"/>
                <a:cs typeface="Arial" panose="020B0604020202020204" pitchFamily="34" charset="0"/>
              </a:rPr>
              <a:t>7</a:t>
            </a:r>
            <a:endParaRPr sz="1800" b="1" dirty="0">
              <a:latin typeface="Arial" panose="020B0604020202020204" pitchFamily="34" charset="0"/>
              <a:cs typeface="Arial" panose="020B0604020202020204" pitchFamily="34" charset="0"/>
            </a:endParaRPr>
          </a:p>
          <a:p>
            <a:pPr marL="0" lvl="0" indent="0" algn="l" rtl="0">
              <a:lnSpc>
                <a:spcPct val="100000"/>
              </a:lnSpc>
              <a:spcBef>
                <a:spcPts val="0"/>
              </a:spcBef>
              <a:spcAft>
                <a:spcPts val="0"/>
              </a:spcAft>
              <a:buNone/>
            </a:pPr>
            <a:r>
              <a:rPr lang="en-GB" sz="1800" b="1" dirty="0">
                <a:latin typeface="Arial" panose="020B0604020202020204" pitchFamily="34" charset="0"/>
                <a:cs typeface="Arial" panose="020B0604020202020204" pitchFamily="34" charset="0"/>
              </a:rPr>
              <a:t>CHAPTER NAME : </a:t>
            </a:r>
            <a:r>
              <a:rPr lang="en-US" altLang="en-GB" sz="1800" b="1" dirty="0">
                <a:latin typeface="Arial" panose="020B0604020202020204" pitchFamily="34" charset="0"/>
                <a:cs typeface="Arial" panose="020B0604020202020204" pitchFamily="34" charset="0"/>
              </a:rPr>
              <a:t>GEOMETRY</a:t>
            </a:r>
            <a:endParaRPr lang="en-US" altLang="en-GB" sz="1800" b="1" dirty="0">
              <a:latin typeface="Arial" panose="020B0604020202020204" pitchFamily="34" charset="0"/>
              <a:cs typeface="Arial" panose="020B0604020202020204" pitchFamily="34" charset="0"/>
              <a:sym typeface="+mn-ea"/>
            </a:endParaRPr>
          </a:p>
          <a:p>
            <a:r>
              <a:rPr lang="en-GB" sz="1800" b="1" dirty="0">
                <a:latin typeface="Arial" panose="020B0604020202020204" pitchFamily="34" charset="0"/>
                <a:cs typeface="Arial" panose="020B0604020202020204" pitchFamily="34" charset="0"/>
              </a:rPr>
              <a:t>SUBTOPIC : </a:t>
            </a:r>
            <a:r>
              <a:rPr lang="en-US" altLang="en-GB" sz="1800" b="1" dirty="0">
                <a:latin typeface="Arial" panose="020B0604020202020204" pitchFamily="34" charset="0"/>
                <a:cs typeface="Arial" panose="020B0604020202020204" pitchFamily="34" charset="0"/>
              </a:rPr>
              <a:t> CURVED LINE, STRAIGHT LINE, 2-D SHAPES</a:t>
            </a:r>
            <a:endParaRPr lang="en-US" altLang="en-GB" sz="1800" b="1" dirty="0">
              <a:latin typeface="Arial" panose="020B0604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39" name="Rectangles 38"/>
          <p:cNvSpPr/>
          <p:nvPr/>
        </p:nvSpPr>
        <p:spPr>
          <a:xfrm>
            <a:off x="4418330" y="2739390"/>
            <a:ext cx="727710" cy="25527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SIDES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2" name="Text Box 1"/>
          <p:cNvSpPr txBox="1"/>
          <p:nvPr/>
        </p:nvSpPr>
        <p:spPr>
          <a:xfrm>
            <a:off x="142240" y="1056640"/>
            <a:ext cx="6670040" cy="398780"/>
          </a:xfrm>
          <a:prstGeom prst="rect">
            <a:avLst/>
          </a:prstGeom>
          <a:solidFill>
            <a:srgbClr val="FF0000"/>
          </a:solidFill>
        </p:spPr>
        <p:txBody>
          <a:bodyPr wrap="square" rtlCol="0" anchor="t">
            <a:spAutoFit/>
          </a:bodyPr>
          <a:p>
            <a:r>
              <a:rPr lang="en-US" sz="2000" b="1"/>
              <a:t>Now let us see the 2 - D Shapes one by one in details.</a:t>
            </a:r>
            <a:endParaRPr lang="en-US" sz="2000" b="1"/>
          </a:p>
        </p:txBody>
      </p:sp>
      <p:sp>
        <p:nvSpPr>
          <p:cNvPr id="66" name="Rectangle 66"/>
          <p:cNvSpPr/>
          <p:nvPr/>
        </p:nvSpPr>
        <p:spPr>
          <a:xfrm>
            <a:off x="6011545" y="2008505"/>
            <a:ext cx="1845945" cy="1757680"/>
          </a:xfrm>
          <a:prstGeom prst="rect">
            <a:avLst/>
          </a:prstGeom>
          <a:solidFill>
            <a:srgbClr val="37FB25"/>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22" name="Oval 21"/>
          <p:cNvSpPr/>
          <p:nvPr/>
        </p:nvSpPr>
        <p:spPr>
          <a:xfrm>
            <a:off x="7796530" y="194500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3" name="Oval 22"/>
          <p:cNvSpPr/>
          <p:nvPr/>
        </p:nvSpPr>
        <p:spPr>
          <a:xfrm>
            <a:off x="5961380" y="198310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4" name="Oval 23"/>
          <p:cNvSpPr/>
          <p:nvPr/>
        </p:nvSpPr>
        <p:spPr>
          <a:xfrm>
            <a:off x="5961380" y="369443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5" name="Oval 24"/>
          <p:cNvSpPr/>
          <p:nvPr/>
        </p:nvSpPr>
        <p:spPr>
          <a:xfrm>
            <a:off x="7796530" y="369443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cxnSp>
        <p:nvCxnSpPr>
          <p:cNvPr id="28" name="Straight Connector 27"/>
          <p:cNvCxnSpPr/>
          <p:nvPr/>
        </p:nvCxnSpPr>
        <p:spPr>
          <a:xfrm>
            <a:off x="6012180" y="2040255"/>
            <a:ext cx="1831975" cy="172275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a:stCxn id="22" idx="7"/>
          </p:cNvCxnSpPr>
          <p:nvPr/>
        </p:nvCxnSpPr>
        <p:spPr>
          <a:xfrm flipH="1">
            <a:off x="6012180" y="1962785"/>
            <a:ext cx="1875155" cy="180848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5309235" y="1918970"/>
            <a:ext cx="637540" cy="7683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endCxn id="24" idx="4"/>
          </p:cNvCxnSpPr>
          <p:nvPr/>
        </p:nvCxnSpPr>
        <p:spPr>
          <a:xfrm flipH="1" flipV="1">
            <a:off x="6014720" y="3815715"/>
            <a:ext cx="24765" cy="64960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flipH="1">
            <a:off x="7986395" y="3741420"/>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flipH="1">
            <a:off x="7986395" y="1983105"/>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4" name="Rectangles 33"/>
          <p:cNvSpPr/>
          <p:nvPr/>
        </p:nvSpPr>
        <p:spPr>
          <a:xfrm>
            <a:off x="4944745" y="4518025"/>
            <a:ext cx="2052320" cy="25527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CORNER OR VERTEX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35" name="Straight Arrow Connector 34"/>
          <p:cNvCxnSpPr/>
          <p:nvPr/>
        </p:nvCxnSpPr>
        <p:spPr>
          <a:xfrm>
            <a:off x="5293995" y="2806700"/>
            <a:ext cx="687705" cy="762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H="1" flipV="1">
            <a:off x="7054215" y="3775075"/>
            <a:ext cx="24765" cy="64960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7887335" y="2980055"/>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flipH="1">
            <a:off x="6997065" y="1295400"/>
            <a:ext cx="1270" cy="66357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0" name="Rectangles 39"/>
          <p:cNvSpPr/>
          <p:nvPr/>
        </p:nvSpPr>
        <p:spPr>
          <a:xfrm>
            <a:off x="6303010" y="2057400"/>
            <a:ext cx="1258570" cy="25527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DIAGONALS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2" name="Rectangles 41"/>
          <p:cNvSpPr/>
          <p:nvPr/>
        </p:nvSpPr>
        <p:spPr>
          <a:xfrm>
            <a:off x="7183120" y="1506855"/>
            <a:ext cx="101600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SQUARE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474345" y="2233930"/>
            <a:ext cx="3637280" cy="158178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latin typeface="Arial" panose="020B0604020202020204" pitchFamily="34" charset="0"/>
                <a:cs typeface="Arial" panose="020B0604020202020204" pitchFamily="34" charset="0"/>
              </a:rPr>
              <a:t>A Square has 4 equal sides and all the angles formed are right angles.There are 4 vertices in a s</a:t>
            </a:r>
            <a:r>
              <a:rPr lang="en-US" sz="2000" b="1">
                <a:solidFill>
                  <a:schemeClr val="tx1"/>
                </a:solidFill>
                <a:latin typeface="Arial" panose="020B0604020202020204" pitchFamily="34" charset="0"/>
                <a:cs typeface="Arial" panose="020B0604020202020204" pitchFamily="34" charset="0"/>
                <a:sym typeface="+mn-ea"/>
              </a:rPr>
              <a:t>quare and has 2 diagonals</a:t>
            </a:r>
            <a:r>
              <a:rPr lang="en-US" sz="2000" b="1">
                <a:solidFill>
                  <a:schemeClr val="tx1"/>
                </a:solidFill>
                <a:latin typeface="Arial" panose="020B0604020202020204" pitchFamily="34" charset="0"/>
                <a:cs typeface="Arial" panose="020B0604020202020204" pitchFamily="34" charset="0"/>
              </a:rPr>
              <a:t>. </a:t>
            </a:r>
            <a:endParaRPr lang="en-US" sz="2000" b="1">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000"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 calcmode="lin" valueType="num">
                                      <p:cBhvr>
                                        <p:cTn id="9"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66"/>
                                        </p:tgtEl>
                                        <p:attrNameLst>
                                          <p:attrName>style.visibility</p:attrName>
                                        </p:attrNameLst>
                                      </p:cBhvr>
                                      <p:to>
                                        <p:strVal val="visible"/>
                                      </p:to>
                                    </p:set>
                                    <p:animEffect transition="in" filter="box(in)">
                                      <p:cBhvr>
                                        <p:cTn id="16" dur="2000"/>
                                        <p:tgtEl>
                                          <p:spTgt spid="66"/>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42"/>
                                        </p:tgtEl>
                                        <p:attrNameLst>
                                          <p:attrName>style.visibility</p:attrName>
                                        </p:attrNameLst>
                                      </p:cBhvr>
                                      <p:to>
                                        <p:strVal val="visible"/>
                                      </p:to>
                                    </p:set>
                                    <p:animEffect transition="in" filter="box(in)">
                                      <p:cBhvr>
                                        <p:cTn id="19" dur="2000"/>
                                        <p:tgtEl>
                                          <p:spTgt spid="42"/>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box(in)">
                                      <p:cBhvr>
                                        <p:cTn id="24" dur="2000"/>
                                        <p:tgtEl>
                                          <p:spTgt spid="22"/>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box(in)">
                                      <p:cBhvr>
                                        <p:cTn id="27" dur="2000"/>
                                        <p:tgtEl>
                                          <p:spTgt spid="23"/>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24"/>
                                        </p:tgtEl>
                                        <p:attrNameLst>
                                          <p:attrName>style.visibility</p:attrName>
                                        </p:attrNameLst>
                                      </p:cBhvr>
                                      <p:to>
                                        <p:strVal val="visible"/>
                                      </p:to>
                                    </p:set>
                                    <p:animEffect transition="in" filter="box(in)">
                                      <p:cBhvr>
                                        <p:cTn id="30" dur="2000"/>
                                        <p:tgtEl>
                                          <p:spTgt spid="24"/>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box(in)">
                                      <p:cBhvr>
                                        <p:cTn id="33" dur="2000"/>
                                        <p:tgtEl>
                                          <p:spTgt spid="25"/>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9" fill="hold" nodeType="clickEffect">
                                  <p:stCondLst>
                                    <p:cond delay="0"/>
                                  </p:stCondLst>
                                  <p:childTnLst>
                                    <p:set>
                                      <p:cBhvr>
                                        <p:cTn id="37" dur="2000" fill="hold">
                                          <p:stCondLst>
                                            <p:cond delay="0"/>
                                          </p:stCondLst>
                                        </p:cTn>
                                        <p:tgtEl>
                                          <p:spTgt spid="30"/>
                                        </p:tgtEl>
                                        <p:attrNameLst>
                                          <p:attrName>style.visibility</p:attrName>
                                        </p:attrNameLst>
                                      </p:cBhvr>
                                      <p:to>
                                        <p:strVal val="visible"/>
                                      </p:to>
                                    </p:set>
                                    <p:anim calcmode="lin" valueType="num">
                                      <p:cBhvr additive="base">
                                        <p:cTn id="38" dur="2000" fill="hold"/>
                                        <p:tgtEl>
                                          <p:spTgt spid="30"/>
                                        </p:tgtEl>
                                        <p:attrNameLst>
                                          <p:attrName>ppt_x</p:attrName>
                                        </p:attrNameLst>
                                      </p:cBhvr>
                                      <p:tavLst>
                                        <p:tav tm="0">
                                          <p:val>
                                            <p:strVal val="0-#ppt_w/2"/>
                                          </p:val>
                                        </p:tav>
                                        <p:tav tm="100000">
                                          <p:val>
                                            <p:strVal val="#ppt_x"/>
                                          </p:val>
                                        </p:tav>
                                      </p:tavLst>
                                    </p:anim>
                                    <p:anim calcmode="lin" valueType="num">
                                      <p:cBhvr additive="base">
                                        <p:cTn id="39" dur="2000" fill="hold"/>
                                        <p:tgtEl>
                                          <p:spTgt spid="30"/>
                                        </p:tgtEl>
                                        <p:attrNameLst>
                                          <p:attrName>ppt_y</p:attrName>
                                        </p:attrNameLst>
                                      </p:cBhvr>
                                      <p:tavLst>
                                        <p:tav tm="0">
                                          <p:val>
                                            <p:strVal val="0-#ppt_h/2"/>
                                          </p:val>
                                        </p:tav>
                                        <p:tav tm="100000">
                                          <p:val>
                                            <p:strVal val="#ppt_y"/>
                                          </p:val>
                                        </p:tav>
                                      </p:tavLst>
                                    </p:anim>
                                  </p:childTnLst>
                                </p:cTn>
                              </p:par>
                              <p:par>
                                <p:cTn id="40" presetID="2" presetClass="entr" presetSubtype="4" fill="hold" nodeType="withEffect">
                                  <p:stCondLst>
                                    <p:cond delay="0"/>
                                  </p:stCondLst>
                                  <p:childTnLst>
                                    <p:set>
                                      <p:cBhvr>
                                        <p:cTn id="41" dur="2000" fill="hold">
                                          <p:stCondLst>
                                            <p:cond delay="0"/>
                                          </p:stCondLst>
                                        </p:cTn>
                                        <p:tgtEl>
                                          <p:spTgt spid="31"/>
                                        </p:tgtEl>
                                        <p:attrNameLst>
                                          <p:attrName>style.visibility</p:attrName>
                                        </p:attrNameLst>
                                      </p:cBhvr>
                                      <p:to>
                                        <p:strVal val="visible"/>
                                      </p:to>
                                    </p:set>
                                    <p:anim calcmode="lin" valueType="num">
                                      <p:cBhvr additive="base">
                                        <p:cTn id="42" dur="2000" fill="hold"/>
                                        <p:tgtEl>
                                          <p:spTgt spid="31"/>
                                        </p:tgtEl>
                                        <p:attrNameLst>
                                          <p:attrName>ppt_x</p:attrName>
                                        </p:attrNameLst>
                                      </p:cBhvr>
                                      <p:tavLst>
                                        <p:tav tm="0">
                                          <p:val>
                                            <p:strVal val="#ppt_x"/>
                                          </p:val>
                                        </p:tav>
                                        <p:tav tm="100000">
                                          <p:val>
                                            <p:strVal val="#ppt_x"/>
                                          </p:val>
                                        </p:tav>
                                      </p:tavLst>
                                    </p:anim>
                                    <p:anim calcmode="lin" valueType="num">
                                      <p:cBhvr additive="base">
                                        <p:cTn id="43" dur="2000" fill="hold"/>
                                        <p:tgtEl>
                                          <p:spTgt spid="31"/>
                                        </p:tgtEl>
                                        <p:attrNameLst>
                                          <p:attrName>ppt_y</p:attrName>
                                        </p:attrNameLst>
                                      </p:cBhvr>
                                      <p:tavLst>
                                        <p:tav tm="0">
                                          <p:val>
                                            <p:strVal val="1+#ppt_h/2"/>
                                          </p:val>
                                        </p:tav>
                                        <p:tav tm="100000">
                                          <p:val>
                                            <p:strVal val="#ppt_y"/>
                                          </p:val>
                                        </p:tav>
                                      </p:tavLst>
                                    </p:anim>
                                  </p:childTnLst>
                                </p:cTn>
                              </p:par>
                              <p:par>
                                <p:cTn id="44" presetID="2" presetClass="entr" presetSubtype="2" fill="hold" nodeType="withEffect">
                                  <p:stCondLst>
                                    <p:cond delay="0"/>
                                  </p:stCondLst>
                                  <p:childTnLst>
                                    <p:set>
                                      <p:cBhvr>
                                        <p:cTn id="45" dur="2000" fill="hold">
                                          <p:stCondLst>
                                            <p:cond delay="0"/>
                                          </p:stCondLst>
                                        </p:cTn>
                                        <p:tgtEl>
                                          <p:spTgt spid="32"/>
                                        </p:tgtEl>
                                        <p:attrNameLst>
                                          <p:attrName>style.visibility</p:attrName>
                                        </p:attrNameLst>
                                      </p:cBhvr>
                                      <p:to>
                                        <p:strVal val="visible"/>
                                      </p:to>
                                    </p:set>
                                    <p:anim calcmode="lin" valueType="num">
                                      <p:cBhvr additive="base">
                                        <p:cTn id="46" dur="2000" fill="hold"/>
                                        <p:tgtEl>
                                          <p:spTgt spid="32"/>
                                        </p:tgtEl>
                                        <p:attrNameLst>
                                          <p:attrName>ppt_x</p:attrName>
                                        </p:attrNameLst>
                                      </p:cBhvr>
                                      <p:tavLst>
                                        <p:tav tm="0">
                                          <p:val>
                                            <p:strVal val="1+#ppt_w/2"/>
                                          </p:val>
                                        </p:tav>
                                        <p:tav tm="100000">
                                          <p:val>
                                            <p:strVal val="#ppt_x"/>
                                          </p:val>
                                        </p:tav>
                                      </p:tavLst>
                                    </p:anim>
                                    <p:anim calcmode="lin" valueType="num">
                                      <p:cBhvr additive="base">
                                        <p:cTn id="47" dur="2000" fill="hold"/>
                                        <p:tgtEl>
                                          <p:spTgt spid="32"/>
                                        </p:tgtEl>
                                        <p:attrNameLst>
                                          <p:attrName>ppt_y</p:attrName>
                                        </p:attrNameLst>
                                      </p:cBhvr>
                                      <p:tavLst>
                                        <p:tav tm="0">
                                          <p:val>
                                            <p:strVal val="#ppt_y"/>
                                          </p:val>
                                        </p:tav>
                                        <p:tav tm="100000">
                                          <p:val>
                                            <p:strVal val="#ppt_y"/>
                                          </p:val>
                                        </p:tav>
                                      </p:tavLst>
                                    </p:anim>
                                  </p:childTnLst>
                                </p:cTn>
                              </p:par>
                              <p:par>
                                <p:cTn id="48" presetID="2" presetClass="entr" presetSubtype="2" fill="hold" nodeType="withEffect">
                                  <p:stCondLst>
                                    <p:cond delay="0"/>
                                  </p:stCondLst>
                                  <p:childTnLst>
                                    <p:set>
                                      <p:cBhvr>
                                        <p:cTn id="49" dur="2000" fill="hold">
                                          <p:stCondLst>
                                            <p:cond delay="0"/>
                                          </p:stCondLst>
                                        </p:cTn>
                                        <p:tgtEl>
                                          <p:spTgt spid="33"/>
                                        </p:tgtEl>
                                        <p:attrNameLst>
                                          <p:attrName>style.visibility</p:attrName>
                                        </p:attrNameLst>
                                      </p:cBhvr>
                                      <p:to>
                                        <p:strVal val="visible"/>
                                      </p:to>
                                    </p:set>
                                    <p:anim calcmode="lin" valueType="num">
                                      <p:cBhvr additive="base">
                                        <p:cTn id="50" dur="2000" fill="hold"/>
                                        <p:tgtEl>
                                          <p:spTgt spid="33"/>
                                        </p:tgtEl>
                                        <p:attrNameLst>
                                          <p:attrName>ppt_x</p:attrName>
                                        </p:attrNameLst>
                                      </p:cBhvr>
                                      <p:tavLst>
                                        <p:tav tm="0">
                                          <p:val>
                                            <p:strVal val="1+#ppt_w/2"/>
                                          </p:val>
                                        </p:tav>
                                        <p:tav tm="100000">
                                          <p:val>
                                            <p:strVal val="#ppt_x"/>
                                          </p:val>
                                        </p:tav>
                                      </p:tavLst>
                                    </p:anim>
                                    <p:anim calcmode="lin" valueType="num">
                                      <p:cBhvr additive="base">
                                        <p:cTn id="51" dur="2000" fill="hold"/>
                                        <p:tgtEl>
                                          <p:spTgt spid="33"/>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 presetClass="entr" presetSubtype="16" fill="hold" grpId="0" nodeType="click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box(in)">
                                      <p:cBhvr>
                                        <p:cTn id="56" dur="2000"/>
                                        <p:tgtEl>
                                          <p:spTgt spid="34"/>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xit" presetSubtype="0" fill="hold" nodeType="clickEffect">
                                  <p:stCondLst>
                                    <p:cond delay="0"/>
                                  </p:stCondLst>
                                  <p:childTnLst>
                                    <p:animEffect transition="out" filter="dissolve">
                                      <p:cBhvr>
                                        <p:cTn id="60" dur="500"/>
                                        <p:tgtEl>
                                          <p:spTgt spid="30"/>
                                        </p:tgtEl>
                                      </p:cBhvr>
                                    </p:animEffect>
                                    <p:set>
                                      <p:cBhvr>
                                        <p:cTn id="61" dur="1" fill="hold">
                                          <p:stCondLst>
                                            <p:cond delay="499"/>
                                          </p:stCondLst>
                                        </p:cTn>
                                        <p:tgtEl>
                                          <p:spTgt spid="30"/>
                                        </p:tgtEl>
                                        <p:attrNameLst>
                                          <p:attrName>style.visibility</p:attrName>
                                        </p:attrNameLst>
                                      </p:cBhvr>
                                      <p:to>
                                        <p:strVal val="hidden"/>
                                      </p:to>
                                    </p:set>
                                  </p:childTnLst>
                                </p:cTn>
                              </p:par>
                              <p:par>
                                <p:cTn id="62" presetID="9" presetClass="exit" presetSubtype="0" fill="hold" nodeType="withEffect">
                                  <p:stCondLst>
                                    <p:cond delay="0"/>
                                  </p:stCondLst>
                                  <p:childTnLst>
                                    <p:animEffect transition="out" filter="dissolve">
                                      <p:cBhvr>
                                        <p:cTn id="63" dur="500"/>
                                        <p:tgtEl>
                                          <p:spTgt spid="33"/>
                                        </p:tgtEl>
                                      </p:cBhvr>
                                    </p:animEffect>
                                    <p:set>
                                      <p:cBhvr>
                                        <p:cTn id="64" dur="1" fill="hold">
                                          <p:stCondLst>
                                            <p:cond delay="499"/>
                                          </p:stCondLst>
                                        </p:cTn>
                                        <p:tgtEl>
                                          <p:spTgt spid="33"/>
                                        </p:tgtEl>
                                        <p:attrNameLst>
                                          <p:attrName>style.visibility</p:attrName>
                                        </p:attrNameLst>
                                      </p:cBhvr>
                                      <p:to>
                                        <p:strVal val="hidden"/>
                                      </p:to>
                                    </p:set>
                                  </p:childTnLst>
                                </p:cTn>
                              </p:par>
                              <p:par>
                                <p:cTn id="65" presetID="9" presetClass="exit" presetSubtype="0" fill="hold" nodeType="withEffect">
                                  <p:stCondLst>
                                    <p:cond delay="0"/>
                                  </p:stCondLst>
                                  <p:childTnLst>
                                    <p:animEffect transition="out" filter="dissolve">
                                      <p:cBhvr>
                                        <p:cTn id="66" dur="500"/>
                                        <p:tgtEl>
                                          <p:spTgt spid="32"/>
                                        </p:tgtEl>
                                      </p:cBhvr>
                                    </p:animEffect>
                                    <p:set>
                                      <p:cBhvr>
                                        <p:cTn id="67" dur="1" fill="hold">
                                          <p:stCondLst>
                                            <p:cond delay="499"/>
                                          </p:stCondLst>
                                        </p:cTn>
                                        <p:tgtEl>
                                          <p:spTgt spid="32"/>
                                        </p:tgtEl>
                                        <p:attrNameLst>
                                          <p:attrName>style.visibility</p:attrName>
                                        </p:attrNameLst>
                                      </p:cBhvr>
                                      <p:to>
                                        <p:strVal val="hidden"/>
                                      </p:to>
                                    </p:set>
                                  </p:childTnLst>
                                </p:cTn>
                              </p:par>
                              <p:par>
                                <p:cTn id="68" presetID="9" presetClass="exit" presetSubtype="0" fill="hold" nodeType="withEffect">
                                  <p:stCondLst>
                                    <p:cond delay="0"/>
                                  </p:stCondLst>
                                  <p:childTnLst>
                                    <p:animEffect transition="out" filter="dissolve">
                                      <p:cBhvr>
                                        <p:cTn id="69" dur="500"/>
                                        <p:tgtEl>
                                          <p:spTgt spid="31"/>
                                        </p:tgtEl>
                                      </p:cBhvr>
                                    </p:animEffect>
                                    <p:set>
                                      <p:cBhvr>
                                        <p:cTn id="70" dur="1" fill="hold">
                                          <p:stCondLst>
                                            <p:cond delay="499"/>
                                          </p:stCondLst>
                                        </p:cTn>
                                        <p:tgtEl>
                                          <p:spTgt spid="31"/>
                                        </p:tgtEl>
                                        <p:attrNameLst>
                                          <p:attrName>style.visibility</p:attrName>
                                        </p:attrNameLst>
                                      </p:cBhvr>
                                      <p:to>
                                        <p:strVal val="hidden"/>
                                      </p:to>
                                    </p:set>
                                  </p:childTnLst>
                                </p:cTn>
                              </p:par>
                              <p:par>
                                <p:cTn id="71" presetID="9" presetClass="exit" presetSubtype="0" fill="hold" grpId="2" nodeType="withEffect">
                                  <p:stCondLst>
                                    <p:cond delay="0"/>
                                  </p:stCondLst>
                                  <p:childTnLst>
                                    <p:animEffect transition="out" filter="dissolve">
                                      <p:cBhvr>
                                        <p:cTn id="72" dur="500"/>
                                        <p:tgtEl>
                                          <p:spTgt spid="34"/>
                                        </p:tgtEl>
                                      </p:cBhvr>
                                    </p:animEffect>
                                    <p:set>
                                      <p:cBhvr>
                                        <p:cTn id="73" dur="1" fill="hold">
                                          <p:stCondLst>
                                            <p:cond delay="499"/>
                                          </p:stCondLst>
                                        </p:cTn>
                                        <p:tgtEl>
                                          <p:spTgt spid="34"/>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2" presetClass="entr" presetSubtype="8" fill="hold" nodeType="clickEffect">
                                  <p:stCondLst>
                                    <p:cond delay="0"/>
                                  </p:stCondLst>
                                  <p:childTnLst>
                                    <p:set>
                                      <p:cBhvr>
                                        <p:cTn id="77" dur="2000" fill="hold">
                                          <p:stCondLst>
                                            <p:cond delay="0"/>
                                          </p:stCondLst>
                                        </p:cTn>
                                        <p:tgtEl>
                                          <p:spTgt spid="35"/>
                                        </p:tgtEl>
                                        <p:attrNameLst>
                                          <p:attrName>style.visibility</p:attrName>
                                        </p:attrNameLst>
                                      </p:cBhvr>
                                      <p:to>
                                        <p:strVal val="visible"/>
                                      </p:to>
                                    </p:set>
                                    <p:anim calcmode="lin" valueType="num">
                                      <p:cBhvr additive="base">
                                        <p:cTn id="78" dur="2000" fill="hold"/>
                                        <p:tgtEl>
                                          <p:spTgt spid="35"/>
                                        </p:tgtEl>
                                        <p:attrNameLst>
                                          <p:attrName>ppt_x</p:attrName>
                                        </p:attrNameLst>
                                      </p:cBhvr>
                                      <p:tavLst>
                                        <p:tav tm="0">
                                          <p:val>
                                            <p:strVal val="0-#ppt_w/2"/>
                                          </p:val>
                                        </p:tav>
                                        <p:tav tm="100000">
                                          <p:val>
                                            <p:strVal val="#ppt_x"/>
                                          </p:val>
                                        </p:tav>
                                      </p:tavLst>
                                    </p:anim>
                                    <p:anim calcmode="lin" valueType="num">
                                      <p:cBhvr additive="base">
                                        <p:cTn id="79" dur="2000" fill="hold"/>
                                        <p:tgtEl>
                                          <p:spTgt spid="35"/>
                                        </p:tgtEl>
                                        <p:attrNameLst>
                                          <p:attrName>ppt_y</p:attrName>
                                        </p:attrNameLst>
                                      </p:cBhvr>
                                      <p:tavLst>
                                        <p:tav tm="0">
                                          <p:val>
                                            <p:strVal val="#ppt_y"/>
                                          </p:val>
                                        </p:tav>
                                        <p:tav tm="100000">
                                          <p:val>
                                            <p:strVal val="#ppt_y"/>
                                          </p:val>
                                        </p:tav>
                                      </p:tavLst>
                                    </p:anim>
                                  </p:childTnLst>
                                </p:cTn>
                              </p:par>
                              <p:par>
                                <p:cTn id="80" presetID="2" presetClass="entr" presetSubtype="4" fill="hold" nodeType="withEffect">
                                  <p:stCondLst>
                                    <p:cond delay="0"/>
                                  </p:stCondLst>
                                  <p:childTnLst>
                                    <p:set>
                                      <p:cBhvr>
                                        <p:cTn id="81" dur="2000" fill="hold">
                                          <p:stCondLst>
                                            <p:cond delay="0"/>
                                          </p:stCondLst>
                                        </p:cTn>
                                        <p:tgtEl>
                                          <p:spTgt spid="36"/>
                                        </p:tgtEl>
                                        <p:attrNameLst>
                                          <p:attrName>style.visibility</p:attrName>
                                        </p:attrNameLst>
                                      </p:cBhvr>
                                      <p:to>
                                        <p:strVal val="visible"/>
                                      </p:to>
                                    </p:set>
                                    <p:anim calcmode="lin" valueType="num">
                                      <p:cBhvr additive="base">
                                        <p:cTn id="82" dur="2000" fill="hold"/>
                                        <p:tgtEl>
                                          <p:spTgt spid="36"/>
                                        </p:tgtEl>
                                        <p:attrNameLst>
                                          <p:attrName>ppt_x</p:attrName>
                                        </p:attrNameLst>
                                      </p:cBhvr>
                                      <p:tavLst>
                                        <p:tav tm="0">
                                          <p:val>
                                            <p:strVal val="#ppt_x"/>
                                          </p:val>
                                        </p:tav>
                                        <p:tav tm="100000">
                                          <p:val>
                                            <p:strVal val="#ppt_x"/>
                                          </p:val>
                                        </p:tav>
                                      </p:tavLst>
                                    </p:anim>
                                    <p:anim calcmode="lin" valueType="num">
                                      <p:cBhvr additive="base">
                                        <p:cTn id="83" dur="2000" fill="hold"/>
                                        <p:tgtEl>
                                          <p:spTgt spid="36"/>
                                        </p:tgtEl>
                                        <p:attrNameLst>
                                          <p:attrName>ppt_y</p:attrName>
                                        </p:attrNameLst>
                                      </p:cBhvr>
                                      <p:tavLst>
                                        <p:tav tm="0">
                                          <p:val>
                                            <p:strVal val="1+#ppt_h/2"/>
                                          </p:val>
                                        </p:tav>
                                        <p:tav tm="100000">
                                          <p:val>
                                            <p:strVal val="#ppt_y"/>
                                          </p:val>
                                        </p:tav>
                                      </p:tavLst>
                                    </p:anim>
                                  </p:childTnLst>
                                </p:cTn>
                              </p:par>
                              <p:par>
                                <p:cTn id="84" presetID="2" presetClass="entr" presetSubtype="2" fill="hold" nodeType="withEffect">
                                  <p:stCondLst>
                                    <p:cond delay="0"/>
                                  </p:stCondLst>
                                  <p:childTnLst>
                                    <p:set>
                                      <p:cBhvr>
                                        <p:cTn id="85" dur="2000" fill="hold">
                                          <p:stCondLst>
                                            <p:cond delay="0"/>
                                          </p:stCondLst>
                                        </p:cTn>
                                        <p:tgtEl>
                                          <p:spTgt spid="37"/>
                                        </p:tgtEl>
                                        <p:attrNameLst>
                                          <p:attrName>style.visibility</p:attrName>
                                        </p:attrNameLst>
                                      </p:cBhvr>
                                      <p:to>
                                        <p:strVal val="visible"/>
                                      </p:to>
                                    </p:set>
                                    <p:anim calcmode="lin" valueType="num">
                                      <p:cBhvr additive="base">
                                        <p:cTn id="86" dur="2000" fill="hold"/>
                                        <p:tgtEl>
                                          <p:spTgt spid="37"/>
                                        </p:tgtEl>
                                        <p:attrNameLst>
                                          <p:attrName>ppt_x</p:attrName>
                                        </p:attrNameLst>
                                      </p:cBhvr>
                                      <p:tavLst>
                                        <p:tav tm="0">
                                          <p:val>
                                            <p:strVal val="1+#ppt_w/2"/>
                                          </p:val>
                                        </p:tav>
                                        <p:tav tm="100000">
                                          <p:val>
                                            <p:strVal val="#ppt_x"/>
                                          </p:val>
                                        </p:tav>
                                      </p:tavLst>
                                    </p:anim>
                                    <p:anim calcmode="lin" valueType="num">
                                      <p:cBhvr additive="base">
                                        <p:cTn id="87" dur="2000" fill="hold"/>
                                        <p:tgtEl>
                                          <p:spTgt spid="37"/>
                                        </p:tgtEl>
                                        <p:attrNameLst>
                                          <p:attrName>ppt_y</p:attrName>
                                        </p:attrNameLst>
                                      </p:cBhvr>
                                      <p:tavLst>
                                        <p:tav tm="0">
                                          <p:val>
                                            <p:strVal val="#ppt_y"/>
                                          </p:val>
                                        </p:tav>
                                        <p:tav tm="100000">
                                          <p:val>
                                            <p:strVal val="#ppt_y"/>
                                          </p:val>
                                        </p:tav>
                                      </p:tavLst>
                                    </p:anim>
                                  </p:childTnLst>
                                </p:cTn>
                              </p:par>
                              <p:par>
                                <p:cTn id="88" presetID="2" presetClass="entr" presetSubtype="1" fill="hold" nodeType="withEffect">
                                  <p:stCondLst>
                                    <p:cond delay="0"/>
                                  </p:stCondLst>
                                  <p:childTnLst>
                                    <p:set>
                                      <p:cBhvr>
                                        <p:cTn id="89" dur="2000" fill="hold">
                                          <p:stCondLst>
                                            <p:cond delay="0"/>
                                          </p:stCondLst>
                                        </p:cTn>
                                        <p:tgtEl>
                                          <p:spTgt spid="38"/>
                                        </p:tgtEl>
                                        <p:attrNameLst>
                                          <p:attrName>style.visibility</p:attrName>
                                        </p:attrNameLst>
                                      </p:cBhvr>
                                      <p:to>
                                        <p:strVal val="visible"/>
                                      </p:to>
                                    </p:set>
                                    <p:anim calcmode="lin" valueType="num">
                                      <p:cBhvr additive="base">
                                        <p:cTn id="90" dur="2000" fill="hold"/>
                                        <p:tgtEl>
                                          <p:spTgt spid="38"/>
                                        </p:tgtEl>
                                        <p:attrNameLst>
                                          <p:attrName>ppt_x</p:attrName>
                                        </p:attrNameLst>
                                      </p:cBhvr>
                                      <p:tavLst>
                                        <p:tav tm="0">
                                          <p:val>
                                            <p:strVal val="#ppt_x"/>
                                          </p:val>
                                        </p:tav>
                                        <p:tav tm="100000">
                                          <p:val>
                                            <p:strVal val="#ppt_x"/>
                                          </p:val>
                                        </p:tav>
                                      </p:tavLst>
                                    </p:anim>
                                    <p:anim calcmode="lin" valueType="num">
                                      <p:cBhvr additive="base">
                                        <p:cTn id="91" dur="2000" fill="hold"/>
                                        <p:tgtEl>
                                          <p:spTgt spid="38"/>
                                        </p:tgtEl>
                                        <p:attrNameLst>
                                          <p:attrName>ppt_y</p:attrName>
                                        </p:attrNameLst>
                                      </p:cBhvr>
                                      <p:tavLst>
                                        <p:tav tm="0">
                                          <p:val>
                                            <p:strVal val="0-#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4" presetClass="entr" presetSubtype="16" fill="hold" grpId="0" nodeType="clickEffect">
                                  <p:stCondLst>
                                    <p:cond delay="0"/>
                                  </p:stCondLst>
                                  <p:childTnLst>
                                    <p:set>
                                      <p:cBhvr>
                                        <p:cTn id="95" dur="1" fill="hold">
                                          <p:stCondLst>
                                            <p:cond delay="0"/>
                                          </p:stCondLst>
                                        </p:cTn>
                                        <p:tgtEl>
                                          <p:spTgt spid="39"/>
                                        </p:tgtEl>
                                        <p:attrNameLst>
                                          <p:attrName>style.visibility</p:attrName>
                                        </p:attrNameLst>
                                      </p:cBhvr>
                                      <p:to>
                                        <p:strVal val="visible"/>
                                      </p:to>
                                    </p:set>
                                    <p:animEffect transition="in" filter="box(in)">
                                      <p:cBhvr>
                                        <p:cTn id="96" dur="2000"/>
                                        <p:tgtEl>
                                          <p:spTgt spid="39"/>
                                        </p:tgtEl>
                                      </p:cBhvr>
                                    </p:animEffect>
                                  </p:childTnLst>
                                </p:cTn>
                              </p:par>
                            </p:childTnLst>
                          </p:cTn>
                        </p:par>
                      </p:childTnLst>
                    </p:cTn>
                  </p:par>
                  <p:par>
                    <p:cTn id="97" fill="hold">
                      <p:stCondLst>
                        <p:cond delay="indefinite"/>
                      </p:stCondLst>
                      <p:childTnLst>
                        <p:par>
                          <p:cTn id="98" fill="hold">
                            <p:stCondLst>
                              <p:cond delay="0"/>
                            </p:stCondLst>
                            <p:childTnLst>
                              <p:par>
                                <p:cTn id="99" presetID="9" presetClass="exit" presetSubtype="0" fill="hold" nodeType="clickEffect">
                                  <p:stCondLst>
                                    <p:cond delay="0"/>
                                  </p:stCondLst>
                                  <p:childTnLst>
                                    <p:animEffect transition="out" filter="dissolve">
                                      <p:cBhvr>
                                        <p:cTn id="100" dur="500"/>
                                        <p:tgtEl>
                                          <p:spTgt spid="35"/>
                                        </p:tgtEl>
                                      </p:cBhvr>
                                    </p:animEffect>
                                    <p:set>
                                      <p:cBhvr>
                                        <p:cTn id="101" dur="1" fill="hold">
                                          <p:stCondLst>
                                            <p:cond delay="499"/>
                                          </p:stCondLst>
                                        </p:cTn>
                                        <p:tgtEl>
                                          <p:spTgt spid="35"/>
                                        </p:tgtEl>
                                        <p:attrNameLst>
                                          <p:attrName>style.visibility</p:attrName>
                                        </p:attrNameLst>
                                      </p:cBhvr>
                                      <p:to>
                                        <p:strVal val="hidden"/>
                                      </p:to>
                                    </p:set>
                                  </p:childTnLst>
                                </p:cTn>
                              </p:par>
                              <p:par>
                                <p:cTn id="102" presetID="9" presetClass="exit" presetSubtype="0" fill="hold" nodeType="withEffect">
                                  <p:stCondLst>
                                    <p:cond delay="0"/>
                                  </p:stCondLst>
                                  <p:childTnLst>
                                    <p:animEffect transition="out" filter="dissolve">
                                      <p:cBhvr>
                                        <p:cTn id="103" dur="500"/>
                                        <p:tgtEl>
                                          <p:spTgt spid="38"/>
                                        </p:tgtEl>
                                      </p:cBhvr>
                                    </p:animEffect>
                                    <p:set>
                                      <p:cBhvr>
                                        <p:cTn id="104" dur="1" fill="hold">
                                          <p:stCondLst>
                                            <p:cond delay="499"/>
                                          </p:stCondLst>
                                        </p:cTn>
                                        <p:tgtEl>
                                          <p:spTgt spid="38"/>
                                        </p:tgtEl>
                                        <p:attrNameLst>
                                          <p:attrName>style.visibility</p:attrName>
                                        </p:attrNameLst>
                                      </p:cBhvr>
                                      <p:to>
                                        <p:strVal val="hidden"/>
                                      </p:to>
                                    </p:set>
                                  </p:childTnLst>
                                </p:cTn>
                              </p:par>
                              <p:par>
                                <p:cTn id="105" presetID="9" presetClass="exit" presetSubtype="0" fill="hold" nodeType="withEffect">
                                  <p:stCondLst>
                                    <p:cond delay="0"/>
                                  </p:stCondLst>
                                  <p:childTnLst>
                                    <p:animEffect transition="out" filter="dissolve">
                                      <p:cBhvr>
                                        <p:cTn id="106" dur="500"/>
                                        <p:tgtEl>
                                          <p:spTgt spid="37"/>
                                        </p:tgtEl>
                                      </p:cBhvr>
                                    </p:animEffect>
                                    <p:set>
                                      <p:cBhvr>
                                        <p:cTn id="107" dur="1" fill="hold">
                                          <p:stCondLst>
                                            <p:cond delay="499"/>
                                          </p:stCondLst>
                                        </p:cTn>
                                        <p:tgtEl>
                                          <p:spTgt spid="37"/>
                                        </p:tgtEl>
                                        <p:attrNameLst>
                                          <p:attrName>style.visibility</p:attrName>
                                        </p:attrNameLst>
                                      </p:cBhvr>
                                      <p:to>
                                        <p:strVal val="hidden"/>
                                      </p:to>
                                    </p:set>
                                  </p:childTnLst>
                                </p:cTn>
                              </p:par>
                              <p:par>
                                <p:cTn id="108" presetID="9" presetClass="exit" presetSubtype="0" fill="hold" nodeType="withEffect">
                                  <p:stCondLst>
                                    <p:cond delay="0"/>
                                  </p:stCondLst>
                                  <p:childTnLst>
                                    <p:animEffect transition="out" filter="dissolve">
                                      <p:cBhvr>
                                        <p:cTn id="109" dur="500"/>
                                        <p:tgtEl>
                                          <p:spTgt spid="36"/>
                                        </p:tgtEl>
                                      </p:cBhvr>
                                    </p:animEffect>
                                    <p:set>
                                      <p:cBhvr>
                                        <p:cTn id="110" dur="1" fill="hold">
                                          <p:stCondLst>
                                            <p:cond delay="499"/>
                                          </p:stCondLst>
                                        </p:cTn>
                                        <p:tgtEl>
                                          <p:spTgt spid="36"/>
                                        </p:tgtEl>
                                        <p:attrNameLst>
                                          <p:attrName>style.visibility</p:attrName>
                                        </p:attrNameLst>
                                      </p:cBhvr>
                                      <p:to>
                                        <p:strVal val="hidden"/>
                                      </p:to>
                                    </p:set>
                                  </p:childTnLst>
                                </p:cTn>
                              </p:par>
                              <p:par>
                                <p:cTn id="111" presetID="9" presetClass="exit" presetSubtype="0" fill="hold" grpId="1" nodeType="withEffect">
                                  <p:stCondLst>
                                    <p:cond delay="0"/>
                                  </p:stCondLst>
                                  <p:childTnLst>
                                    <p:animEffect transition="out" filter="dissolve">
                                      <p:cBhvr>
                                        <p:cTn id="112" dur="500"/>
                                        <p:tgtEl>
                                          <p:spTgt spid="39"/>
                                        </p:tgtEl>
                                      </p:cBhvr>
                                    </p:animEffect>
                                    <p:set>
                                      <p:cBhvr>
                                        <p:cTn id="113" dur="1" fill="hold">
                                          <p:stCondLst>
                                            <p:cond delay="499"/>
                                          </p:stCondLst>
                                        </p:cTn>
                                        <p:tgtEl>
                                          <p:spTgt spid="39"/>
                                        </p:tgtEl>
                                        <p:attrNameLst>
                                          <p:attrName>style.visibility</p:attrName>
                                        </p:attrNameLst>
                                      </p:cBhvr>
                                      <p:to>
                                        <p:strVal val="hidden"/>
                                      </p:to>
                                    </p:set>
                                  </p:childTnLst>
                                </p:cTn>
                              </p:par>
                            </p:childTnLst>
                          </p:cTn>
                        </p:par>
                      </p:childTnLst>
                    </p:cTn>
                  </p:par>
                  <p:par>
                    <p:cTn id="114" fill="hold">
                      <p:stCondLst>
                        <p:cond delay="indefinite"/>
                      </p:stCondLst>
                      <p:childTnLst>
                        <p:par>
                          <p:cTn id="115" fill="hold">
                            <p:stCondLst>
                              <p:cond delay="0"/>
                            </p:stCondLst>
                            <p:childTnLst>
                              <p:par>
                                <p:cTn id="116" presetID="4" presetClass="entr" presetSubtype="16" fill="hold" nodeType="clickEffect">
                                  <p:stCondLst>
                                    <p:cond delay="0"/>
                                  </p:stCondLst>
                                  <p:childTnLst>
                                    <p:set>
                                      <p:cBhvr>
                                        <p:cTn id="117" dur="1" fill="hold">
                                          <p:stCondLst>
                                            <p:cond delay="0"/>
                                          </p:stCondLst>
                                        </p:cTn>
                                        <p:tgtEl>
                                          <p:spTgt spid="29"/>
                                        </p:tgtEl>
                                        <p:attrNameLst>
                                          <p:attrName>style.visibility</p:attrName>
                                        </p:attrNameLst>
                                      </p:cBhvr>
                                      <p:to>
                                        <p:strVal val="visible"/>
                                      </p:to>
                                    </p:set>
                                    <p:animEffect transition="in" filter="box(in)">
                                      <p:cBhvr>
                                        <p:cTn id="118" dur="2000"/>
                                        <p:tgtEl>
                                          <p:spTgt spid="29"/>
                                        </p:tgtEl>
                                      </p:cBhvr>
                                    </p:animEffect>
                                  </p:childTnLst>
                                </p:cTn>
                              </p:par>
                              <p:par>
                                <p:cTn id="119" presetID="4" presetClass="entr" presetSubtype="16" fill="hold" nodeType="withEffect">
                                  <p:stCondLst>
                                    <p:cond delay="0"/>
                                  </p:stCondLst>
                                  <p:childTnLst>
                                    <p:set>
                                      <p:cBhvr>
                                        <p:cTn id="120" dur="1" fill="hold">
                                          <p:stCondLst>
                                            <p:cond delay="0"/>
                                          </p:stCondLst>
                                        </p:cTn>
                                        <p:tgtEl>
                                          <p:spTgt spid="28"/>
                                        </p:tgtEl>
                                        <p:attrNameLst>
                                          <p:attrName>style.visibility</p:attrName>
                                        </p:attrNameLst>
                                      </p:cBhvr>
                                      <p:to>
                                        <p:strVal val="visible"/>
                                      </p:to>
                                    </p:set>
                                    <p:animEffect transition="in" filter="box(in)">
                                      <p:cBhvr>
                                        <p:cTn id="121" dur="2000"/>
                                        <p:tgtEl>
                                          <p:spTgt spid="28"/>
                                        </p:tgtEl>
                                      </p:cBhvr>
                                    </p:animEffect>
                                  </p:childTnLst>
                                </p:cTn>
                              </p:par>
                            </p:childTnLst>
                          </p:cTn>
                        </p:par>
                      </p:childTnLst>
                    </p:cTn>
                  </p:par>
                  <p:par>
                    <p:cTn id="122" fill="hold">
                      <p:stCondLst>
                        <p:cond delay="indefinite"/>
                      </p:stCondLst>
                      <p:childTnLst>
                        <p:par>
                          <p:cTn id="123" fill="hold">
                            <p:stCondLst>
                              <p:cond delay="0"/>
                            </p:stCondLst>
                            <p:childTnLst>
                              <p:par>
                                <p:cTn id="124" presetID="4" presetClass="entr" presetSubtype="16" fill="hold" grpId="0" nodeType="clickEffect">
                                  <p:stCondLst>
                                    <p:cond delay="0"/>
                                  </p:stCondLst>
                                  <p:childTnLst>
                                    <p:set>
                                      <p:cBhvr>
                                        <p:cTn id="125" dur="1" fill="hold">
                                          <p:stCondLst>
                                            <p:cond delay="0"/>
                                          </p:stCondLst>
                                        </p:cTn>
                                        <p:tgtEl>
                                          <p:spTgt spid="40"/>
                                        </p:tgtEl>
                                        <p:attrNameLst>
                                          <p:attrName>style.visibility</p:attrName>
                                        </p:attrNameLst>
                                      </p:cBhvr>
                                      <p:to>
                                        <p:strVal val="visible"/>
                                      </p:to>
                                    </p:set>
                                    <p:animEffect transition="in" filter="box(in)">
                                      <p:cBhvr>
                                        <p:cTn id="126" dur="2000"/>
                                        <p:tgtEl>
                                          <p:spTgt spid="40"/>
                                        </p:tgtEl>
                                      </p:cBhvr>
                                    </p:animEffect>
                                  </p:childTnLst>
                                </p:cTn>
                              </p:par>
                            </p:childTnLst>
                          </p:cTn>
                        </p:par>
                      </p:childTnLst>
                    </p:cTn>
                  </p:par>
                  <p:par>
                    <p:cTn id="127" fill="hold">
                      <p:stCondLst>
                        <p:cond delay="indefinite"/>
                      </p:stCondLst>
                      <p:childTnLst>
                        <p:par>
                          <p:cTn id="128" fill="hold">
                            <p:stCondLst>
                              <p:cond delay="0"/>
                            </p:stCondLst>
                            <p:childTnLst>
                              <p:par>
                                <p:cTn id="129" presetID="9" presetClass="exit" presetSubtype="0" fill="hold" grpId="1" nodeType="clickEffect">
                                  <p:stCondLst>
                                    <p:cond delay="0"/>
                                  </p:stCondLst>
                                  <p:childTnLst>
                                    <p:animEffect transition="out" filter="dissolve">
                                      <p:cBhvr>
                                        <p:cTn id="130" dur="500"/>
                                        <p:tgtEl>
                                          <p:spTgt spid="40"/>
                                        </p:tgtEl>
                                      </p:cBhvr>
                                    </p:animEffect>
                                    <p:set>
                                      <p:cBhvr>
                                        <p:cTn id="131" dur="1" fill="hold">
                                          <p:stCondLst>
                                            <p:cond delay="499"/>
                                          </p:stCondLst>
                                        </p:cTn>
                                        <p:tgtEl>
                                          <p:spTgt spid="40"/>
                                        </p:tgtEl>
                                        <p:attrNameLst>
                                          <p:attrName>style.visibility</p:attrName>
                                        </p:attrNameLst>
                                      </p:cBhvr>
                                      <p:to>
                                        <p:strVal val="hidden"/>
                                      </p:to>
                                    </p:set>
                                  </p:childTnLst>
                                </p:cTn>
                              </p:par>
                              <p:par>
                                <p:cTn id="132" presetID="9" presetClass="exit" presetSubtype="0" fill="hold" nodeType="withEffect">
                                  <p:stCondLst>
                                    <p:cond delay="0"/>
                                  </p:stCondLst>
                                  <p:childTnLst>
                                    <p:animEffect transition="out" filter="dissolve">
                                      <p:cBhvr>
                                        <p:cTn id="133" dur="500"/>
                                        <p:tgtEl>
                                          <p:spTgt spid="28"/>
                                        </p:tgtEl>
                                      </p:cBhvr>
                                    </p:animEffect>
                                    <p:set>
                                      <p:cBhvr>
                                        <p:cTn id="134" dur="1" fill="hold">
                                          <p:stCondLst>
                                            <p:cond delay="499"/>
                                          </p:stCondLst>
                                        </p:cTn>
                                        <p:tgtEl>
                                          <p:spTgt spid="28"/>
                                        </p:tgtEl>
                                        <p:attrNameLst>
                                          <p:attrName>style.visibility</p:attrName>
                                        </p:attrNameLst>
                                      </p:cBhvr>
                                      <p:to>
                                        <p:strVal val="hidden"/>
                                      </p:to>
                                    </p:set>
                                  </p:childTnLst>
                                </p:cTn>
                              </p:par>
                              <p:par>
                                <p:cTn id="135" presetID="9" presetClass="exit" presetSubtype="0" fill="hold" nodeType="withEffect">
                                  <p:stCondLst>
                                    <p:cond delay="0"/>
                                  </p:stCondLst>
                                  <p:childTnLst>
                                    <p:animEffect transition="out" filter="dissolve">
                                      <p:cBhvr>
                                        <p:cTn id="136" dur="500"/>
                                        <p:tgtEl>
                                          <p:spTgt spid="29"/>
                                        </p:tgtEl>
                                      </p:cBhvr>
                                    </p:animEffect>
                                    <p:set>
                                      <p:cBhvr>
                                        <p:cTn id="137" dur="1" fill="hold">
                                          <p:stCondLst>
                                            <p:cond delay="499"/>
                                          </p:stCondLst>
                                        </p:cTn>
                                        <p:tgtEl>
                                          <p:spTgt spid="29"/>
                                        </p:tgtEl>
                                        <p:attrNameLst>
                                          <p:attrName>style.visibility</p:attrName>
                                        </p:attrNameLst>
                                      </p:cBhvr>
                                      <p:to>
                                        <p:strVal val="hidden"/>
                                      </p:to>
                                    </p:set>
                                  </p:childTnLst>
                                </p:cTn>
                              </p:par>
                            </p:childTnLst>
                          </p:cTn>
                        </p:par>
                      </p:childTnLst>
                    </p:cTn>
                  </p:par>
                  <p:par>
                    <p:cTn id="138" fill="hold">
                      <p:stCondLst>
                        <p:cond delay="indefinite"/>
                      </p:stCondLst>
                      <p:childTnLst>
                        <p:par>
                          <p:cTn id="139" fill="hold">
                            <p:stCondLst>
                              <p:cond delay="0"/>
                            </p:stCondLst>
                            <p:childTnLst>
                              <p:par>
                                <p:cTn id="140" presetID="41" presetClass="entr" presetSubtype="0" fill="hold" grpId="0" nodeType="clickEffect">
                                  <p:stCondLst>
                                    <p:cond delay="0"/>
                                  </p:stCondLst>
                                  <p:iterate type="lt">
                                    <p:tmPct val="10000"/>
                                  </p:iterate>
                                  <p:childTnLst>
                                    <p:set>
                                      <p:cBhvr>
                                        <p:cTn id="141" dur="1" fill="hold">
                                          <p:stCondLst>
                                            <p:cond delay="0"/>
                                          </p:stCondLst>
                                        </p:cTn>
                                        <p:tgtEl>
                                          <p:spTgt spid="11"/>
                                        </p:tgtEl>
                                        <p:attrNameLst>
                                          <p:attrName>style.visibility</p:attrName>
                                        </p:attrNameLst>
                                      </p:cBhvr>
                                      <p:to>
                                        <p:strVal val="visible"/>
                                      </p:to>
                                    </p:set>
                                    <p:anim calcmode="lin" valueType="num">
                                      <p:cBhvr>
                                        <p:cTn id="142"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143" dur="500" fill="hold"/>
                                        <p:tgtEl>
                                          <p:spTgt spid="11"/>
                                        </p:tgtEl>
                                        <p:attrNameLst>
                                          <p:attrName>ppt_y</p:attrName>
                                        </p:attrNameLst>
                                      </p:cBhvr>
                                      <p:tavLst>
                                        <p:tav tm="0">
                                          <p:val>
                                            <p:strVal val="#ppt_y"/>
                                          </p:val>
                                        </p:tav>
                                        <p:tav tm="100000">
                                          <p:val>
                                            <p:strVal val="#ppt_y"/>
                                          </p:val>
                                        </p:tav>
                                      </p:tavLst>
                                    </p:anim>
                                    <p:anim calcmode="lin" valueType="num">
                                      <p:cBhvr>
                                        <p:cTn id="144"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145"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146" dur="5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2" grpId="0" bldLvl="0" animBg="1"/>
      <p:bldP spid="23" grpId="0" bldLvl="0" animBg="1"/>
      <p:bldP spid="24" grpId="0" bldLvl="0" animBg="1"/>
      <p:bldP spid="25" grpId="0" bldLvl="0" animBg="1"/>
      <p:bldP spid="34" grpId="0" bldLvl="0" animBg="1"/>
      <p:bldP spid="34" grpId="2" bldLvl="0" animBg="1"/>
      <p:bldP spid="39" grpId="0" bldLvl="0" animBg="1"/>
      <p:bldP spid="39" grpId="1" bldLvl="0" animBg="1"/>
      <p:bldP spid="40" grpId="0" bldLvl="0" animBg="1"/>
      <p:bldP spid="40" grpId="1" bldLvl="0" animBg="1"/>
      <p:bldP spid="66" grpId="0" bldLvl="0" animBg="1"/>
      <p:bldP spid="42" grpId="0" bldLvl="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6" name="Rectangle 66"/>
          <p:cNvSpPr/>
          <p:nvPr/>
        </p:nvSpPr>
        <p:spPr>
          <a:xfrm>
            <a:off x="473075" y="1692910"/>
            <a:ext cx="3047365" cy="1392555"/>
          </a:xfrm>
          <a:prstGeom prst="rect">
            <a:avLst/>
          </a:prstGeom>
          <a:solidFill>
            <a:srgbClr val="00B0F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22" name="Oval 21"/>
          <p:cNvSpPr/>
          <p:nvPr/>
        </p:nvSpPr>
        <p:spPr>
          <a:xfrm>
            <a:off x="3475355" y="164528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3" name="Oval 22"/>
          <p:cNvSpPr/>
          <p:nvPr/>
        </p:nvSpPr>
        <p:spPr>
          <a:xfrm>
            <a:off x="423545" y="164528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4" name="Oval 23"/>
          <p:cNvSpPr/>
          <p:nvPr/>
        </p:nvSpPr>
        <p:spPr>
          <a:xfrm>
            <a:off x="423545" y="302133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25" name="Oval 24"/>
          <p:cNvSpPr/>
          <p:nvPr/>
        </p:nvSpPr>
        <p:spPr>
          <a:xfrm>
            <a:off x="3475355" y="302133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1" name="Rectangles 40"/>
          <p:cNvSpPr/>
          <p:nvPr/>
        </p:nvSpPr>
        <p:spPr>
          <a:xfrm>
            <a:off x="1397635" y="1209040"/>
            <a:ext cx="13131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RECTANGLE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11" name="Straight Arrow Connector 10"/>
          <p:cNvCxnSpPr/>
          <p:nvPr/>
        </p:nvCxnSpPr>
        <p:spPr>
          <a:xfrm flipH="1">
            <a:off x="3692525" y="1680210"/>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3639820" y="3072765"/>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471170" y="3212465"/>
            <a:ext cx="1905" cy="51498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71170" y="1034415"/>
            <a:ext cx="5715" cy="53149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9" name="Rectangles 18"/>
          <p:cNvSpPr/>
          <p:nvPr/>
        </p:nvSpPr>
        <p:spPr>
          <a:xfrm>
            <a:off x="262890" y="3802380"/>
            <a:ext cx="2447925"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CORNERS OR VERTICES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33" name="Straight Arrow Connector 32"/>
          <p:cNvCxnSpPr/>
          <p:nvPr/>
        </p:nvCxnSpPr>
        <p:spPr>
          <a:xfrm flipV="1">
            <a:off x="3088640" y="3085465"/>
            <a:ext cx="7620" cy="55943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flipH="1">
            <a:off x="3580130" y="2387600"/>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2941320" y="1104265"/>
            <a:ext cx="5715" cy="53149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endCxn id="66" idx="1"/>
          </p:cNvCxnSpPr>
          <p:nvPr/>
        </p:nvCxnSpPr>
        <p:spPr>
          <a:xfrm>
            <a:off x="14605" y="2388235"/>
            <a:ext cx="458470" cy="127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3" name="Rectangles 42"/>
          <p:cNvSpPr/>
          <p:nvPr/>
        </p:nvSpPr>
        <p:spPr>
          <a:xfrm>
            <a:off x="2947035" y="3644900"/>
            <a:ext cx="72771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SIDES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45" name="Straight Connector 44"/>
          <p:cNvCxnSpPr>
            <a:endCxn id="25" idx="2"/>
          </p:cNvCxnSpPr>
          <p:nvPr/>
        </p:nvCxnSpPr>
        <p:spPr>
          <a:xfrm>
            <a:off x="476885" y="1713230"/>
            <a:ext cx="2998470" cy="136906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22" idx="6"/>
          </p:cNvCxnSpPr>
          <p:nvPr/>
        </p:nvCxnSpPr>
        <p:spPr>
          <a:xfrm flipH="1">
            <a:off x="423545" y="1706245"/>
            <a:ext cx="3158490" cy="143129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49" name="Rectangles 48"/>
          <p:cNvSpPr/>
          <p:nvPr/>
        </p:nvSpPr>
        <p:spPr>
          <a:xfrm>
            <a:off x="1424940" y="2766060"/>
            <a:ext cx="125857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DIAGONALS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 name="Rectangles 1"/>
          <p:cNvSpPr/>
          <p:nvPr/>
        </p:nvSpPr>
        <p:spPr>
          <a:xfrm>
            <a:off x="5073015" y="1630680"/>
            <a:ext cx="3637280" cy="226949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latin typeface="Arial" panose="020B0604020202020204" pitchFamily="34" charset="0"/>
                <a:cs typeface="Arial" panose="020B0604020202020204" pitchFamily="34" charset="0"/>
              </a:rPr>
              <a:t>A Rectangle has</a:t>
            </a:r>
            <a:r>
              <a:rPr lang="en-US" sz="2000" b="1">
                <a:solidFill>
                  <a:schemeClr val="tx1"/>
                </a:solidFill>
                <a:latin typeface="Arial" panose="020B0604020202020204" pitchFamily="34" charset="0"/>
                <a:cs typeface="Arial" panose="020B0604020202020204" pitchFamily="34" charset="0"/>
                <a:sym typeface="+mn-ea"/>
              </a:rPr>
              <a:t> 4 equal sides and all the angles formed are right angles.There are 4 vertices in a rectangle</a:t>
            </a:r>
            <a:r>
              <a:rPr lang="en-US" sz="2000" b="1">
                <a:solidFill>
                  <a:schemeClr val="tx1"/>
                </a:solidFill>
                <a:latin typeface="Arial" panose="020B0604020202020204" pitchFamily="34" charset="0"/>
                <a:cs typeface="Arial" panose="020B0604020202020204" pitchFamily="34" charset="0"/>
                <a:sym typeface="+mn-ea"/>
              </a:rPr>
              <a:t> and has 2 diagonals</a:t>
            </a:r>
            <a:r>
              <a:rPr lang="en-US" sz="2000" b="1">
                <a:solidFill>
                  <a:schemeClr val="tx1"/>
                </a:solidFill>
                <a:latin typeface="Arial" panose="020B0604020202020204" pitchFamily="34" charset="0"/>
                <a:cs typeface="Arial" panose="020B0604020202020204" pitchFamily="34" charset="0"/>
                <a:sym typeface="+mn-ea"/>
              </a:rPr>
              <a:t>. </a:t>
            </a:r>
            <a:endParaRPr lang="en-US" sz="2000" b="1">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box(in)">
                                      <p:cBhvr>
                                        <p:cTn id="7" dur="2000"/>
                                        <p:tgtEl>
                                          <p:spTgt spid="66"/>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1"/>
                                        </p:tgtEl>
                                        <p:attrNameLst>
                                          <p:attrName>style.visibility</p:attrName>
                                        </p:attrNameLst>
                                      </p:cBhvr>
                                      <p:to>
                                        <p:strVal val="visible"/>
                                      </p:to>
                                    </p:set>
                                    <p:animEffect transition="in" filter="box(in)">
                                      <p:cBhvr>
                                        <p:cTn id="10" dur="2000"/>
                                        <p:tgtEl>
                                          <p:spTgt spid="41"/>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box(in)">
                                      <p:cBhvr>
                                        <p:cTn id="15" dur="2000"/>
                                        <p:tgtEl>
                                          <p:spTgt spid="22"/>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23"/>
                                        </p:tgtEl>
                                        <p:attrNameLst>
                                          <p:attrName>style.visibility</p:attrName>
                                        </p:attrNameLst>
                                      </p:cBhvr>
                                      <p:to>
                                        <p:strVal val="visible"/>
                                      </p:to>
                                    </p:set>
                                    <p:animEffect transition="in" filter="box(in)">
                                      <p:cBhvr>
                                        <p:cTn id="18" dur="2000"/>
                                        <p:tgtEl>
                                          <p:spTgt spid="23"/>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box(in)">
                                      <p:cBhvr>
                                        <p:cTn id="21" dur="2000"/>
                                        <p:tgtEl>
                                          <p:spTgt spid="24"/>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box(in)">
                                      <p:cBhvr>
                                        <p:cTn id="24" dur="2000"/>
                                        <p:tgtEl>
                                          <p:spTgt spid="25"/>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2" fill="hold" nodeType="clickEffect">
                                  <p:stCondLst>
                                    <p:cond delay="0"/>
                                  </p:stCondLst>
                                  <p:childTnLst>
                                    <p:set>
                                      <p:cBhvr>
                                        <p:cTn id="28" dur="2000" fill="hold">
                                          <p:stCondLst>
                                            <p:cond delay="0"/>
                                          </p:stCondLst>
                                        </p:cTn>
                                        <p:tgtEl>
                                          <p:spTgt spid="11"/>
                                        </p:tgtEl>
                                        <p:attrNameLst>
                                          <p:attrName>style.visibility</p:attrName>
                                        </p:attrNameLst>
                                      </p:cBhvr>
                                      <p:to>
                                        <p:strVal val="visible"/>
                                      </p:to>
                                    </p:set>
                                    <p:anim calcmode="lin" valueType="num">
                                      <p:cBhvr additive="base">
                                        <p:cTn id="29" dur="2000" fill="hold"/>
                                        <p:tgtEl>
                                          <p:spTgt spid="11"/>
                                        </p:tgtEl>
                                        <p:attrNameLst>
                                          <p:attrName>ppt_x</p:attrName>
                                        </p:attrNameLst>
                                      </p:cBhvr>
                                      <p:tavLst>
                                        <p:tav tm="0">
                                          <p:val>
                                            <p:strVal val="1+#ppt_w/2"/>
                                          </p:val>
                                        </p:tav>
                                        <p:tav tm="100000">
                                          <p:val>
                                            <p:strVal val="#ppt_x"/>
                                          </p:val>
                                        </p:tav>
                                      </p:tavLst>
                                    </p:anim>
                                    <p:anim calcmode="lin" valueType="num">
                                      <p:cBhvr additive="base">
                                        <p:cTn id="30" dur="2000" fill="hold"/>
                                        <p:tgtEl>
                                          <p:spTgt spid="11"/>
                                        </p:tgtEl>
                                        <p:attrNameLst>
                                          <p:attrName>ppt_y</p:attrName>
                                        </p:attrNameLst>
                                      </p:cBhvr>
                                      <p:tavLst>
                                        <p:tav tm="0">
                                          <p:val>
                                            <p:strVal val="#ppt_y"/>
                                          </p:val>
                                        </p:tav>
                                        <p:tav tm="100000">
                                          <p:val>
                                            <p:strVal val="#ppt_y"/>
                                          </p:val>
                                        </p:tav>
                                      </p:tavLst>
                                    </p:anim>
                                  </p:childTnLst>
                                </p:cTn>
                              </p:par>
                              <p:par>
                                <p:cTn id="31" presetID="2" presetClass="entr" presetSubtype="2" fill="hold" nodeType="withEffect">
                                  <p:stCondLst>
                                    <p:cond delay="0"/>
                                  </p:stCondLst>
                                  <p:childTnLst>
                                    <p:set>
                                      <p:cBhvr>
                                        <p:cTn id="32" dur="2000" fill="hold">
                                          <p:stCondLst>
                                            <p:cond delay="0"/>
                                          </p:stCondLst>
                                        </p:cTn>
                                        <p:tgtEl>
                                          <p:spTgt spid="12"/>
                                        </p:tgtEl>
                                        <p:attrNameLst>
                                          <p:attrName>style.visibility</p:attrName>
                                        </p:attrNameLst>
                                      </p:cBhvr>
                                      <p:to>
                                        <p:strVal val="visible"/>
                                      </p:to>
                                    </p:set>
                                    <p:anim calcmode="lin" valueType="num">
                                      <p:cBhvr additive="base">
                                        <p:cTn id="33" dur="2000" fill="hold"/>
                                        <p:tgtEl>
                                          <p:spTgt spid="12"/>
                                        </p:tgtEl>
                                        <p:attrNameLst>
                                          <p:attrName>ppt_x</p:attrName>
                                        </p:attrNameLst>
                                      </p:cBhvr>
                                      <p:tavLst>
                                        <p:tav tm="0">
                                          <p:val>
                                            <p:strVal val="1+#ppt_w/2"/>
                                          </p:val>
                                        </p:tav>
                                        <p:tav tm="100000">
                                          <p:val>
                                            <p:strVal val="#ppt_x"/>
                                          </p:val>
                                        </p:tav>
                                      </p:tavLst>
                                    </p:anim>
                                    <p:anim calcmode="lin" valueType="num">
                                      <p:cBhvr additive="base">
                                        <p:cTn id="34" dur="2000" fill="hold"/>
                                        <p:tgtEl>
                                          <p:spTgt spid="12"/>
                                        </p:tgtEl>
                                        <p:attrNameLst>
                                          <p:attrName>ppt_y</p:attrName>
                                        </p:attrNameLst>
                                      </p:cBhvr>
                                      <p:tavLst>
                                        <p:tav tm="0">
                                          <p:val>
                                            <p:strVal val="#ppt_y"/>
                                          </p:val>
                                        </p:tav>
                                        <p:tav tm="100000">
                                          <p:val>
                                            <p:strVal val="#ppt_y"/>
                                          </p:val>
                                        </p:tav>
                                      </p:tavLst>
                                    </p:anim>
                                  </p:childTnLst>
                                </p:cTn>
                              </p:par>
                              <p:par>
                                <p:cTn id="35" presetID="2" presetClass="entr" presetSubtype="4" fill="hold" nodeType="withEffect">
                                  <p:stCondLst>
                                    <p:cond delay="0"/>
                                  </p:stCondLst>
                                  <p:childTnLst>
                                    <p:set>
                                      <p:cBhvr>
                                        <p:cTn id="36" dur="2000" fill="hold">
                                          <p:stCondLst>
                                            <p:cond delay="0"/>
                                          </p:stCondLst>
                                        </p:cTn>
                                        <p:tgtEl>
                                          <p:spTgt spid="13"/>
                                        </p:tgtEl>
                                        <p:attrNameLst>
                                          <p:attrName>style.visibility</p:attrName>
                                        </p:attrNameLst>
                                      </p:cBhvr>
                                      <p:to>
                                        <p:strVal val="visible"/>
                                      </p:to>
                                    </p:set>
                                    <p:anim calcmode="lin" valueType="num">
                                      <p:cBhvr additive="base">
                                        <p:cTn id="37" dur="2000" fill="hold"/>
                                        <p:tgtEl>
                                          <p:spTgt spid="13"/>
                                        </p:tgtEl>
                                        <p:attrNameLst>
                                          <p:attrName>ppt_x</p:attrName>
                                        </p:attrNameLst>
                                      </p:cBhvr>
                                      <p:tavLst>
                                        <p:tav tm="0">
                                          <p:val>
                                            <p:strVal val="#ppt_x"/>
                                          </p:val>
                                        </p:tav>
                                        <p:tav tm="100000">
                                          <p:val>
                                            <p:strVal val="#ppt_x"/>
                                          </p:val>
                                        </p:tav>
                                      </p:tavLst>
                                    </p:anim>
                                    <p:anim calcmode="lin" valueType="num">
                                      <p:cBhvr additive="base">
                                        <p:cTn id="38" dur="2000" fill="hold"/>
                                        <p:tgtEl>
                                          <p:spTgt spid="13"/>
                                        </p:tgtEl>
                                        <p:attrNameLst>
                                          <p:attrName>ppt_y</p:attrName>
                                        </p:attrNameLst>
                                      </p:cBhvr>
                                      <p:tavLst>
                                        <p:tav tm="0">
                                          <p:val>
                                            <p:strVal val="1+#ppt_h/2"/>
                                          </p:val>
                                        </p:tav>
                                        <p:tav tm="100000">
                                          <p:val>
                                            <p:strVal val="#ppt_y"/>
                                          </p:val>
                                        </p:tav>
                                      </p:tavLst>
                                    </p:anim>
                                  </p:childTnLst>
                                </p:cTn>
                              </p:par>
                              <p:par>
                                <p:cTn id="39" presetID="2" presetClass="entr" presetSubtype="1" fill="hold" nodeType="withEffect">
                                  <p:stCondLst>
                                    <p:cond delay="0"/>
                                  </p:stCondLst>
                                  <p:childTnLst>
                                    <p:set>
                                      <p:cBhvr>
                                        <p:cTn id="40" dur="2000" fill="hold">
                                          <p:stCondLst>
                                            <p:cond delay="0"/>
                                          </p:stCondLst>
                                        </p:cTn>
                                        <p:tgtEl>
                                          <p:spTgt spid="14"/>
                                        </p:tgtEl>
                                        <p:attrNameLst>
                                          <p:attrName>style.visibility</p:attrName>
                                        </p:attrNameLst>
                                      </p:cBhvr>
                                      <p:to>
                                        <p:strVal val="visible"/>
                                      </p:to>
                                    </p:set>
                                    <p:anim calcmode="lin" valueType="num">
                                      <p:cBhvr additive="base">
                                        <p:cTn id="41" dur="2000" fill="hold"/>
                                        <p:tgtEl>
                                          <p:spTgt spid="14"/>
                                        </p:tgtEl>
                                        <p:attrNameLst>
                                          <p:attrName>ppt_x</p:attrName>
                                        </p:attrNameLst>
                                      </p:cBhvr>
                                      <p:tavLst>
                                        <p:tav tm="0">
                                          <p:val>
                                            <p:strVal val="#ppt_x"/>
                                          </p:val>
                                        </p:tav>
                                        <p:tav tm="100000">
                                          <p:val>
                                            <p:strVal val="#ppt_x"/>
                                          </p:val>
                                        </p:tav>
                                      </p:tavLst>
                                    </p:anim>
                                    <p:anim calcmode="lin" valueType="num">
                                      <p:cBhvr additive="base">
                                        <p:cTn id="42" dur="20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box(in)">
                                      <p:cBhvr>
                                        <p:cTn id="47" dur="2000"/>
                                        <p:tgtEl>
                                          <p:spTgt spid="19"/>
                                        </p:tgtEl>
                                      </p:cBhvr>
                                    </p:animEffect>
                                  </p:childTnLst>
                                </p:cTn>
                              </p:par>
                              <p:par>
                                <p:cTn id="48" presetID="9" presetClass="exit" presetSubtype="0" fill="hold" nodeType="withEffect">
                                  <p:stCondLst>
                                    <p:cond delay="0"/>
                                  </p:stCondLst>
                                  <p:childTnLst>
                                    <p:animEffect transition="out" filter="dissolve">
                                      <p:cBhvr>
                                        <p:cTn id="49" dur="500"/>
                                        <p:tgtEl>
                                          <p:spTgt spid="11"/>
                                        </p:tgtEl>
                                      </p:cBhvr>
                                    </p:animEffect>
                                    <p:set>
                                      <p:cBhvr>
                                        <p:cTn id="50" dur="1" fill="hold">
                                          <p:stCondLst>
                                            <p:cond delay="499"/>
                                          </p:stCondLst>
                                        </p:cTn>
                                        <p:tgtEl>
                                          <p:spTgt spid="11"/>
                                        </p:tgtEl>
                                        <p:attrNameLst>
                                          <p:attrName>style.visibility</p:attrName>
                                        </p:attrNameLst>
                                      </p:cBhvr>
                                      <p:to>
                                        <p:strVal val="hidden"/>
                                      </p:to>
                                    </p:set>
                                  </p:childTnLst>
                                </p:cTn>
                              </p:par>
                              <p:par>
                                <p:cTn id="51" presetID="9" presetClass="exit" presetSubtype="0" fill="hold" nodeType="withEffect">
                                  <p:stCondLst>
                                    <p:cond delay="0"/>
                                  </p:stCondLst>
                                  <p:childTnLst>
                                    <p:animEffect transition="out" filter="dissolve">
                                      <p:cBhvr>
                                        <p:cTn id="52" dur="500"/>
                                        <p:tgtEl>
                                          <p:spTgt spid="12"/>
                                        </p:tgtEl>
                                      </p:cBhvr>
                                    </p:animEffect>
                                    <p:set>
                                      <p:cBhvr>
                                        <p:cTn id="53" dur="1" fill="hold">
                                          <p:stCondLst>
                                            <p:cond delay="499"/>
                                          </p:stCondLst>
                                        </p:cTn>
                                        <p:tgtEl>
                                          <p:spTgt spid="12"/>
                                        </p:tgtEl>
                                        <p:attrNameLst>
                                          <p:attrName>style.visibility</p:attrName>
                                        </p:attrNameLst>
                                      </p:cBhvr>
                                      <p:to>
                                        <p:strVal val="hidden"/>
                                      </p:to>
                                    </p:set>
                                  </p:childTnLst>
                                </p:cTn>
                              </p:par>
                              <p:par>
                                <p:cTn id="54" presetID="9" presetClass="exit" presetSubtype="0" fill="hold" grpId="1" nodeType="withEffect">
                                  <p:stCondLst>
                                    <p:cond delay="0"/>
                                  </p:stCondLst>
                                  <p:childTnLst>
                                    <p:animEffect transition="out" filter="dissolve">
                                      <p:cBhvr>
                                        <p:cTn id="55" dur="500"/>
                                        <p:tgtEl>
                                          <p:spTgt spid="19"/>
                                        </p:tgtEl>
                                      </p:cBhvr>
                                    </p:animEffect>
                                    <p:set>
                                      <p:cBhvr>
                                        <p:cTn id="56" dur="1" fill="hold">
                                          <p:stCondLst>
                                            <p:cond delay="499"/>
                                          </p:stCondLst>
                                        </p:cTn>
                                        <p:tgtEl>
                                          <p:spTgt spid="19"/>
                                        </p:tgtEl>
                                        <p:attrNameLst>
                                          <p:attrName>style.visibility</p:attrName>
                                        </p:attrNameLst>
                                      </p:cBhvr>
                                      <p:to>
                                        <p:strVal val="hidden"/>
                                      </p:to>
                                    </p:set>
                                  </p:childTnLst>
                                </p:cTn>
                              </p:par>
                              <p:par>
                                <p:cTn id="57" presetID="9" presetClass="exit" presetSubtype="0" fill="hold" nodeType="withEffect">
                                  <p:stCondLst>
                                    <p:cond delay="0"/>
                                  </p:stCondLst>
                                  <p:childTnLst>
                                    <p:animEffect transition="out" filter="dissolve">
                                      <p:cBhvr>
                                        <p:cTn id="58" dur="500"/>
                                        <p:tgtEl>
                                          <p:spTgt spid="13"/>
                                        </p:tgtEl>
                                      </p:cBhvr>
                                    </p:animEffect>
                                    <p:set>
                                      <p:cBhvr>
                                        <p:cTn id="59" dur="1" fill="hold">
                                          <p:stCondLst>
                                            <p:cond delay="499"/>
                                          </p:stCondLst>
                                        </p:cTn>
                                        <p:tgtEl>
                                          <p:spTgt spid="13"/>
                                        </p:tgtEl>
                                        <p:attrNameLst>
                                          <p:attrName>style.visibility</p:attrName>
                                        </p:attrNameLst>
                                      </p:cBhvr>
                                      <p:to>
                                        <p:strVal val="hidden"/>
                                      </p:to>
                                    </p:set>
                                  </p:childTnLst>
                                </p:cTn>
                              </p:par>
                              <p:par>
                                <p:cTn id="60" presetID="9" presetClass="exit" presetSubtype="0" fill="hold" nodeType="withEffect">
                                  <p:stCondLst>
                                    <p:cond delay="0"/>
                                  </p:stCondLst>
                                  <p:childTnLst>
                                    <p:animEffect transition="out" filter="dissolve">
                                      <p:cBhvr>
                                        <p:cTn id="61" dur="500"/>
                                        <p:tgtEl>
                                          <p:spTgt spid="14"/>
                                        </p:tgtEl>
                                      </p:cBhvr>
                                    </p:animEffect>
                                    <p:set>
                                      <p:cBhvr>
                                        <p:cTn id="62" dur="1" fill="hold">
                                          <p:stCondLst>
                                            <p:cond delay="499"/>
                                          </p:stCondLst>
                                        </p:cTn>
                                        <p:tgtEl>
                                          <p:spTgt spid="14"/>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2000" fill="hold">
                                          <p:stCondLst>
                                            <p:cond delay="0"/>
                                          </p:stCondLst>
                                        </p:cTn>
                                        <p:tgtEl>
                                          <p:spTgt spid="33"/>
                                        </p:tgtEl>
                                        <p:attrNameLst>
                                          <p:attrName>style.visibility</p:attrName>
                                        </p:attrNameLst>
                                      </p:cBhvr>
                                      <p:to>
                                        <p:strVal val="visible"/>
                                      </p:to>
                                    </p:set>
                                    <p:anim calcmode="lin" valueType="num">
                                      <p:cBhvr additive="base">
                                        <p:cTn id="67" dur="2000" fill="hold"/>
                                        <p:tgtEl>
                                          <p:spTgt spid="33"/>
                                        </p:tgtEl>
                                        <p:attrNameLst>
                                          <p:attrName>ppt_x</p:attrName>
                                        </p:attrNameLst>
                                      </p:cBhvr>
                                      <p:tavLst>
                                        <p:tav tm="0">
                                          <p:val>
                                            <p:strVal val="#ppt_x"/>
                                          </p:val>
                                        </p:tav>
                                        <p:tav tm="100000">
                                          <p:val>
                                            <p:strVal val="#ppt_x"/>
                                          </p:val>
                                        </p:tav>
                                      </p:tavLst>
                                    </p:anim>
                                    <p:anim calcmode="lin" valueType="num">
                                      <p:cBhvr additive="base">
                                        <p:cTn id="68" dur="2000" fill="hold"/>
                                        <p:tgtEl>
                                          <p:spTgt spid="33"/>
                                        </p:tgtEl>
                                        <p:attrNameLst>
                                          <p:attrName>ppt_y</p:attrName>
                                        </p:attrNameLst>
                                      </p:cBhvr>
                                      <p:tavLst>
                                        <p:tav tm="0">
                                          <p:val>
                                            <p:strVal val="1+#ppt_h/2"/>
                                          </p:val>
                                        </p:tav>
                                        <p:tav tm="100000">
                                          <p:val>
                                            <p:strVal val="#ppt_y"/>
                                          </p:val>
                                        </p:tav>
                                      </p:tavLst>
                                    </p:anim>
                                  </p:childTnLst>
                                </p:cTn>
                              </p:par>
                              <p:par>
                                <p:cTn id="69" presetID="2" presetClass="entr" presetSubtype="2" fill="hold" nodeType="withEffect">
                                  <p:stCondLst>
                                    <p:cond delay="0"/>
                                  </p:stCondLst>
                                  <p:childTnLst>
                                    <p:set>
                                      <p:cBhvr>
                                        <p:cTn id="70" dur="2000" fill="hold">
                                          <p:stCondLst>
                                            <p:cond delay="0"/>
                                          </p:stCondLst>
                                        </p:cTn>
                                        <p:tgtEl>
                                          <p:spTgt spid="35"/>
                                        </p:tgtEl>
                                        <p:attrNameLst>
                                          <p:attrName>style.visibility</p:attrName>
                                        </p:attrNameLst>
                                      </p:cBhvr>
                                      <p:to>
                                        <p:strVal val="visible"/>
                                      </p:to>
                                    </p:set>
                                    <p:anim calcmode="lin" valueType="num">
                                      <p:cBhvr additive="base">
                                        <p:cTn id="71" dur="2000" fill="hold"/>
                                        <p:tgtEl>
                                          <p:spTgt spid="35"/>
                                        </p:tgtEl>
                                        <p:attrNameLst>
                                          <p:attrName>ppt_x</p:attrName>
                                        </p:attrNameLst>
                                      </p:cBhvr>
                                      <p:tavLst>
                                        <p:tav tm="0">
                                          <p:val>
                                            <p:strVal val="1+#ppt_w/2"/>
                                          </p:val>
                                        </p:tav>
                                        <p:tav tm="100000">
                                          <p:val>
                                            <p:strVal val="#ppt_x"/>
                                          </p:val>
                                        </p:tav>
                                      </p:tavLst>
                                    </p:anim>
                                    <p:anim calcmode="lin" valueType="num">
                                      <p:cBhvr additive="base">
                                        <p:cTn id="72" dur="2000" fill="hold"/>
                                        <p:tgtEl>
                                          <p:spTgt spid="35"/>
                                        </p:tgtEl>
                                        <p:attrNameLst>
                                          <p:attrName>ppt_y</p:attrName>
                                        </p:attrNameLst>
                                      </p:cBhvr>
                                      <p:tavLst>
                                        <p:tav tm="0">
                                          <p:val>
                                            <p:strVal val="#ppt_y"/>
                                          </p:val>
                                        </p:tav>
                                        <p:tav tm="100000">
                                          <p:val>
                                            <p:strVal val="#ppt_y"/>
                                          </p:val>
                                        </p:tav>
                                      </p:tavLst>
                                    </p:anim>
                                  </p:childTnLst>
                                </p:cTn>
                              </p:par>
                              <p:par>
                                <p:cTn id="73" presetID="2" presetClass="entr" presetSubtype="1" fill="hold" nodeType="withEffect">
                                  <p:stCondLst>
                                    <p:cond delay="0"/>
                                  </p:stCondLst>
                                  <p:childTnLst>
                                    <p:set>
                                      <p:cBhvr>
                                        <p:cTn id="74" dur="2000" fill="hold">
                                          <p:stCondLst>
                                            <p:cond delay="0"/>
                                          </p:stCondLst>
                                        </p:cTn>
                                        <p:tgtEl>
                                          <p:spTgt spid="36"/>
                                        </p:tgtEl>
                                        <p:attrNameLst>
                                          <p:attrName>style.visibility</p:attrName>
                                        </p:attrNameLst>
                                      </p:cBhvr>
                                      <p:to>
                                        <p:strVal val="visible"/>
                                      </p:to>
                                    </p:set>
                                    <p:anim calcmode="lin" valueType="num">
                                      <p:cBhvr additive="base">
                                        <p:cTn id="75" dur="2000" fill="hold"/>
                                        <p:tgtEl>
                                          <p:spTgt spid="36"/>
                                        </p:tgtEl>
                                        <p:attrNameLst>
                                          <p:attrName>ppt_x</p:attrName>
                                        </p:attrNameLst>
                                      </p:cBhvr>
                                      <p:tavLst>
                                        <p:tav tm="0">
                                          <p:val>
                                            <p:strVal val="#ppt_x"/>
                                          </p:val>
                                        </p:tav>
                                        <p:tav tm="100000">
                                          <p:val>
                                            <p:strVal val="#ppt_x"/>
                                          </p:val>
                                        </p:tav>
                                      </p:tavLst>
                                    </p:anim>
                                    <p:anim calcmode="lin" valueType="num">
                                      <p:cBhvr additive="base">
                                        <p:cTn id="76" dur="2000" fill="hold"/>
                                        <p:tgtEl>
                                          <p:spTgt spid="36"/>
                                        </p:tgtEl>
                                        <p:attrNameLst>
                                          <p:attrName>ppt_y</p:attrName>
                                        </p:attrNameLst>
                                      </p:cBhvr>
                                      <p:tavLst>
                                        <p:tav tm="0">
                                          <p:val>
                                            <p:strVal val="0-#ppt_h/2"/>
                                          </p:val>
                                        </p:tav>
                                        <p:tav tm="100000">
                                          <p:val>
                                            <p:strVal val="#ppt_y"/>
                                          </p:val>
                                        </p:tav>
                                      </p:tavLst>
                                    </p:anim>
                                  </p:childTnLst>
                                </p:cTn>
                              </p:par>
                              <p:par>
                                <p:cTn id="77" presetID="2" presetClass="entr" presetSubtype="8" fill="hold" nodeType="withEffect">
                                  <p:stCondLst>
                                    <p:cond delay="0"/>
                                  </p:stCondLst>
                                  <p:childTnLst>
                                    <p:set>
                                      <p:cBhvr>
                                        <p:cTn id="78" dur="2000" fill="hold">
                                          <p:stCondLst>
                                            <p:cond delay="0"/>
                                          </p:stCondLst>
                                        </p:cTn>
                                        <p:tgtEl>
                                          <p:spTgt spid="37"/>
                                        </p:tgtEl>
                                        <p:attrNameLst>
                                          <p:attrName>style.visibility</p:attrName>
                                        </p:attrNameLst>
                                      </p:cBhvr>
                                      <p:to>
                                        <p:strVal val="visible"/>
                                      </p:to>
                                    </p:set>
                                    <p:anim calcmode="lin" valueType="num">
                                      <p:cBhvr additive="base">
                                        <p:cTn id="79" dur="2000" fill="hold"/>
                                        <p:tgtEl>
                                          <p:spTgt spid="37"/>
                                        </p:tgtEl>
                                        <p:attrNameLst>
                                          <p:attrName>ppt_x</p:attrName>
                                        </p:attrNameLst>
                                      </p:cBhvr>
                                      <p:tavLst>
                                        <p:tav tm="0">
                                          <p:val>
                                            <p:strVal val="0-#ppt_w/2"/>
                                          </p:val>
                                        </p:tav>
                                        <p:tav tm="100000">
                                          <p:val>
                                            <p:strVal val="#ppt_x"/>
                                          </p:val>
                                        </p:tav>
                                      </p:tavLst>
                                    </p:anim>
                                    <p:anim calcmode="lin" valueType="num">
                                      <p:cBhvr additive="base">
                                        <p:cTn id="80" dur="2000" fill="hold"/>
                                        <p:tgtEl>
                                          <p:spTgt spid="37"/>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 presetClass="entr" presetSubtype="16" fill="hold" grpId="0" nodeType="clickEffect">
                                  <p:stCondLst>
                                    <p:cond delay="0"/>
                                  </p:stCondLst>
                                  <p:childTnLst>
                                    <p:set>
                                      <p:cBhvr>
                                        <p:cTn id="84" dur="1" fill="hold">
                                          <p:stCondLst>
                                            <p:cond delay="0"/>
                                          </p:stCondLst>
                                        </p:cTn>
                                        <p:tgtEl>
                                          <p:spTgt spid="43"/>
                                        </p:tgtEl>
                                        <p:attrNameLst>
                                          <p:attrName>style.visibility</p:attrName>
                                        </p:attrNameLst>
                                      </p:cBhvr>
                                      <p:to>
                                        <p:strVal val="visible"/>
                                      </p:to>
                                    </p:set>
                                    <p:animEffect transition="in" filter="box(in)">
                                      <p:cBhvr>
                                        <p:cTn id="85" dur="2000"/>
                                        <p:tgtEl>
                                          <p:spTgt spid="43"/>
                                        </p:tgtEl>
                                      </p:cBhvr>
                                    </p:animEffect>
                                  </p:childTnLst>
                                </p:cTn>
                              </p:par>
                            </p:childTnLst>
                          </p:cTn>
                        </p:par>
                      </p:childTnLst>
                    </p:cTn>
                  </p:par>
                  <p:par>
                    <p:cTn id="86" fill="hold">
                      <p:stCondLst>
                        <p:cond delay="indefinite"/>
                      </p:stCondLst>
                      <p:childTnLst>
                        <p:par>
                          <p:cTn id="87" fill="hold">
                            <p:stCondLst>
                              <p:cond delay="0"/>
                            </p:stCondLst>
                            <p:childTnLst>
                              <p:par>
                                <p:cTn id="88" presetID="9" presetClass="exit" presetSubtype="0" fill="hold" grpId="1" nodeType="clickEffect">
                                  <p:stCondLst>
                                    <p:cond delay="0"/>
                                  </p:stCondLst>
                                  <p:childTnLst>
                                    <p:animEffect transition="out" filter="dissolve">
                                      <p:cBhvr>
                                        <p:cTn id="89" dur="500"/>
                                        <p:tgtEl>
                                          <p:spTgt spid="43"/>
                                        </p:tgtEl>
                                      </p:cBhvr>
                                    </p:animEffect>
                                    <p:set>
                                      <p:cBhvr>
                                        <p:cTn id="90" dur="1" fill="hold">
                                          <p:stCondLst>
                                            <p:cond delay="499"/>
                                          </p:stCondLst>
                                        </p:cTn>
                                        <p:tgtEl>
                                          <p:spTgt spid="43"/>
                                        </p:tgtEl>
                                        <p:attrNameLst>
                                          <p:attrName>style.visibility</p:attrName>
                                        </p:attrNameLst>
                                      </p:cBhvr>
                                      <p:to>
                                        <p:strVal val="hidden"/>
                                      </p:to>
                                    </p:set>
                                  </p:childTnLst>
                                </p:cTn>
                              </p:par>
                              <p:par>
                                <p:cTn id="91" presetID="9" presetClass="exit" presetSubtype="0" fill="hold" nodeType="withEffect">
                                  <p:stCondLst>
                                    <p:cond delay="0"/>
                                  </p:stCondLst>
                                  <p:childTnLst>
                                    <p:animEffect transition="out" filter="dissolve">
                                      <p:cBhvr>
                                        <p:cTn id="92" dur="500"/>
                                        <p:tgtEl>
                                          <p:spTgt spid="33"/>
                                        </p:tgtEl>
                                      </p:cBhvr>
                                    </p:animEffect>
                                    <p:set>
                                      <p:cBhvr>
                                        <p:cTn id="93" dur="1" fill="hold">
                                          <p:stCondLst>
                                            <p:cond delay="499"/>
                                          </p:stCondLst>
                                        </p:cTn>
                                        <p:tgtEl>
                                          <p:spTgt spid="33"/>
                                        </p:tgtEl>
                                        <p:attrNameLst>
                                          <p:attrName>style.visibility</p:attrName>
                                        </p:attrNameLst>
                                      </p:cBhvr>
                                      <p:to>
                                        <p:strVal val="hidden"/>
                                      </p:to>
                                    </p:set>
                                  </p:childTnLst>
                                </p:cTn>
                              </p:par>
                              <p:par>
                                <p:cTn id="94" presetID="9" presetClass="exit" presetSubtype="0" fill="hold" nodeType="withEffect">
                                  <p:stCondLst>
                                    <p:cond delay="0"/>
                                  </p:stCondLst>
                                  <p:childTnLst>
                                    <p:animEffect transition="out" filter="dissolve">
                                      <p:cBhvr>
                                        <p:cTn id="95" dur="500"/>
                                        <p:tgtEl>
                                          <p:spTgt spid="37"/>
                                        </p:tgtEl>
                                      </p:cBhvr>
                                    </p:animEffect>
                                    <p:set>
                                      <p:cBhvr>
                                        <p:cTn id="96" dur="1" fill="hold">
                                          <p:stCondLst>
                                            <p:cond delay="499"/>
                                          </p:stCondLst>
                                        </p:cTn>
                                        <p:tgtEl>
                                          <p:spTgt spid="37"/>
                                        </p:tgtEl>
                                        <p:attrNameLst>
                                          <p:attrName>style.visibility</p:attrName>
                                        </p:attrNameLst>
                                      </p:cBhvr>
                                      <p:to>
                                        <p:strVal val="hidden"/>
                                      </p:to>
                                    </p:set>
                                  </p:childTnLst>
                                </p:cTn>
                              </p:par>
                              <p:par>
                                <p:cTn id="97" presetID="9" presetClass="exit" presetSubtype="0" fill="hold" nodeType="withEffect">
                                  <p:stCondLst>
                                    <p:cond delay="0"/>
                                  </p:stCondLst>
                                  <p:childTnLst>
                                    <p:animEffect transition="out" filter="dissolve">
                                      <p:cBhvr>
                                        <p:cTn id="98" dur="500"/>
                                        <p:tgtEl>
                                          <p:spTgt spid="36"/>
                                        </p:tgtEl>
                                      </p:cBhvr>
                                    </p:animEffect>
                                    <p:set>
                                      <p:cBhvr>
                                        <p:cTn id="99" dur="1" fill="hold">
                                          <p:stCondLst>
                                            <p:cond delay="499"/>
                                          </p:stCondLst>
                                        </p:cTn>
                                        <p:tgtEl>
                                          <p:spTgt spid="36"/>
                                        </p:tgtEl>
                                        <p:attrNameLst>
                                          <p:attrName>style.visibility</p:attrName>
                                        </p:attrNameLst>
                                      </p:cBhvr>
                                      <p:to>
                                        <p:strVal val="hidden"/>
                                      </p:to>
                                    </p:set>
                                  </p:childTnLst>
                                </p:cTn>
                              </p:par>
                              <p:par>
                                <p:cTn id="100" presetID="9" presetClass="exit" presetSubtype="0" fill="hold" nodeType="withEffect">
                                  <p:stCondLst>
                                    <p:cond delay="0"/>
                                  </p:stCondLst>
                                  <p:childTnLst>
                                    <p:animEffect transition="out" filter="dissolve">
                                      <p:cBhvr>
                                        <p:cTn id="101" dur="500"/>
                                        <p:tgtEl>
                                          <p:spTgt spid="35"/>
                                        </p:tgtEl>
                                      </p:cBhvr>
                                    </p:animEffect>
                                    <p:set>
                                      <p:cBhvr>
                                        <p:cTn id="102" dur="1" fill="hold">
                                          <p:stCondLst>
                                            <p:cond delay="499"/>
                                          </p:stCondLst>
                                        </p:cTn>
                                        <p:tgtEl>
                                          <p:spTgt spid="35"/>
                                        </p:tgtEl>
                                        <p:attrNameLst>
                                          <p:attrName>style.visibility</p:attrName>
                                        </p:attrNameLst>
                                      </p:cBhvr>
                                      <p:to>
                                        <p:strVal val="hidden"/>
                                      </p:to>
                                    </p:set>
                                  </p:childTnLst>
                                </p:cTn>
                              </p:par>
                            </p:childTnLst>
                          </p:cTn>
                        </p:par>
                      </p:childTnLst>
                    </p:cTn>
                  </p:par>
                  <p:par>
                    <p:cTn id="103" fill="hold">
                      <p:stCondLst>
                        <p:cond delay="indefinite"/>
                      </p:stCondLst>
                      <p:childTnLst>
                        <p:par>
                          <p:cTn id="104" fill="hold">
                            <p:stCondLst>
                              <p:cond delay="0"/>
                            </p:stCondLst>
                            <p:childTnLst>
                              <p:par>
                                <p:cTn id="105" presetID="4" presetClass="entr" presetSubtype="16" fill="hold" nodeType="clickEffect">
                                  <p:stCondLst>
                                    <p:cond delay="0"/>
                                  </p:stCondLst>
                                  <p:childTnLst>
                                    <p:set>
                                      <p:cBhvr>
                                        <p:cTn id="106" dur="1" fill="hold">
                                          <p:stCondLst>
                                            <p:cond delay="0"/>
                                          </p:stCondLst>
                                        </p:cTn>
                                        <p:tgtEl>
                                          <p:spTgt spid="45"/>
                                        </p:tgtEl>
                                        <p:attrNameLst>
                                          <p:attrName>style.visibility</p:attrName>
                                        </p:attrNameLst>
                                      </p:cBhvr>
                                      <p:to>
                                        <p:strVal val="visible"/>
                                      </p:to>
                                    </p:set>
                                    <p:animEffect transition="in" filter="box(in)">
                                      <p:cBhvr>
                                        <p:cTn id="107" dur="2000"/>
                                        <p:tgtEl>
                                          <p:spTgt spid="45"/>
                                        </p:tgtEl>
                                      </p:cBhvr>
                                    </p:animEffect>
                                  </p:childTnLst>
                                </p:cTn>
                              </p:par>
                              <p:par>
                                <p:cTn id="108" presetID="4" presetClass="entr" presetSubtype="16" fill="hold" nodeType="withEffect">
                                  <p:stCondLst>
                                    <p:cond delay="0"/>
                                  </p:stCondLst>
                                  <p:childTnLst>
                                    <p:set>
                                      <p:cBhvr>
                                        <p:cTn id="109" dur="1" fill="hold">
                                          <p:stCondLst>
                                            <p:cond delay="0"/>
                                          </p:stCondLst>
                                        </p:cTn>
                                        <p:tgtEl>
                                          <p:spTgt spid="46"/>
                                        </p:tgtEl>
                                        <p:attrNameLst>
                                          <p:attrName>style.visibility</p:attrName>
                                        </p:attrNameLst>
                                      </p:cBhvr>
                                      <p:to>
                                        <p:strVal val="visible"/>
                                      </p:to>
                                    </p:set>
                                    <p:animEffect transition="in" filter="box(in)">
                                      <p:cBhvr>
                                        <p:cTn id="110" dur="2000"/>
                                        <p:tgtEl>
                                          <p:spTgt spid="46"/>
                                        </p:tgtEl>
                                      </p:cBhvr>
                                    </p:animEffect>
                                  </p:childTnLst>
                                </p:cTn>
                              </p:par>
                            </p:childTnLst>
                          </p:cTn>
                        </p:par>
                      </p:childTnLst>
                    </p:cTn>
                  </p:par>
                  <p:par>
                    <p:cTn id="111" fill="hold">
                      <p:stCondLst>
                        <p:cond delay="indefinite"/>
                      </p:stCondLst>
                      <p:childTnLst>
                        <p:par>
                          <p:cTn id="112" fill="hold">
                            <p:stCondLst>
                              <p:cond delay="0"/>
                            </p:stCondLst>
                            <p:childTnLst>
                              <p:par>
                                <p:cTn id="113" presetID="4" presetClass="entr" presetSubtype="16" fill="hold" grpId="0" nodeType="clickEffect">
                                  <p:stCondLst>
                                    <p:cond delay="0"/>
                                  </p:stCondLst>
                                  <p:childTnLst>
                                    <p:set>
                                      <p:cBhvr>
                                        <p:cTn id="114" dur="1" fill="hold">
                                          <p:stCondLst>
                                            <p:cond delay="0"/>
                                          </p:stCondLst>
                                        </p:cTn>
                                        <p:tgtEl>
                                          <p:spTgt spid="49"/>
                                        </p:tgtEl>
                                        <p:attrNameLst>
                                          <p:attrName>style.visibility</p:attrName>
                                        </p:attrNameLst>
                                      </p:cBhvr>
                                      <p:to>
                                        <p:strVal val="visible"/>
                                      </p:to>
                                    </p:set>
                                    <p:animEffect transition="in" filter="box(in)">
                                      <p:cBhvr>
                                        <p:cTn id="115" dur="2000"/>
                                        <p:tgtEl>
                                          <p:spTgt spid="49"/>
                                        </p:tgtEl>
                                      </p:cBhvr>
                                    </p:animEffect>
                                  </p:childTnLst>
                                </p:cTn>
                              </p:par>
                            </p:childTnLst>
                          </p:cTn>
                        </p:par>
                      </p:childTnLst>
                    </p:cTn>
                  </p:par>
                  <p:par>
                    <p:cTn id="116" fill="hold">
                      <p:stCondLst>
                        <p:cond delay="indefinite"/>
                      </p:stCondLst>
                      <p:childTnLst>
                        <p:par>
                          <p:cTn id="117" fill="hold">
                            <p:stCondLst>
                              <p:cond delay="0"/>
                            </p:stCondLst>
                            <p:childTnLst>
                              <p:par>
                                <p:cTn id="118" presetID="9" presetClass="exit" presetSubtype="0" fill="hold" nodeType="clickEffect">
                                  <p:stCondLst>
                                    <p:cond delay="0"/>
                                  </p:stCondLst>
                                  <p:childTnLst>
                                    <p:animEffect transition="out" filter="dissolve">
                                      <p:cBhvr>
                                        <p:cTn id="119" dur="500"/>
                                        <p:tgtEl>
                                          <p:spTgt spid="45"/>
                                        </p:tgtEl>
                                      </p:cBhvr>
                                    </p:animEffect>
                                    <p:set>
                                      <p:cBhvr>
                                        <p:cTn id="120" dur="1" fill="hold">
                                          <p:stCondLst>
                                            <p:cond delay="499"/>
                                          </p:stCondLst>
                                        </p:cTn>
                                        <p:tgtEl>
                                          <p:spTgt spid="45"/>
                                        </p:tgtEl>
                                        <p:attrNameLst>
                                          <p:attrName>style.visibility</p:attrName>
                                        </p:attrNameLst>
                                      </p:cBhvr>
                                      <p:to>
                                        <p:strVal val="hidden"/>
                                      </p:to>
                                    </p:set>
                                  </p:childTnLst>
                                </p:cTn>
                              </p:par>
                              <p:par>
                                <p:cTn id="121" presetID="9" presetClass="exit" presetSubtype="0" fill="hold" nodeType="withEffect">
                                  <p:stCondLst>
                                    <p:cond delay="0"/>
                                  </p:stCondLst>
                                  <p:childTnLst>
                                    <p:animEffect transition="out" filter="dissolve">
                                      <p:cBhvr>
                                        <p:cTn id="122" dur="500"/>
                                        <p:tgtEl>
                                          <p:spTgt spid="46"/>
                                        </p:tgtEl>
                                      </p:cBhvr>
                                    </p:animEffect>
                                    <p:set>
                                      <p:cBhvr>
                                        <p:cTn id="123" dur="1" fill="hold">
                                          <p:stCondLst>
                                            <p:cond delay="499"/>
                                          </p:stCondLst>
                                        </p:cTn>
                                        <p:tgtEl>
                                          <p:spTgt spid="46"/>
                                        </p:tgtEl>
                                        <p:attrNameLst>
                                          <p:attrName>style.visibility</p:attrName>
                                        </p:attrNameLst>
                                      </p:cBhvr>
                                      <p:to>
                                        <p:strVal val="hidden"/>
                                      </p:to>
                                    </p:set>
                                  </p:childTnLst>
                                </p:cTn>
                              </p:par>
                              <p:par>
                                <p:cTn id="124" presetID="9" presetClass="exit" presetSubtype="0" fill="hold" grpId="1" nodeType="withEffect">
                                  <p:stCondLst>
                                    <p:cond delay="0"/>
                                  </p:stCondLst>
                                  <p:childTnLst>
                                    <p:animEffect transition="out" filter="dissolve">
                                      <p:cBhvr>
                                        <p:cTn id="125" dur="500"/>
                                        <p:tgtEl>
                                          <p:spTgt spid="49"/>
                                        </p:tgtEl>
                                      </p:cBhvr>
                                    </p:animEffect>
                                    <p:set>
                                      <p:cBhvr>
                                        <p:cTn id="126" dur="1" fill="hold">
                                          <p:stCondLst>
                                            <p:cond delay="499"/>
                                          </p:stCondLst>
                                        </p:cTn>
                                        <p:tgtEl>
                                          <p:spTgt spid="49"/>
                                        </p:tgtEl>
                                        <p:attrNameLst>
                                          <p:attrName>style.visibility</p:attrName>
                                        </p:attrNameLst>
                                      </p:cBhvr>
                                      <p:to>
                                        <p:strVal val="hidden"/>
                                      </p:to>
                                    </p:set>
                                  </p:childTnLst>
                                </p:cTn>
                              </p:par>
                            </p:childTnLst>
                          </p:cTn>
                        </p:par>
                      </p:childTnLst>
                    </p:cTn>
                  </p:par>
                  <p:par>
                    <p:cTn id="127" fill="hold">
                      <p:stCondLst>
                        <p:cond delay="indefinite"/>
                      </p:stCondLst>
                      <p:childTnLst>
                        <p:par>
                          <p:cTn id="128" fill="hold">
                            <p:stCondLst>
                              <p:cond delay="0"/>
                            </p:stCondLst>
                            <p:childTnLst>
                              <p:par>
                                <p:cTn id="129" presetID="41" presetClass="entr" presetSubtype="0" fill="hold" grpId="0" nodeType="clickEffect">
                                  <p:stCondLst>
                                    <p:cond delay="0"/>
                                  </p:stCondLst>
                                  <p:iterate type="lt">
                                    <p:tmPct val="10000"/>
                                  </p:iterate>
                                  <p:childTnLst>
                                    <p:set>
                                      <p:cBhvr>
                                        <p:cTn id="130" dur="1" fill="hold">
                                          <p:stCondLst>
                                            <p:cond delay="0"/>
                                          </p:stCondLst>
                                        </p:cTn>
                                        <p:tgtEl>
                                          <p:spTgt spid="2"/>
                                        </p:tgtEl>
                                        <p:attrNameLst>
                                          <p:attrName>style.visibility</p:attrName>
                                        </p:attrNameLst>
                                      </p:cBhvr>
                                      <p:to>
                                        <p:strVal val="visible"/>
                                      </p:to>
                                    </p:set>
                                    <p:anim calcmode="lin" valueType="num">
                                      <p:cBhvr>
                                        <p:cTn id="131"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132" dur="500" fill="hold"/>
                                        <p:tgtEl>
                                          <p:spTgt spid="2"/>
                                        </p:tgtEl>
                                        <p:attrNameLst>
                                          <p:attrName>ppt_y</p:attrName>
                                        </p:attrNameLst>
                                      </p:cBhvr>
                                      <p:tavLst>
                                        <p:tav tm="0">
                                          <p:val>
                                            <p:strVal val="#ppt_y"/>
                                          </p:val>
                                        </p:tav>
                                        <p:tav tm="100000">
                                          <p:val>
                                            <p:strVal val="#ppt_y"/>
                                          </p:val>
                                        </p:tav>
                                      </p:tavLst>
                                    </p:anim>
                                    <p:anim calcmode="lin" valueType="num">
                                      <p:cBhvr>
                                        <p:cTn id="133"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34"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35"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 grpId="0" bldLvl="0" animBg="1"/>
      <p:bldP spid="22" grpId="0" bldLvl="0" animBg="1"/>
      <p:bldP spid="23" grpId="0" bldLvl="0" animBg="1"/>
      <p:bldP spid="24" grpId="0" bldLvl="0" animBg="1"/>
      <p:bldP spid="25" grpId="0" bldLvl="0" animBg="1"/>
      <p:bldP spid="41" grpId="0" bldLvl="0" animBg="1"/>
      <p:bldP spid="19" grpId="0" bldLvl="0" animBg="1"/>
      <p:bldP spid="19" grpId="1" bldLvl="0" animBg="1"/>
      <p:bldP spid="43" grpId="0" bldLvl="0" animBg="1"/>
      <p:bldP spid="43" grpId="1" bldLvl="0" animBg="1"/>
      <p:bldP spid="49" grpId="0" bldLvl="0" animBg="1"/>
      <p:bldP spid="49" grpId="1" bldLvl="0" animBg="1"/>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117" name="Diamond 117"/>
          <p:cNvSpPr/>
          <p:nvPr/>
        </p:nvSpPr>
        <p:spPr>
          <a:xfrm>
            <a:off x="7001510" y="1377315"/>
            <a:ext cx="1687830" cy="2389505"/>
          </a:xfrm>
          <a:prstGeom prst="diamond">
            <a:avLst/>
          </a:prstGeom>
          <a:solidFill>
            <a:srgbClr val="008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6" name="Oval 5"/>
          <p:cNvSpPr/>
          <p:nvPr/>
        </p:nvSpPr>
        <p:spPr>
          <a:xfrm>
            <a:off x="8633460" y="251079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7" name="Oval 6"/>
          <p:cNvSpPr/>
          <p:nvPr/>
        </p:nvSpPr>
        <p:spPr>
          <a:xfrm>
            <a:off x="7796530" y="132905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8" name="Oval 7"/>
          <p:cNvSpPr/>
          <p:nvPr/>
        </p:nvSpPr>
        <p:spPr>
          <a:xfrm>
            <a:off x="6950710" y="251079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10" name="Oval 9"/>
          <p:cNvSpPr/>
          <p:nvPr/>
        </p:nvSpPr>
        <p:spPr>
          <a:xfrm>
            <a:off x="7796530" y="369443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cxnSp>
        <p:nvCxnSpPr>
          <p:cNvPr id="15" name="Straight Arrow Connector 14"/>
          <p:cNvCxnSpPr/>
          <p:nvPr/>
        </p:nvCxnSpPr>
        <p:spPr>
          <a:xfrm flipH="1">
            <a:off x="7966710" y="3748405"/>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H="1">
            <a:off x="7966710" y="1358900"/>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8683625" y="1922145"/>
            <a:ext cx="5715" cy="53149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7001510" y="1922145"/>
            <a:ext cx="5715" cy="53149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9" name="Rectangles 18"/>
          <p:cNvSpPr/>
          <p:nvPr/>
        </p:nvSpPr>
        <p:spPr>
          <a:xfrm>
            <a:off x="4362450" y="2261870"/>
            <a:ext cx="2447925"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CORNERS OR VERTICES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38" name="Straight Arrow Connector 37"/>
          <p:cNvCxnSpPr/>
          <p:nvPr/>
        </p:nvCxnSpPr>
        <p:spPr>
          <a:xfrm>
            <a:off x="7057390" y="1492250"/>
            <a:ext cx="419735" cy="38798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flipH="1">
            <a:off x="8241665" y="1597025"/>
            <a:ext cx="589915" cy="29845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H="1" flipV="1">
            <a:off x="8324850" y="3155315"/>
            <a:ext cx="582930" cy="34353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V="1">
            <a:off x="6845935" y="3155315"/>
            <a:ext cx="528320" cy="34734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43" name="Rectangles 42"/>
          <p:cNvSpPr/>
          <p:nvPr/>
        </p:nvSpPr>
        <p:spPr>
          <a:xfrm>
            <a:off x="4958080" y="2632075"/>
            <a:ext cx="72771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SIDES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4" name="Rectangles 43"/>
          <p:cNvSpPr/>
          <p:nvPr/>
        </p:nvSpPr>
        <p:spPr>
          <a:xfrm>
            <a:off x="7277735" y="4022090"/>
            <a:ext cx="11353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RHOMBUS</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47" name="Straight Connector 46"/>
          <p:cNvCxnSpPr>
            <a:stCxn id="10" idx="0"/>
            <a:endCxn id="7" idx="0"/>
          </p:cNvCxnSpPr>
          <p:nvPr/>
        </p:nvCxnSpPr>
        <p:spPr>
          <a:xfrm flipV="1">
            <a:off x="7849870" y="1329055"/>
            <a:ext cx="0" cy="236537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8" idx="2"/>
          </p:cNvCxnSpPr>
          <p:nvPr/>
        </p:nvCxnSpPr>
        <p:spPr>
          <a:xfrm>
            <a:off x="6950710" y="2571750"/>
            <a:ext cx="1738630" cy="3746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49" name="Rectangles 48"/>
          <p:cNvSpPr/>
          <p:nvPr/>
        </p:nvSpPr>
        <p:spPr>
          <a:xfrm>
            <a:off x="4692650" y="3030855"/>
            <a:ext cx="125857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DIAGONALS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 name="Rectangles 1"/>
          <p:cNvSpPr/>
          <p:nvPr/>
        </p:nvSpPr>
        <p:spPr>
          <a:xfrm>
            <a:off x="342900" y="1424940"/>
            <a:ext cx="3637280" cy="226949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latin typeface="Arial" panose="020B0604020202020204" pitchFamily="34" charset="0"/>
                <a:cs typeface="Arial" panose="020B0604020202020204" pitchFamily="34" charset="0"/>
              </a:rPr>
              <a:t>A Rhombus has</a:t>
            </a:r>
            <a:r>
              <a:rPr lang="en-US" sz="2000" b="1">
                <a:solidFill>
                  <a:schemeClr val="tx1"/>
                </a:solidFill>
                <a:latin typeface="Arial" panose="020B0604020202020204" pitchFamily="34" charset="0"/>
                <a:cs typeface="Arial" panose="020B0604020202020204" pitchFamily="34" charset="0"/>
                <a:sym typeface="+mn-ea"/>
              </a:rPr>
              <a:t> 4 equal sides but all the angles formed are not right angles.There are 4 vertices in a rhombus and has 2 diagonals</a:t>
            </a:r>
            <a:r>
              <a:rPr lang="en-US" sz="2000" b="1">
                <a:solidFill>
                  <a:schemeClr val="tx1"/>
                </a:solidFill>
                <a:latin typeface="Arial" panose="020B0604020202020204" pitchFamily="34" charset="0"/>
                <a:cs typeface="Arial" panose="020B0604020202020204" pitchFamily="34" charset="0"/>
                <a:sym typeface="+mn-ea"/>
              </a:rPr>
              <a:t>. </a:t>
            </a:r>
            <a:endParaRPr lang="en-US" sz="2000" b="1">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box(in)">
                                      <p:cBhvr>
                                        <p:cTn id="7" dur="2000"/>
                                        <p:tgtEl>
                                          <p:spTgt spid="117"/>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4"/>
                                        </p:tgtEl>
                                        <p:attrNameLst>
                                          <p:attrName>style.visibility</p:attrName>
                                        </p:attrNameLst>
                                      </p:cBhvr>
                                      <p:to>
                                        <p:strVal val="visible"/>
                                      </p:to>
                                    </p:set>
                                    <p:animEffect transition="in" filter="box(in)">
                                      <p:cBhvr>
                                        <p:cTn id="10" dur="2000"/>
                                        <p:tgtEl>
                                          <p:spTgt spid="44"/>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ox(in)">
                                      <p:cBhvr>
                                        <p:cTn id="13" dur="2000"/>
                                        <p:tgtEl>
                                          <p:spTgt spid="6"/>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ox(in)">
                                      <p:cBhvr>
                                        <p:cTn id="16" dur="2000"/>
                                        <p:tgtEl>
                                          <p:spTgt spid="7"/>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box(in)">
                                      <p:cBhvr>
                                        <p:cTn id="19" dur="2000"/>
                                        <p:tgtEl>
                                          <p:spTgt spid="8"/>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ox(in)">
                                      <p:cBhvr>
                                        <p:cTn id="22" dur="2000"/>
                                        <p:tgtEl>
                                          <p:spTgt spid="10"/>
                                        </p:tgtEl>
                                      </p:cBhvr>
                                    </p:animEffect>
                                  </p:childTnLst>
                                </p:cTn>
                              </p:par>
                              <p:par>
                                <p:cTn id="23" presetID="2" presetClass="entr" presetSubtype="2" fill="hold" nodeType="withEffect">
                                  <p:stCondLst>
                                    <p:cond delay="0"/>
                                  </p:stCondLst>
                                  <p:childTnLst>
                                    <p:set>
                                      <p:cBhvr>
                                        <p:cTn id="24" dur="2000" fill="hold">
                                          <p:stCondLst>
                                            <p:cond delay="0"/>
                                          </p:stCondLst>
                                        </p:cTn>
                                        <p:tgtEl>
                                          <p:spTgt spid="15"/>
                                        </p:tgtEl>
                                        <p:attrNameLst>
                                          <p:attrName>style.visibility</p:attrName>
                                        </p:attrNameLst>
                                      </p:cBhvr>
                                      <p:to>
                                        <p:strVal val="visible"/>
                                      </p:to>
                                    </p:set>
                                    <p:anim calcmode="lin" valueType="num">
                                      <p:cBhvr additive="base">
                                        <p:cTn id="25" dur="2000" fill="hold"/>
                                        <p:tgtEl>
                                          <p:spTgt spid="15"/>
                                        </p:tgtEl>
                                        <p:attrNameLst>
                                          <p:attrName>ppt_x</p:attrName>
                                        </p:attrNameLst>
                                      </p:cBhvr>
                                      <p:tavLst>
                                        <p:tav tm="0">
                                          <p:val>
                                            <p:strVal val="1+#ppt_w/2"/>
                                          </p:val>
                                        </p:tav>
                                        <p:tav tm="100000">
                                          <p:val>
                                            <p:strVal val="#ppt_x"/>
                                          </p:val>
                                        </p:tav>
                                      </p:tavLst>
                                    </p:anim>
                                    <p:anim calcmode="lin" valueType="num">
                                      <p:cBhvr additive="base">
                                        <p:cTn id="26" dur="2000" fill="hold"/>
                                        <p:tgtEl>
                                          <p:spTgt spid="15"/>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0"/>
                                  </p:stCondLst>
                                  <p:childTnLst>
                                    <p:set>
                                      <p:cBhvr>
                                        <p:cTn id="28" dur="2000" fill="hold">
                                          <p:stCondLst>
                                            <p:cond delay="0"/>
                                          </p:stCondLst>
                                        </p:cTn>
                                        <p:tgtEl>
                                          <p:spTgt spid="16"/>
                                        </p:tgtEl>
                                        <p:attrNameLst>
                                          <p:attrName>style.visibility</p:attrName>
                                        </p:attrNameLst>
                                      </p:cBhvr>
                                      <p:to>
                                        <p:strVal val="visible"/>
                                      </p:to>
                                    </p:set>
                                    <p:anim calcmode="lin" valueType="num">
                                      <p:cBhvr additive="base">
                                        <p:cTn id="29" dur="2000" fill="hold"/>
                                        <p:tgtEl>
                                          <p:spTgt spid="16"/>
                                        </p:tgtEl>
                                        <p:attrNameLst>
                                          <p:attrName>ppt_x</p:attrName>
                                        </p:attrNameLst>
                                      </p:cBhvr>
                                      <p:tavLst>
                                        <p:tav tm="0">
                                          <p:val>
                                            <p:strVal val="1+#ppt_w/2"/>
                                          </p:val>
                                        </p:tav>
                                        <p:tav tm="100000">
                                          <p:val>
                                            <p:strVal val="#ppt_x"/>
                                          </p:val>
                                        </p:tav>
                                      </p:tavLst>
                                    </p:anim>
                                    <p:anim calcmode="lin" valueType="num">
                                      <p:cBhvr additive="base">
                                        <p:cTn id="30" dur="2000" fill="hold"/>
                                        <p:tgtEl>
                                          <p:spTgt spid="16"/>
                                        </p:tgtEl>
                                        <p:attrNameLst>
                                          <p:attrName>ppt_y</p:attrName>
                                        </p:attrNameLst>
                                      </p:cBhvr>
                                      <p:tavLst>
                                        <p:tav tm="0">
                                          <p:val>
                                            <p:strVal val="#ppt_y"/>
                                          </p:val>
                                        </p:tav>
                                        <p:tav tm="100000">
                                          <p:val>
                                            <p:strVal val="#ppt_y"/>
                                          </p:val>
                                        </p:tav>
                                      </p:tavLst>
                                    </p:anim>
                                  </p:childTnLst>
                                </p:cTn>
                              </p:par>
                              <p:par>
                                <p:cTn id="31" presetID="2" presetClass="entr" presetSubtype="1" fill="hold" nodeType="withEffect">
                                  <p:stCondLst>
                                    <p:cond delay="0"/>
                                  </p:stCondLst>
                                  <p:childTnLst>
                                    <p:set>
                                      <p:cBhvr>
                                        <p:cTn id="32" dur="2000" fill="hold">
                                          <p:stCondLst>
                                            <p:cond delay="0"/>
                                          </p:stCondLst>
                                        </p:cTn>
                                        <p:tgtEl>
                                          <p:spTgt spid="17"/>
                                        </p:tgtEl>
                                        <p:attrNameLst>
                                          <p:attrName>style.visibility</p:attrName>
                                        </p:attrNameLst>
                                      </p:cBhvr>
                                      <p:to>
                                        <p:strVal val="visible"/>
                                      </p:to>
                                    </p:set>
                                    <p:anim calcmode="lin" valueType="num">
                                      <p:cBhvr additive="base">
                                        <p:cTn id="33" dur="2000" fill="hold"/>
                                        <p:tgtEl>
                                          <p:spTgt spid="17"/>
                                        </p:tgtEl>
                                        <p:attrNameLst>
                                          <p:attrName>ppt_x</p:attrName>
                                        </p:attrNameLst>
                                      </p:cBhvr>
                                      <p:tavLst>
                                        <p:tav tm="0">
                                          <p:val>
                                            <p:strVal val="#ppt_x"/>
                                          </p:val>
                                        </p:tav>
                                        <p:tav tm="100000">
                                          <p:val>
                                            <p:strVal val="#ppt_x"/>
                                          </p:val>
                                        </p:tav>
                                      </p:tavLst>
                                    </p:anim>
                                    <p:anim calcmode="lin" valueType="num">
                                      <p:cBhvr additive="base">
                                        <p:cTn id="34" dur="2000" fill="hold"/>
                                        <p:tgtEl>
                                          <p:spTgt spid="17"/>
                                        </p:tgtEl>
                                        <p:attrNameLst>
                                          <p:attrName>ppt_y</p:attrName>
                                        </p:attrNameLst>
                                      </p:cBhvr>
                                      <p:tavLst>
                                        <p:tav tm="0">
                                          <p:val>
                                            <p:strVal val="0-#ppt_h/2"/>
                                          </p:val>
                                        </p:tav>
                                        <p:tav tm="100000">
                                          <p:val>
                                            <p:strVal val="#ppt_y"/>
                                          </p:val>
                                        </p:tav>
                                      </p:tavLst>
                                    </p:anim>
                                  </p:childTnLst>
                                </p:cTn>
                              </p:par>
                              <p:par>
                                <p:cTn id="35" presetID="2" presetClass="entr" presetSubtype="1" fill="hold" nodeType="withEffect">
                                  <p:stCondLst>
                                    <p:cond delay="0"/>
                                  </p:stCondLst>
                                  <p:childTnLst>
                                    <p:set>
                                      <p:cBhvr>
                                        <p:cTn id="36" dur="2000" fill="hold">
                                          <p:stCondLst>
                                            <p:cond delay="0"/>
                                          </p:stCondLst>
                                        </p:cTn>
                                        <p:tgtEl>
                                          <p:spTgt spid="18"/>
                                        </p:tgtEl>
                                        <p:attrNameLst>
                                          <p:attrName>style.visibility</p:attrName>
                                        </p:attrNameLst>
                                      </p:cBhvr>
                                      <p:to>
                                        <p:strVal val="visible"/>
                                      </p:to>
                                    </p:set>
                                    <p:anim calcmode="lin" valueType="num">
                                      <p:cBhvr additive="base">
                                        <p:cTn id="37" dur="2000" fill="hold"/>
                                        <p:tgtEl>
                                          <p:spTgt spid="18"/>
                                        </p:tgtEl>
                                        <p:attrNameLst>
                                          <p:attrName>ppt_x</p:attrName>
                                        </p:attrNameLst>
                                      </p:cBhvr>
                                      <p:tavLst>
                                        <p:tav tm="0">
                                          <p:val>
                                            <p:strVal val="#ppt_x"/>
                                          </p:val>
                                        </p:tav>
                                        <p:tav tm="100000">
                                          <p:val>
                                            <p:strVal val="#ppt_x"/>
                                          </p:val>
                                        </p:tav>
                                      </p:tavLst>
                                    </p:anim>
                                    <p:anim calcmode="lin" valueType="num">
                                      <p:cBhvr additive="base">
                                        <p:cTn id="38" dur="2000" fill="hold"/>
                                        <p:tgtEl>
                                          <p:spTgt spid="18"/>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box(in)">
                                      <p:cBhvr>
                                        <p:cTn id="43" dur="2000"/>
                                        <p:tgtEl>
                                          <p:spTgt spid="19"/>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xit" presetSubtype="0" fill="hold" nodeType="clickEffect">
                                  <p:stCondLst>
                                    <p:cond delay="0"/>
                                  </p:stCondLst>
                                  <p:childTnLst>
                                    <p:animEffect transition="out" filter="dissolve">
                                      <p:cBhvr>
                                        <p:cTn id="47" dur="500"/>
                                        <p:tgtEl>
                                          <p:spTgt spid="15"/>
                                        </p:tgtEl>
                                      </p:cBhvr>
                                    </p:animEffect>
                                    <p:set>
                                      <p:cBhvr>
                                        <p:cTn id="48" dur="1" fill="hold">
                                          <p:stCondLst>
                                            <p:cond delay="499"/>
                                          </p:stCondLst>
                                        </p:cTn>
                                        <p:tgtEl>
                                          <p:spTgt spid="15"/>
                                        </p:tgtEl>
                                        <p:attrNameLst>
                                          <p:attrName>style.visibility</p:attrName>
                                        </p:attrNameLst>
                                      </p:cBhvr>
                                      <p:to>
                                        <p:strVal val="hidden"/>
                                      </p:to>
                                    </p:set>
                                  </p:childTnLst>
                                </p:cTn>
                              </p:par>
                              <p:par>
                                <p:cTn id="49" presetID="9" presetClass="exit" presetSubtype="0" fill="hold" nodeType="withEffect">
                                  <p:stCondLst>
                                    <p:cond delay="0"/>
                                  </p:stCondLst>
                                  <p:childTnLst>
                                    <p:animEffect transition="out" filter="dissolve">
                                      <p:cBhvr>
                                        <p:cTn id="50" dur="500"/>
                                        <p:tgtEl>
                                          <p:spTgt spid="17"/>
                                        </p:tgtEl>
                                      </p:cBhvr>
                                    </p:animEffect>
                                    <p:set>
                                      <p:cBhvr>
                                        <p:cTn id="51" dur="1" fill="hold">
                                          <p:stCondLst>
                                            <p:cond delay="499"/>
                                          </p:stCondLst>
                                        </p:cTn>
                                        <p:tgtEl>
                                          <p:spTgt spid="17"/>
                                        </p:tgtEl>
                                        <p:attrNameLst>
                                          <p:attrName>style.visibility</p:attrName>
                                        </p:attrNameLst>
                                      </p:cBhvr>
                                      <p:to>
                                        <p:strVal val="hidden"/>
                                      </p:to>
                                    </p:set>
                                  </p:childTnLst>
                                </p:cTn>
                              </p:par>
                              <p:par>
                                <p:cTn id="52" presetID="9" presetClass="exit" presetSubtype="0" fill="hold" nodeType="withEffect">
                                  <p:stCondLst>
                                    <p:cond delay="0"/>
                                  </p:stCondLst>
                                  <p:childTnLst>
                                    <p:animEffect transition="out" filter="dissolve">
                                      <p:cBhvr>
                                        <p:cTn id="53" dur="500"/>
                                        <p:tgtEl>
                                          <p:spTgt spid="18"/>
                                        </p:tgtEl>
                                      </p:cBhvr>
                                    </p:animEffect>
                                    <p:set>
                                      <p:cBhvr>
                                        <p:cTn id="54" dur="1" fill="hold">
                                          <p:stCondLst>
                                            <p:cond delay="499"/>
                                          </p:stCondLst>
                                        </p:cTn>
                                        <p:tgtEl>
                                          <p:spTgt spid="18"/>
                                        </p:tgtEl>
                                        <p:attrNameLst>
                                          <p:attrName>style.visibility</p:attrName>
                                        </p:attrNameLst>
                                      </p:cBhvr>
                                      <p:to>
                                        <p:strVal val="hidden"/>
                                      </p:to>
                                    </p:set>
                                  </p:childTnLst>
                                </p:cTn>
                              </p:par>
                              <p:par>
                                <p:cTn id="55" presetID="9" presetClass="exit" presetSubtype="0" fill="hold" nodeType="withEffect">
                                  <p:stCondLst>
                                    <p:cond delay="0"/>
                                  </p:stCondLst>
                                  <p:childTnLst>
                                    <p:animEffect transition="out" filter="dissolve">
                                      <p:cBhvr>
                                        <p:cTn id="56" dur="500"/>
                                        <p:tgtEl>
                                          <p:spTgt spid="16"/>
                                        </p:tgtEl>
                                      </p:cBhvr>
                                    </p:animEffect>
                                    <p:set>
                                      <p:cBhvr>
                                        <p:cTn id="57" dur="1" fill="hold">
                                          <p:stCondLst>
                                            <p:cond delay="499"/>
                                          </p:stCondLst>
                                        </p:cTn>
                                        <p:tgtEl>
                                          <p:spTgt spid="16"/>
                                        </p:tgtEl>
                                        <p:attrNameLst>
                                          <p:attrName>style.visibility</p:attrName>
                                        </p:attrNameLst>
                                      </p:cBhvr>
                                      <p:to>
                                        <p:strVal val="hidden"/>
                                      </p:to>
                                    </p:set>
                                  </p:childTnLst>
                                </p:cTn>
                              </p:par>
                              <p:par>
                                <p:cTn id="58" presetID="9" presetClass="exit" presetSubtype="0" fill="hold" grpId="1" nodeType="withEffect">
                                  <p:stCondLst>
                                    <p:cond delay="0"/>
                                  </p:stCondLst>
                                  <p:childTnLst>
                                    <p:animEffect transition="out" filter="dissolve">
                                      <p:cBhvr>
                                        <p:cTn id="59" dur="500"/>
                                        <p:tgtEl>
                                          <p:spTgt spid="19"/>
                                        </p:tgtEl>
                                      </p:cBhvr>
                                    </p:animEffect>
                                    <p:set>
                                      <p:cBhvr>
                                        <p:cTn id="60" dur="1" fill="hold">
                                          <p:stCondLst>
                                            <p:cond delay="499"/>
                                          </p:stCondLst>
                                        </p:cTn>
                                        <p:tgtEl>
                                          <p:spTgt spid="19"/>
                                        </p:tgtEl>
                                        <p:attrNameLst>
                                          <p:attrName>style.visibility</p:attrName>
                                        </p:attrNameLst>
                                      </p:cBhvr>
                                      <p:to>
                                        <p:strVal val="hidden"/>
                                      </p:to>
                                    </p:set>
                                  </p:childTnLst>
                                </p:cTn>
                              </p:par>
                              <p:par>
                                <p:cTn id="61" presetID="2" presetClass="entr" presetSubtype="9" fill="hold" nodeType="withEffect">
                                  <p:stCondLst>
                                    <p:cond delay="0"/>
                                  </p:stCondLst>
                                  <p:childTnLst>
                                    <p:set>
                                      <p:cBhvr>
                                        <p:cTn id="62" dur="2000" fill="hold">
                                          <p:stCondLst>
                                            <p:cond delay="0"/>
                                          </p:stCondLst>
                                        </p:cTn>
                                        <p:tgtEl>
                                          <p:spTgt spid="38"/>
                                        </p:tgtEl>
                                        <p:attrNameLst>
                                          <p:attrName>style.visibility</p:attrName>
                                        </p:attrNameLst>
                                      </p:cBhvr>
                                      <p:to>
                                        <p:strVal val="visible"/>
                                      </p:to>
                                    </p:set>
                                    <p:anim calcmode="lin" valueType="num">
                                      <p:cBhvr additive="base">
                                        <p:cTn id="63" dur="2000" fill="hold"/>
                                        <p:tgtEl>
                                          <p:spTgt spid="38"/>
                                        </p:tgtEl>
                                        <p:attrNameLst>
                                          <p:attrName>ppt_x</p:attrName>
                                        </p:attrNameLst>
                                      </p:cBhvr>
                                      <p:tavLst>
                                        <p:tav tm="0">
                                          <p:val>
                                            <p:strVal val="0-#ppt_w/2"/>
                                          </p:val>
                                        </p:tav>
                                        <p:tav tm="100000">
                                          <p:val>
                                            <p:strVal val="#ppt_x"/>
                                          </p:val>
                                        </p:tav>
                                      </p:tavLst>
                                    </p:anim>
                                    <p:anim calcmode="lin" valueType="num">
                                      <p:cBhvr additive="base">
                                        <p:cTn id="64" dur="2000" fill="hold"/>
                                        <p:tgtEl>
                                          <p:spTgt spid="38"/>
                                        </p:tgtEl>
                                        <p:attrNameLst>
                                          <p:attrName>ppt_y</p:attrName>
                                        </p:attrNameLst>
                                      </p:cBhvr>
                                      <p:tavLst>
                                        <p:tav tm="0">
                                          <p:val>
                                            <p:strVal val="0-#ppt_h/2"/>
                                          </p:val>
                                        </p:tav>
                                        <p:tav tm="100000">
                                          <p:val>
                                            <p:strVal val="#ppt_y"/>
                                          </p:val>
                                        </p:tav>
                                      </p:tavLst>
                                    </p:anim>
                                  </p:childTnLst>
                                </p:cTn>
                              </p:par>
                              <p:par>
                                <p:cTn id="65" presetID="2" presetClass="entr" presetSubtype="3" fill="hold" nodeType="withEffect">
                                  <p:stCondLst>
                                    <p:cond delay="0"/>
                                  </p:stCondLst>
                                  <p:childTnLst>
                                    <p:set>
                                      <p:cBhvr>
                                        <p:cTn id="66" dur="2000" fill="hold">
                                          <p:stCondLst>
                                            <p:cond delay="0"/>
                                          </p:stCondLst>
                                        </p:cTn>
                                        <p:tgtEl>
                                          <p:spTgt spid="39"/>
                                        </p:tgtEl>
                                        <p:attrNameLst>
                                          <p:attrName>style.visibility</p:attrName>
                                        </p:attrNameLst>
                                      </p:cBhvr>
                                      <p:to>
                                        <p:strVal val="visible"/>
                                      </p:to>
                                    </p:set>
                                    <p:anim calcmode="lin" valueType="num">
                                      <p:cBhvr additive="base">
                                        <p:cTn id="67" dur="2000" fill="hold"/>
                                        <p:tgtEl>
                                          <p:spTgt spid="39"/>
                                        </p:tgtEl>
                                        <p:attrNameLst>
                                          <p:attrName>ppt_x</p:attrName>
                                        </p:attrNameLst>
                                      </p:cBhvr>
                                      <p:tavLst>
                                        <p:tav tm="0">
                                          <p:val>
                                            <p:strVal val="1+#ppt_w/2"/>
                                          </p:val>
                                        </p:tav>
                                        <p:tav tm="100000">
                                          <p:val>
                                            <p:strVal val="#ppt_x"/>
                                          </p:val>
                                        </p:tav>
                                      </p:tavLst>
                                    </p:anim>
                                    <p:anim calcmode="lin" valueType="num">
                                      <p:cBhvr additive="base">
                                        <p:cTn id="68" dur="2000" fill="hold"/>
                                        <p:tgtEl>
                                          <p:spTgt spid="39"/>
                                        </p:tgtEl>
                                        <p:attrNameLst>
                                          <p:attrName>ppt_y</p:attrName>
                                        </p:attrNameLst>
                                      </p:cBhvr>
                                      <p:tavLst>
                                        <p:tav tm="0">
                                          <p:val>
                                            <p:strVal val="0-#ppt_h/2"/>
                                          </p:val>
                                        </p:tav>
                                        <p:tav tm="100000">
                                          <p:val>
                                            <p:strVal val="#ppt_y"/>
                                          </p:val>
                                        </p:tav>
                                      </p:tavLst>
                                    </p:anim>
                                  </p:childTnLst>
                                </p:cTn>
                              </p:par>
                              <p:par>
                                <p:cTn id="69" presetID="2" presetClass="entr" presetSubtype="6" fill="hold" nodeType="withEffect">
                                  <p:stCondLst>
                                    <p:cond delay="0"/>
                                  </p:stCondLst>
                                  <p:childTnLst>
                                    <p:set>
                                      <p:cBhvr>
                                        <p:cTn id="70" dur="2000" fill="hold">
                                          <p:stCondLst>
                                            <p:cond delay="0"/>
                                          </p:stCondLst>
                                        </p:cTn>
                                        <p:tgtEl>
                                          <p:spTgt spid="40"/>
                                        </p:tgtEl>
                                        <p:attrNameLst>
                                          <p:attrName>style.visibility</p:attrName>
                                        </p:attrNameLst>
                                      </p:cBhvr>
                                      <p:to>
                                        <p:strVal val="visible"/>
                                      </p:to>
                                    </p:set>
                                    <p:anim calcmode="lin" valueType="num">
                                      <p:cBhvr additive="base">
                                        <p:cTn id="71" dur="2000" fill="hold"/>
                                        <p:tgtEl>
                                          <p:spTgt spid="40"/>
                                        </p:tgtEl>
                                        <p:attrNameLst>
                                          <p:attrName>ppt_x</p:attrName>
                                        </p:attrNameLst>
                                      </p:cBhvr>
                                      <p:tavLst>
                                        <p:tav tm="0">
                                          <p:val>
                                            <p:strVal val="1+#ppt_w/2"/>
                                          </p:val>
                                        </p:tav>
                                        <p:tav tm="100000">
                                          <p:val>
                                            <p:strVal val="#ppt_x"/>
                                          </p:val>
                                        </p:tav>
                                      </p:tavLst>
                                    </p:anim>
                                    <p:anim calcmode="lin" valueType="num">
                                      <p:cBhvr additive="base">
                                        <p:cTn id="72" dur="2000" fill="hold"/>
                                        <p:tgtEl>
                                          <p:spTgt spid="40"/>
                                        </p:tgtEl>
                                        <p:attrNameLst>
                                          <p:attrName>ppt_y</p:attrName>
                                        </p:attrNameLst>
                                      </p:cBhvr>
                                      <p:tavLst>
                                        <p:tav tm="0">
                                          <p:val>
                                            <p:strVal val="1+#ppt_h/2"/>
                                          </p:val>
                                        </p:tav>
                                        <p:tav tm="100000">
                                          <p:val>
                                            <p:strVal val="#ppt_y"/>
                                          </p:val>
                                        </p:tav>
                                      </p:tavLst>
                                    </p:anim>
                                  </p:childTnLst>
                                </p:cTn>
                              </p:par>
                              <p:par>
                                <p:cTn id="73" presetID="2" presetClass="entr" presetSubtype="12" fill="hold" nodeType="withEffect">
                                  <p:stCondLst>
                                    <p:cond delay="0"/>
                                  </p:stCondLst>
                                  <p:childTnLst>
                                    <p:set>
                                      <p:cBhvr>
                                        <p:cTn id="74" dur="2000" fill="hold">
                                          <p:stCondLst>
                                            <p:cond delay="0"/>
                                          </p:stCondLst>
                                        </p:cTn>
                                        <p:tgtEl>
                                          <p:spTgt spid="42"/>
                                        </p:tgtEl>
                                        <p:attrNameLst>
                                          <p:attrName>style.visibility</p:attrName>
                                        </p:attrNameLst>
                                      </p:cBhvr>
                                      <p:to>
                                        <p:strVal val="visible"/>
                                      </p:to>
                                    </p:set>
                                    <p:anim calcmode="lin" valueType="num">
                                      <p:cBhvr additive="base">
                                        <p:cTn id="75" dur="2000" fill="hold"/>
                                        <p:tgtEl>
                                          <p:spTgt spid="42"/>
                                        </p:tgtEl>
                                        <p:attrNameLst>
                                          <p:attrName>ppt_x</p:attrName>
                                        </p:attrNameLst>
                                      </p:cBhvr>
                                      <p:tavLst>
                                        <p:tav tm="0">
                                          <p:val>
                                            <p:strVal val="0-#ppt_w/2"/>
                                          </p:val>
                                        </p:tav>
                                        <p:tav tm="100000">
                                          <p:val>
                                            <p:strVal val="#ppt_x"/>
                                          </p:val>
                                        </p:tav>
                                      </p:tavLst>
                                    </p:anim>
                                    <p:anim calcmode="lin" valueType="num">
                                      <p:cBhvr additive="base">
                                        <p:cTn id="76" dur="20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 presetClass="entr" presetSubtype="16" fill="hold" grpId="0" nodeType="clickEffect">
                                  <p:stCondLst>
                                    <p:cond delay="0"/>
                                  </p:stCondLst>
                                  <p:childTnLst>
                                    <p:set>
                                      <p:cBhvr>
                                        <p:cTn id="80" dur="1" fill="hold">
                                          <p:stCondLst>
                                            <p:cond delay="0"/>
                                          </p:stCondLst>
                                        </p:cTn>
                                        <p:tgtEl>
                                          <p:spTgt spid="43"/>
                                        </p:tgtEl>
                                        <p:attrNameLst>
                                          <p:attrName>style.visibility</p:attrName>
                                        </p:attrNameLst>
                                      </p:cBhvr>
                                      <p:to>
                                        <p:strVal val="visible"/>
                                      </p:to>
                                    </p:set>
                                    <p:animEffect transition="in" filter="box(in)">
                                      <p:cBhvr>
                                        <p:cTn id="81" dur="2000"/>
                                        <p:tgtEl>
                                          <p:spTgt spid="43"/>
                                        </p:tgtEl>
                                      </p:cBhvr>
                                    </p:animEffect>
                                  </p:childTnLst>
                                </p:cTn>
                              </p:par>
                            </p:childTnLst>
                          </p:cTn>
                        </p:par>
                      </p:childTnLst>
                    </p:cTn>
                  </p:par>
                  <p:par>
                    <p:cTn id="82" fill="hold">
                      <p:stCondLst>
                        <p:cond delay="indefinite"/>
                      </p:stCondLst>
                      <p:childTnLst>
                        <p:par>
                          <p:cTn id="83" fill="hold">
                            <p:stCondLst>
                              <p:cond delay="0"/>
                            </p:stCondLst>
                            <p:childTnLst>
                              <p:par>
                                <p:cTn id="84" presetID="9" presetClass="exit" presetSubtype="0" fill="hold" grpId="1" nodeType="clickEffect">
                                  <p:stCondLst>
                                    <p:cond delay="0"/>
                                  </p:stCondLst>
                                  <p:childTnLst>
                                    <p:animEffect transition="out" filter="dissolve">
                                      <p:cBhvr>
                                        <p:cTn id="85" dur="500"/>
                                        <p:tgtEl>
                                          <p:spTgt spid="43"/>
                                        </p:tgtEl>
                                      </p:cBhvr>
                                    </p:animEffect>
                                    <p:set>
                                      <p:cBhvr>
                                        <p:cTn id="86" dur="1" fill="hold">
                                          <p:stCondLst>
                                            <p:cond delay="499"/>
                                          </p:stCondLst>
                                        </p:cTn>
                                        <p:tgtEl>
                                          <p:spTgt spid="43"/>
                                        </p:tgtEl>
                                        <p:attrNameLst>
                                          <p:attrName>style.visibility</p:attrName>
                                        </p:attrNameLst>
                                      </p:cBhvr>
                                      <p:to>
                                        <p:strVal val="hidden"/>
                                      </p:to>
                                    </p:set>
                                  </p:childTnLst>
                                </p:cTn>
                              </p:par>
                              <p:par>
                                <p:cTn id="87" presetID="9" presetClass="exit" presetSubtype="0" fill="hold" nodeType="withEffect">
                                  <p:stCondLst>
                                    <p:cond delay="0"/>
                                  </p:stCondLst>
                                  <p:childTnLst>
                                    <p:animEffect transition="out" filter="dissolve">
                                      <p:cBhvr>
                                        <p:cTn id="88" dur="500"/>
                                        <p:tgtEl>
                                          <p:spTgt spid="38"/>
                                        </p:tgtEl>
                                      </p:cBhvr>
                                    </p:animEffect>
                                    <p:set>
                                      <p:cBhvr>
                                        <p:cTn id="89" dur="1" fill="hold">
                                          <p:stCondLst>
                                            <p:cond delay="499"/>
                                          </p:stCondLst>
                                        </p:cTn>
                                        <p:tgtEl>
                                          <p:spTgt spid="38"/>
                                        </p:tgtEl>
                                        <p:attrNameLst>
                                          <p:attrName>style.visibility</p:attrName>
                                        </p:attrNameLst>
                                      </p:cBhvr>
                                      <p:to>
                                        <p:strVal val="hidden"/>
                                      </p:to>
                                    </p:set>
                                  </p:childTnLst>
                                </p:cTn>
                              </p:par>
                              <p:par>
                                <p:cTn id="90" presetID="9" presetClass="exit" presetSubtype="0" fill="hold" nodeType="withEffect">
                                  <p:stCondLst>
                                    <p:cond delay="0"/>
                                  </p:stCondLst>
                                  <p:childTnLst>
                                    <p:animEffect transition="out" filter="dissolve">
                                      <p:cBhvr>
                                        <p:cTn id="91" dur="500"/>
                                        <p:tgtEl>
                                          <p:spTgt spid="39"/>
                                        </p:tgtEl>
                                      </p:cBhvr>
                                    </p:animEffect>
                                    <p:set>
                                      <p:cBhvr>
                                        <p:cTn id="92" dur="1" fill="hold">
                                          <p:stCondLst>
                                            <p:cond delay="499"/>
                                          </p:stCondLst>
                                        </p:cTn>
                                        <p:tgtEl>
                                          <p:spTgt spid="39"/>
                                        </p:tgtEl>
                                        <p:attrNameLst>
                                          <p:attrName>style.visibility</p:attrName>
                                        </p:attrNameLst>
                                      </p:cBhvr>
                                      <p:to>
                                        <p:strVal val="hidden"/>
                                      </p:to>
                                    </p:set>
                                  </p:childTnLst>
                                </p:cTn>
                              </p:par>
                              <p:par>
                                <p:cTn id="93" presetID="9" presetClass="exit" presetSubtype="0" fill="hold" nodeType="withEffect">
                                  <p:stCondLst>
                                    <p:cond delay="0"/>
                                  </p:stCondLst>
                                  <p:childTnLst>
                                    <p:animEffect transition="out" filter="dissolve">
                                      <p:cBhvr>
                                        <p:cTn id="94" dur="500"/>
                                        <p:tgtEl>
                                          <p:spTgt spid="40"/>
                                        </p:tgtEl>
                                      </p:cBhvr>
                                    </p:animEffect>
                                    <p:set>
                                      <p:cBhvr>
                                        <p:cTn id="95" dur="1" fill="hold">
                                          <p:stCondLst>
                                            <p:cond delay="499"/>
                                          </p:stCondLst>
                                        </p:cTn>
                                        <p:tgtEl>
                                          <p:spTgt spid="40"/>
                                        </p:tgtEl>
                                        <p:attrNameLst>
                                          <p:attrName>style.visibility</p:attrName>
                                        </p:attrNameLst>
                                      </p:cBhvr>
                                      <p:to>
                                        <p:strVal val="hidden"/>
                                      </p:to>
                                    </p:set>
                                  </p:childTnLst>
                                </p:cTn>
                              </p:par>
                              <p:par>
                                <p:cTn id="96" presetID="9" presetClass="exit" presetSubtype="0" fill="hold" nodeType="withEffect">
                                  <p:stCondLst>
                                    <p:cond delay="0"/>
                                  </p:stCondLst>
                                  <p:childTnLst>
                                    <p:animEffect transition="out" filter="dissolve">
                                      <p:cBhvr>
                                        <p:cTn id="97" dur="500"/>
                                        <p:tgtEl>
                                          <p:spTgt spid="42"/>
                                        </p:tgtEl>
                                      </p:cBhvr>
                                    </p:animEffect>
                                    <p:set>
                                      <p:cBhvr>
                                        <p:cTn id="98" dur="1" fill="hold">
                                          <p:stCondLst>
                                            <p:cond delay="499"/>
                                          </p:stCondLst>
                                        </p:cTn>
                                        <p:tgtEl>
                                          <p:spTgt spid="42"/>
                                        </p:tgtEl>
                                        <p:attrNameLst>
                                          <p:attrName>style.visibility</p:attrName>
                                        </p:attrNameLst>
                                      </p:cBhvr>
                                      <p:to>
                                        <p:strVal val="hidden"/>
                                      </p:to>
                                    </p:set>
                                  </p:childTnLst>
                                </p:cTn>
                              </p:par>
                              <p:par>
                                <p:cTn id="99" presetID="4" presetClass="entr" presetSubtype="16" fill="hold" nodeType="withEffect">
                                  <p:stCondLst>
                                    <p:cond delay="0"/>
                                  </p:stCondLst>
                                  <p:childTnLst>
                                    <p:set>
                                      <p:cBhvr>
                                        <p:cTn id="100" dur="1" fill="hold">
                                          <p:stCondLst>
                                            <p:cond delay="0"/>
                                          </p:stCondLst>
                                        </p:cTn>
                                        <p:tgtEl>
                                          <p:spTgt spid="47"/>
                                        </p:tgtEl>
                                        <p:attrNameLst>
                                          <p:attrName>style.visibility</p:attrName>
                                        </p:attrNameLst>
                                      </p:cBhvr>
                                      <p:to>
                                        <p:strVal val="visible"/>
                                      </p:to>
                                    </p:set>
                                    <p:animEffect transition="in" filter="box(in)">
                                      <p:cBhvr>
                                        <p:cTn id="101" dur="2000"/>
                                        <p:tgtEl>
                                          <p:spTgt spid="47"/>
                                        </p:tgtEl>
                                      </p:cBhvr>
                                    </p:animEffect>
                                  </p:childTnLst>
                                </p:cTn>
                              </p:par>
                              <p:par>
                                <p:cTn id="102" presetID="4" presetClass="entr" presetSubtype="16" fill="hold" nodeType="withEffect">
                                  <p:stCondLst>
                                    <p:cond delay="0"/>
                                  </p:stCondLst>
                                  <p:childTnLst>
                                    <p:set>
                                      <p:cBhvr>
                                        <p:cTn id="103" dur="1" fill="hold">
                                          <p:stCondLst>
                                            <p:cond delay="0"/>
                                          </p:stCondLst>
                                        </p:cTn>
                                        <p:tgtEl>
                                          <p:spTgt spid="48"/>
                                        </p:tgtEl>
                                        <p:attrNameLst>
                                          <p:attrName>style.visibility</p:attrName>
                                        </p:attrNameLst>
                                      </p:cBhvr>
                                      <p:to>
                                        <p:strVal val="visible"/>
                                      </p:to>
                                    </p:set>
                                    <p:animEffect transition="in" filter="box(in)">
                                      <p:cBhvr>
                                        <p:cTn id="104" dur="2000"/>
                                        <p:tgtEl>
                                          <p:spTgt spid="48"/>
                                        </p:tgtEl>
                                      </p:cBhvr>
                                    </p:animEffect>
                                  </p:childTnLst>
                                </p:cTn>
                              </p:par>
                            </p:childTnLst>
                          </p:cTn>
                        </p:par>
                      </p:childTnLst>
                    </p:cTn>
                  </p:par>
                  <p:par>
                    <p:cTn id="105" fill="hold">
                      <p:stCondLst>
                        <p:cond delay="indefinite"/>
                      </p:stCondLst>
                      <p:childTnLst>
                        <p:par>
                          <p:cTn id="106" fill="hold">
                            <p:stCondLst>
                              <p:cond delay="0"/>
                            </p:stCondLst>
                            <p:childTnLst>
                              <p:par>
                                <p:cTn id="107" presetID="4" presetClass="entr" presetSubtype="16" fill="hold" grpId="0" nodeType="clickEffect">
                                  <p:stCondLst>
                                    <p:cond delay="0"/>
                                  </p:stCondLst>
                                  <p:childTnLst>
                                    <p:set>
                                      <p:cBhvr>
                                        <p:cTn id="108" dur="1" fill="hold">
                                          <p:stCondLst>
                                            <p:cond delay="0"/>
                                          </p:stCondLst>
                                        </p:cTn>
                                        <p:tgtEl>
                                          <p:spTgt spid="49"/>
                                        </p:tgtEl>
                                        <p:attrNameLst>
                                          <p:attrName>style.visibility</p:attrName>
                                        </p:attrNameLst>
                                      </p:cBhvr>
                                      <p:to>
                                        <p:strVal val="visible"/>
                                      </p:to>
                                    </p:set>
                                    <p:animEffect transition="in" filter="box(in)">
                                      <p:cBhvr>
                                        <p:cTn id="109" dur="2000"/>
                                        <p:tgtEl>
                                          <p:spTgt spid="49"/>
                                        </p:tgtEl>
                                      </p:cBhvr>
                                    </p:animEffect>
                                  </p:childTnLst>
                                </p:cTn>
                              </p:par>
                              <p:par>
                                <p:cTn id="110" presetID="9" presetClass="exit" presetSubtype="0" fill="hold" nodeType="withEffect">
                                  <p:stCondLst>
                                    <p:cond delay="0"/>
                                  </p:stCondLst>
                                  <p:childTnLst>
                                    <p:animEffect transition="out" filter="dissolve">
                                      <p:cBhvr>
                                        <p:cTn id="111" dur="500"/>
                                        <p:tgtEl>
                                          <p:spTgt spid="47"/>
                                        </p:tgtEl>
                                      </p:cBhvr>
                                    </p:animEffect>
                                    <p:set>
                                      <p:cBhvr>
                                        <p:cTn id="112" dur="1" fill="hold">
                                          <p:stCondLst>
                                            <p:cond delay="499"/>
                                          </p:stCondLst>
                                        </p:cTn>
                                        <p:tgtEl>
                                          <p:spTgt spid="47"/>
                                        </p:tgtEl>
                                        <p:attrNameLst>
                                          <p:attrName>style.visibility</p:attrName>
                                        </p:attrNameLst>
                                      </p:cBhvr>
                                      <p:to>
                                        <p:strVal val="hidden"/>
                                      </p:to>
                                    </p:set>
                                  </p:childTnLst>
                                </p:cTn>
                              </p:par>
                              <p:par>
                                <p:cTn id="113" presetID="9" presetClass="exit" presetSubtype="0" fill="hold" nodeType="withEffect">
                                  <p:stCondLst>
                                    <p:cond delay="0"/>
                                  </p:stCondLst>
                                  <p:childTnLst>
                                    <p:animEffect transition="out" filter="dissolve">
                                      <p:cBhvr>
                                        <p:cTn id="114" dur="500"/>
                                        <p:tgtEl>
                                          <p:spTgt spid="48"/>
                                        </p:tgtEl>
                                      </p:cBhvr>
                                    </p:animEffect>
                                    <p:set>
                                      <p:cBhvr>
                                        <p:cTn id="115" dur="1" fill="hold">
                                          <p:stCondLst>
                                            <p:cond delay="499"/>
                                          </p:stCondLst>
                                        </p:cTn>
                                        <p:tgtEl>
                                          <p:spTgt spid="48"/>
                                        </p:tgtEl>
                                        <p:attrNameLst>
                                          <p:attrName>style.visibility</p:attrName>
                                        </p:attrNameLst>
                                      </p:cBhvr>
                                      <p:to>
                                        <p:strVal val="hidden"/>
                                      </p:to>
                                    </p:set>
                                  </p:childTnLst>
                                </p:cTn>
                              </p:par>
                              <p:par>
                                <p:cTn id="116" presetID="9" presetClass="exit" presetSubtype="0" fill="hold" grpId="1" nodeType="withEffect">
                                  <p:stCondLst>
                                    <p:cond delay="0"/>
                                  </p:stCondLst>
                                  <p:childTnLst>
                                    <p:animEffect transition="out" filter="dissolve">
                                      <p:cBhvr>
                                        <p:cTn id="117" dur="500"/>
                                        <p:tgtEl>
                                          <p:spTgt spid="49"/>
                                        </p:tgtEl>
                                      </p:cBhvr>
                                    </p:animEffect>
                                    <p:set>
                                      <p:cBhvr>
                                        <p:cTn id="118" dur="1" fill="hold">
                                          <p:stCondLst>
                                            <p:cond delay="499"/>
                                          </p:stCondLst>
                                        </p:cTn>
                                        <p:tgtEl>
                                          <p:spTgt spid="49"/>
                                        </p:tgtEl>
                                        <p:attrNameLst>
                                          <p:attrName>style.visibility</p:attrName>
                                        </p:attrNameLst>
                                      </p:cBhvr>
                                      <p:to>
                                        <p:strVal val="hidden"/>
                                      </p:to>
                                    </p:set>
                                  </p:childTnLst>
                                </p:cTn>
                              </p:par>
                            </p:childTnLst>
                          </p:cTn>
                        </p:par>
                      </p:childTnLst>
                    </p:cTn>
                  </p:par>
                  <p:par>
                    <p:cTn id="119" fill="hold">
                      <p:stCondLst>
                        <p:cond delay="indefinite"/>
                      </p:stCondLst>
                      <p:childTnLst>
                        <p:par>
                          <p:cTn id="120" fill="hold">
                            <p:stCondLst>
                              <p:cond delay="0"/>
                            </p:stCondLst>
                            <p:childTnLst>
                              <p:par>
                                <p:cTn id="121" presetID="41" presetClass="entr" presetSubtype="0" fill="hold" grpId="0" nodeType="clickEffect">
                                  <p:stCondLst>
                                    <p:cond delay="0"/>
                                  </p:stCondLst>
                                  <p:iterate type="lt">
                                    <p:tmPct val="10000"/>
                                  </p:iterate>
                                  <p:childTnLst>
                                    <p:set>
                                      <p:cBhvr>
                                        <p:cTn id="122" dur="1" fill="hold">
                                          <p:stCondLst>
                                            <p:cond delay="0"/>
                                          </p:stCondLst>
                                        </p:cTn>
                                        <p:tgtEl>
                                          <p:spTgt spid="2"/>
                                        </p:tgtEl>
                                        <p:attrNameLst>
                                          <p:attrName>style.visibility</p:attrName>
                                        </p:attrNameLst>
                                      </p:cBhvr>
                                      <p:to>
                                        <p:strVal val="visible"/>
                                      </p:to>
                                    </p:set>
                                    <p:anim calcmode="lin" valueType="num">
                                      <p:cBhvr>
                                        <p:cTn id="123"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124" dur="500" fill="hold"/>
                                        <p:tgtEl>
                                          <p:spTgt spid="2"/>
                                        </p:tgtEl>
                                        <p:attrNameLst>
                                          <p:attrName>ppt_y</p:attrName>
                                        </p:attrNameLst>
                                      </p:cBhvr>
                                      <p:tavLst>
                                        <p:tav tm="0">
                                          <p:val>
                                            <p:strVal val="#ppt_y"/>
                                          </p:val>
                                        </p:tav>
                                        <p:tav tm="100000">
                                          <p:val>
                                            <p:strVal val="#ppt_y"/>
                                          </p:val>
                                        </p:tav>
                                      </p:tavLst>
                                    </p:anim>
                                    <p:anim calcmode="lin" valueType="num">
                                      <p:cBhvr>
                                        <p:cTn id="125"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26"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27"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0" bldLvl="0" animBg="1"/>
      <p:bldP spid="6" grpId="0" bldLvl="0" animBg="1"/>
      <p:bldP spid="7" grpId="0" bldLvl="0" animBg="1"/>
      <p:bldP spid="8" grpId="0" bldLvl="0" animBg="1"/>
      <p:bldP spid="10" grpId="0" bldLvl="0" animBg="1"/>
      <p:bldP spid="19" grpId="0" bldLvl="0" animBg="1"/>
      <p:bldP spid="19" grpId="1" bldLvl="0" animBg="1"/>
      <p:bldP spid="43" grpId="0" bldLvl="0" animBg="1"/>
      <p:bldP spid="43" grpId="1" bldLvl="0" animBg="1"/>
      <p:bldP spid="44" grpId="0" bldLvl="0" animBg="1"/>
      <p:bldP spid="49" grpId="0" bldLvl="0" animBg="1"/>
      <p:bldP spid="49" grpId="1" bldLvl="0" animBg="1"/>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73" name="Oval 73"/>
          <p:cNvSpPr/>
          <p:nvPr/>
        </p:nvSpPr>
        <p:spPr>
          <a:xfrm>
            <a:off x="1489710" y="1797685"/>
            <a:ext cx="2099945" cy="2094865"/>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10" name="Rectangles 9"/>
          <p:cNvSpPr/>
          <p:nvPr/>
        </p:nvSpPr>
        <p:spPr>
          <a:xfrm>
            <a:off x="2062480" y="4281170"/>
            <a:ext cx="9537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CIRCLE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05" name="Oval 105"/>
          <p:cNvSpPr/>
          <p:nvPr/>
        </p:nvSpPr>
        <p:spPr>
          <a:xfrm>
            <a:off x="5927725" y="1797685"/>
            <a:ext cx="1416050" cy="2379980"/>
          </a:xfrm>
          <a:prstGeom prst="ellipse">
            <a:avLst/>
          </a:prstGeom>
          <a:solidFill>
            <a:srgbClr val="0033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12" name="Rectangles 11"/>
          <p:cNvSpPr/>
          <p:nvPr/>
        </p:nvSpPr>
        <p:spPr>
          <a:xfrm>
            <a:off x="6257925" y="4281170"/>
            <a:ext cx="75501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OVAL</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 name="Text Box 1"/>
          <p:cNvSpPr txBox="1"/>
          <p:nvPr/>
        </p:nvSpPr>
        <p:spPr>
          <a:xfrm>
            <a:off x="361950" y="1163955"/>
            <a:ext cx="6670040" cy="398780"/>
          </a:xfrm>
          <a:prstGeom prst="rect">
            <a:avLst/>
          </a:prstGeom>
          <a:solidFill>
            <a:srgbClr val="FF0000"/>
          </a:solidFill>
        </p:spPr>
        <p:txBody>
          <a:bodyPr wrap="square" rtlCol="0" anchor="t">
            <a:spAutoFit/>
          </a:bodyPr>
          <a:p>
            <a:r>
              <a:rPr lang="en-US" sz="2000" b="1"/>
              <a:t>The 2 - D Shapes with no corners, sides or diagonals.</a:t>
            </a:r>
            <a:endParaRPr lang="en-US" sz="2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000"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 calcmode="lin" valueType="num">
                                      <p:cBhvr>
                                        <p:cTn id="9"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73"/>
                                        </p:tgtEl>
                                        <p:attrNameLst>
                                          <p:attrName>style.visibility</p:attrName>
                                        </p:attrNameLst>
                                      </p:cBhvr>
                                      <p:to>
                                        <p:strVal val="visible"/>
                                      </p:to>
                                    </p:set>
                                    <p:animEffect transition="in" filter="box(in)">
                                      <p:cBhvr>
                                        <p:cTn id="16" dur="2000"/>
                                        <p:tgtEl>
                                          <p:spTgt spid="73"/>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ox(in)">
                                      <p:cBhvr>
                                        <p:cTn id="19" dur="20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105"/>
                                        </p:tgtEl>
                                        <p:attrNameLst>
                                          <p:attrName>style.visibility</p:attrName>
                                        </p:attrNameLst>
                                      </p:cBhvr>
                                      <p:to>
                                        <p:strVal val="visible"/>
                                      </p:to>
                                    </p:set>
                                    <p:animEffect transition="in" filter="box(in)">
                                      <p:cBhvr>
                                        <p:cTn id="24" dur="2000"/>
                                        <p:tgtEl>
                                          <p:spTgt spid="105"/>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box(in)">
                                      <p:cBhvr>
                                        <p:cTn id="2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 grpId="0" bldLvl="0" animBg="1"/>
      <p:bldP spid="10" grpId="0" bldLvl="0" animBg="1"/>
      <p:bldP spid="105" grpId="0" bldLvl="0" animBg="1"/>
      <p:bldP spid="12" grpId="0" bldLvl="0" animBg="1"/>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graphicFrame>
        <p:nvGraphicFramePr>
          <p:cNvPr id="2" name="Table 1"/>
          <p:cNvGraphicFramePr/>
          <p:nvPr/>
        </p:nvGraphicFramePr>
        <p:xfrm>
          <a:off x="551815" y="1215390"/>
          <a:ext cx="8325485" cy="3311525"/>
        </p:xfrm>
        <a:graphic>
          <a:graphicData uri="http://schemas.openxmlformats.org/drawingml/2006/table">
            <a:tbl>
              <a:tblPr firstRow="1" bandRow="1">
                <a:tableStyleId>{5C22544A-7EE6-4342-B048-85BDC9FD1C3A}</a:tableStyleId>
              </a:tblPr>
              <a:tblGrid>
                <a:gridCol w="1616075"/>
                <a:gridCol w="848995"/>
                <a:gridCol w="1145540"/>
                <a:gridCol w="1038225"/>
                <a:gridCol w="948055"/>
                <a:gridCol w="955040"/>
                <a:gridCol w="909955"/>
                <a:gridCol w="863600"/>
              </a:tblGrid>
              <a:tr h="1371600">
                <a:tc>
                  <a:txBody>
                    <a:bodyPr/>
                    <a:p>
                      <a:pPr>
                        <a:buNone/>
                      </a:pPr>
                      <a:r>
                        <a:rPr lang="en-US"/>
                        <a:t>  </a:t>
                      </a:r>
                      <a:endParaRPr lang="en-US"/>
                    </a:p>
                    <a:p>
                      <a:pPr>
                        <a:buNone/>
                      </a:pPr>
                      <a:endParaRPr lang="en-US"/>
                    </a:p>
                    <a:p>
                      <a:pPr>
                        <a:buNone/>
                      </a:pPr>
                      <a:endParaRPr lang="en-US"/>
                    </a:p>
                    <a:p>
                      <a:pPr>
                        <a:buNone/>
                      </a:pPr>
                      <a:endParaRPr lang="en-US"/>
                    </a:p>
                    <a:p>
                      <a:pPr>
                        <a:buNone/>
                      </a:pPr>
                      <a:endParaRPr lang="en-US"/>
                    </a:p>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00"/>
                    </a:solidFill>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00"/>
                    </a:solidFill>
                  </a:tcPr>
                </a:tc>
              </a:tr>
              <a:tr h="387985">
                <a:tc>
                  <a:txBody>
                    <a:bodyPr/>
                    <a:p>
                      <a:pPr>
                        <a:lnSpc>
                          <a:spcPct val="110000"/>
                        </a:lnSpc>
                        <a:buNone/>
                      </a:pPr>
                      <a:r>
                        <a:rPr lang="en-US" sz="1600" b="1">
                          <a:latin typeface="Arial" panose="020B0604020202020204" pitchFamily="34" charset="0"/>
                          <a:cs typeface="Arial" panose="020B0604020202020204" pitchFamily="34" charset="0"/>
                        </a:rPr>
                        <a:t>Vertices</a:t>
                      </a:r>
                      <a:endParaRPr lang="en-US" sz="1600" b="1">
                        <a:latin typeface="Arial" panose="020B0604020202020204" pitchFamily="34" charset="0"/>
                        <a:cs typeface="Arial" panose="020B0604020202020204" pitchFamily="34" charset="0"/>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lgn="ctr">
                        <a:lnSpc>
                          <a:spcPct val="120000"/>
                        </a:lnSpc>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387985">
                <a:tc>
                  <a:txBody>
                    <a:bodyPr/>
                    <a:p>
                      <a:pPr>
                        <a:lnSpc>
                          <a:spcPct val="120000"/>
                        </a:lnSpc>
                        <a:buNone/>
                      </a:pPr>
                      <a:r>
                        <a:rPr lang="en-US" sz="1600" b="1"/>
                        <a:t>Sides</a:t>
                      </a:r>
                      <a:endParaRPr lang="en-US" sz="1600" b="1"/>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387985">
                <a:tc>
                  <a:txBody>
                    <a:bodyPr/>
                    <a:p>
                      <a:pPr>
                        <a:buNone/>
                      </a:pPr>
                      <a:r>
                        <a:rPr lang="en-US" sz="1600" b="1"/>
                        <a:t>Diagonals</a:t>
                      </a:r>
                      <a:endParaRPr lang="en-US" sz="1600" b="1"/>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387985">
                <a:tc>
                  <a:txBody>
                    <a:bodyPr/>
                    <a:p>
                      <a:pPr>
                        <a:buNone/>
                      </a:pPr>
                      <a:r>
                        <a:rPr lang="en-US" sz="1600" b="1"/>
                        <a:t>Straight Lines</a:t>
                      </a:r>
                      <a:endParaRPr lang="en-US" sz="1600" b="1"/>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r h="387985">
                <a:tc>
                  <a:txBody>
                    <a:bodyPr/>
                    <a:p>
                      <a:pPr>
                        <a:buNone/>
                      </a:pPr>
                      <a:r>
                        <a:rPr lang="en-US" sz="1600" b="1"/>
                        <a:t>Curved Lines</a:t>
                      </a:r>
                      <a:endParaRPr lang="en-US" sz="1600" b="1"/>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c>
                  <a:txBody>
                    <a:bodyPr/>
                    <a:p>
                      <a:pPr>
                        <a:buNone/>
                      </a:pPr>
                      <a:endParaRPr lang="en-US"/>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
        <p:nvSpPr>
          <p:cNvPr id="65" name="Isosceles Triangle 65"/>
          <p:cNvSpPr/>
          <p:nvPr/>
        </p:nvSpPr>
        <p:spPr>
          <a:xfrm>
            <a:off x="5362575" y="1966595"/>
            <a:ext cx="624840" cy="426720"/>
          </a:xfrm>
          <a:prstGeom prst="triangle">
            <a:avLst>
              <a:gd name="adj" fmla="val 48780"/>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66" name="Rectangle 66"/>
          <p:cNvSpPr/>
          <p:nvPr/>
        </p:nvSpPr>
        <p:spPr>
          <a:xfrm>
            <a:off x="2366010" y="2095500"/>
            <a:ext cx="447040" cy="426720"/>
          </a:xfrm>
          <a:prstGeom prst="rect">
            <a:avLst/>
          </a:prstGeom>
          <a:solidFill>
            <a:srgbClr val="37FB25"/>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67" name="Rectangle 67"/>
          <p:cNvSpPr/>
          <p:nvPr/>
        </p:nvSpPr>
        <p:spPr>
          <a:xfrm>
            <a:off x="3233738" y="2155825"/>
            <a:ext cx="641985" cy="33528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73" name="Oval 73"/>
          <p:cNvSpPr/>
          <p:nvPr/>
        </p:nvSpPr>
        <p:spPr>
          <a:xfrm>
            <a:off x="7296785" y="1898015"/>
            <a:ext cx="502920" cy="495300"/>
          </a:xfrm>
          <a:prstGeom prst="ellipse">
            <a:avLst/>
          </a:prstGeom>
          <a:solidFill>
            <a:srgbClr val="D331D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114" name="Hexagon 114"/>
          <p:cNvSpPr/>
          <p:nvPr/>
        </p:nvSpPr>
        <p:spPr>
          <a:xfrm rot="5400000">
            <a:off x="6289675" y="1798955"/>
            <a:ext cx="704850" cy="665480"/>
          </a:xfrm>
          <a:prstGeom prst="hexagon">
            <a:avLst/>
          </a:prstGeom>
          <a:solidFill>
            <a:srgbClr val="E9541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105" name="Oval 105"/>
          <p:cNvSpPr/>
          <p:nvPr/>
        </p:nvSpPr>
        <p:spPr>
          <a:xfrm>
            <a:off x="8247380" y="1746885"/>
            <a:ext cx="350520" cy="731520"/>
          </a:xfrm>
          <a:prstGeom prst="ellipse">
            <a:avLst/>
          </a:prstGeom>
          <a:solidFill>
            <a:srgbClr val="0033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117" name="Diamond 117"/>
          <p:cNvSpPr/>
          <p:nvPr/>
        </p:nvSpPr>
        <p:spPr>
          <a:xfrm>
            <a:off x="4460240" y="1762125"/>
            <a:ext cx="563880" cy="716280"/>
          </a:xfrm>
          <a:prstGeom prst="diamond">
            <a:avLst/>
          </a:prstGeom>
          <a:solidFill>
            <a:srgbClr val="008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41" name="Rectangles 40"/>
          <p:cNvSpPr/>
          <p:nvPr/>
        </p:nvSpPr>
        <p:spPr>
          <a:xfrm>
            <a:off x="979805" y="1898015"/>
            <a:ext cx="96520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SHAPES</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 name="Rectangles 2"/>
          <p:cNvSpPr/>
          <p:nvPr/>
        </p:nvSpPr>
        <p:spPr>
          <a:xfrm>
            <a:off x="2247265" y="1413510"/>
            <a:ext cx="80772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Square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 name="Rectangles 3"/>
          <p:cNvSpPr/>
          <p:nvPr/>
        </p:nvSpPr>
        <p:spPr>
          <a:xfrm>
            <a:off x="3054985" y="1421765"/>
            <a:ext cx="106235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Rectangle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5" name="Rectangles 4"/>
          <p:cNvSpPr/>
          <p:nvPr/>
        </p:nvSpPr>
        <p:spPr>
          <a:xfrm>
            <a:off x="4157980" y="1421765"/>
            <a:ext cx="109601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Rhombus</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6" name="Rectangles 5"/>
          <p:cNvSpPr/>
          <p:nvPr/>
        </p:nvSpPr>
        <p:spPr>
          <a:xfrm>
            <a:off x="5194935" y="1421765"/>
            <a:ext cx="9067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Triangle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7" name="Rectangles 6"/>
          <p:cNvSpPr/>
          <p:nvPr/>
        </p:nvSpPr>
        <p:spPr>
          <a:xfrm>
            <a:off x="6101715" y="1421765"/>
            <a:ext cx="95186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Hexagon</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8" name="Rectangles 7"/>
          <p:cNvSpPr/>
          <p:nvPr/>
        </p:nvSpPr>
        <p:spPr>
          <a:xfrm>
            <a:off x="7179310" y="1421765"/>
            <a:ext cx="7416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Circle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0" name="Rectangles 9"/>
          <p:cNvSpPr/>
          <p:nvPr/>
        </p:nvSpPr>
        <p:spPr>
          <a:xfrm>
            <a:off x="8135620" y="1413510"/>
            <a:ext cx="57404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Oval</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243141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4</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3" name="Rectangles 12"/>
          <p:cNvSpPr/>
          <p:nvPr/>
        </p:nvSpPr>
        <p:spPr>
          <a:xfrm>
            <a:off x="2431415"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4</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4" name="Rectangles 13"/>
          <p:cNvSpPr/>
          <p:nvPr/>
        </p:nvSpPr>
        <p:spPr>
          <a:xfrm>
            <a:off x="243141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2</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5" name="Rectangles 14"/>
          <p:cNvSpPr/>
          <p:nvPr/>
        </p:nvSpPr>
        <p:spPr>
          <a:xfrm>
            <a:off x="243141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4</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6" name="Rectangles 15"/>
          <p:cNvSpPr/>
          <p:nvPr/>
        </p:nvSpPr>
        <p:spPr>
          <a:xfrm>
            <a:off x="243141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7" name="Rectangles 16"/>
          <p:cNvSpPr/>
          <p:nvPr/>
        </p:nvSpPr>
        <p:spPr>
          <a:xfrm>
            <a:off x="342836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4</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8" name="Rectangles 17"/>
          <p:cNvSpPr/>
          <p:nvPr/>
        </p:nvSpPr>
        <p:spPr>
          <a:xfrm>
            <a:off x="3428365"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4</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9" name="Rectangles 18"/>
          <p:cNvSpPr/>
          <p:nvPr/>
        </p:nvSpPr>
        <p:spPr>
          <a:xfrm>
            <a:off x="342836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2</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0" name="Rectangles 19"/>
          <p:cNvSpPr/>
          <p:nvPr/>
        </p:nvSpPr>
        <p:spPr>
          <a:xfrm>
            <a:off x="342836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4</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1" name="Rectangles 20"/>
          <p:cNvSpPr/>
          <p:nvPr/>
        </p:nvSpPr>
        <p:spPr>
          <a:xfrm>
            <a:off x="342836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2" name="Rectangles 21"/>
          <p:cNvSpPr/>
          <p:nvPr/>
        </p:nvSpPr>
        <p:spPr>
          <a:xfrm>
            <a:off x="458406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4</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3" name="Rectangles 22"/>
          <p:cNvSpPr/>
          <p:nvPr/>
        </p:nvSpPr>
        <p:spPr>
          <a:xfrm>
            <a:off x="4584065"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4</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4" name="Rectangles 23"/>
          <p:cNvSpPr/>
          <p:nvPr/>
        </p:nvSpPr>
        <p:spPr>
          <a:xfrm>
            <a:off x="458406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2</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5" name="Rectangles 24"/>
          <p:cNvSpPr/>
          <p:nvPr/>
        </p:nvSpPr>
        <p:spPr>
          <a:xfrm>
            <a:off x="458406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4</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6" name="Rectangles 25"/>
          <p:cNvSpPr/>
          <p:nvPr/>
        </p:nvSpPr>
        <p:spPr>
          <a:xfrm>
            <a:off x="458406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7" name="Rectangles 26"/>
          <p:cNvSpPr/>
          <p:nvPr/>
        </p:nvSpPr>
        <p:spPr>
          <a:xfrm>
            <a:off x="551751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3</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8" name="Rectangles 27"/>
          <p:cNvSpPr/>
          <p:nvPr/>
        </p:nvSpPr>
        <p:spPr>
          <a:xfrm>
            <a:off x="5517515"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3</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29" name="Rectangles 28"/>
          <p:cNvSpPr/>
          <p:nvPr/>
        </p:nvSpPr>
        <p:spPr>
          <a:xfrm>
            <a:off x="551751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0" name="Rectangles 29"/>
          <p:cNvSpPr/>
          <p:nvPr/>
        </p:nvSpPr>
        <p:spPr>
          <a:xfrm>
            <a:off x="551751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3</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1" name="Rectangles 30"/>
          <p:cNvSpPr/>
          <p:nvPr/>
        </p:nvSpPr>
        <p:spPr>
          <a:xfrm>
            <a:off x="551751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2" name="Rectangles 31"/>
          <p:cNvSpPr/>
          <p:nvPr/>
        </p:nvSpPr>
        <p:spPr>
          <a:xfrm>
            <a:off x="645096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6</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3" name="Rectangles 32"/>
          <p:cNvSpPr/>
          <p:nvPr/>
        </p:nvSpPr>
        <p:spPr>
          <a:xfrm>
            <a:off x="6450965"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6</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4" name="Rectangles 33"/>
          <p:cNvSpPr/>
          <p:nvPr/>
        </p:nvSpPr>
        <p:spPr>
          <a:xfrm>
            <a:off x="645096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3</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5" name="Rectangles 34"/>
          <p:cNvSpPr/>
          <p:nvPr/>
        </p:nvSpPr>
        <p:spPr>
          <a:xfrm>
            <a:off x="645096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6</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6" name="Rectangles 35"/>
          <p:cNvSpPr/>
          <p:nvPr/>
        </p:nvSpPr>
        <p:spPr>
          <a:xfrm>
            <a:off x="645096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7" name="Rectangles 36"/>
          <p:cNvSpPr/>
          <p:nvPr/>
        </p:nvSpPr>
        <p:spPr>
          <a:xfrm>
            <a:off x="7392670"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8" name="Rectangles 37"/>
          <p:cNvSpPr/>
          <p:nvPr/>
        </p:nvSpPr>
        <p:spPr>
          <a:xfrm>
            <a:off x="7392670"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9" name="Rectangles 38"/>
          <p:cNvSpPr/>
          <p:nvPr/>
        </p:nvSpPr>
        <p:spPr>
          <a:xfrm>
            <a:off x="7392670"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0" name="Rectangles 39"/>
          <p:cNvSpPr/>
          <p:nvPr/>
        </p:nvSpPr>
        <p:spPr>
          <a:xfrm>
            <a:off x="7392670"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2" name="Rectangles 41"/>
          <p:cNvSpPr/>
          <p:nvPr/>
        </p:nvSpPr>
        <p:spPr>
          <a:xfrm>
            <a:off x="7392670"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9" name="Rectangles 48"/>
          <p:cNvSpPr/>
          <p:nvPr/>
        </p:nvSpPr>
        <p:spPr>
          <a:xfrm>
            <a:off x="8282305" y="266700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50" name="Rectangles 49"/>
          <p:cNvSpPr/>
          <p:nvPr/>
        </p:nvSpPr>
        <p:spPr>
          <a:xfrm>
            <a:off x="8282305" y="3057525"/>
            <a:ext cx="29337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51" name="Rectangles 50"/>
          <p:cNvSpPr/>
          <p:nvPr/>
        </p:nvSpPr>
        <p:spPr>
          <a:xfrm>
            <a:off x="8282305" y="344741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52" name="Rectangles 51"/>
          <p:cNvSpPr/>
          <p:nvPr/>
        </p:nvSpPr>
        <p:spPr>
          <a:xfrm>
            <a:off x="8282305" y="3814445"/>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0</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53" name="Rectangles 52"/>
          <p:cNvSpPr/>
          <p:nvPr/>
        </p:nvSpPr>
        <p:spPr>
          <a:xfrm>
            <a:off x="8282305" y="4227830"/>
            <a:ext cx="31559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1</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1"/>
                                        </p:tgtEl>
                                        <p:attrNameLst>
                                          <p:attrName>style.visibility</p:attrName>
                                        </p:attrNameLst>
                                      </p:cBhvr>
                                      <p:to>
                                        <p:strVal val="visible"/>
                                      </p:to>
                                    </p:set>
                                    <p:animEffect transition="in" filter="box(in)">
                                      <p:cBhvr>
                                        <p:cTn id="10" dur="2000"/>
                                        <p:tgtEl>
                                          <p:spTgt spid="41"/>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0" nodeType="clickEffect">
                                  <p:stCondLst>
                                    <p:cond delay="0"/>
                                  </p:stCondLst>
                                  <p:childTnLst>
                                    <p:set>
                                      <p:cBhvr>
                                        <p:cTn id="14" dur="1" fill="hold">
                                          <p:stCondLst>
                                            <p:cond delay="0"/>
                                          </p:stCondLst>
                                        </p:cTn>
                                        <p:tgtEl>
                                          <p:spTgt spid="66"/>
                                        </p:tgtEl>
                                        <p:attrNameLst>
                                          <p:attrName>style.visibility</p:attrName>
                                        </p:attrNameLst>
                                      </p:cBhvr>
                                      <p:to>
                                        <p:strVal val="visible"/>
                                      </p:to>
                                    </p:set>
                                    <p:animEffect transition="in" filter="box(in)">
                                      <p:cBhvr>
                                        <p:cTn id="15" dur="2000"/>
                                        <p:tgtEl>
                                          <p:spTgt spid="66"/>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ox(in)">
                                      <p:cBhvr>
                                        <p:cTn id="18" dur="2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grpId="0" nodeType="clickEffect">
                                  <p:stCondLst>
                                    <p:cond delay="0"/>
                                  </p:stCondLst>
                                  <p:childTnLst>
                                    <p:set>
                                      <p:cBhvr>
                                        <p:cTn id="22" dur="1" fill="hold">
                                          <p:stCondLst>
                                            <p:cond delay="0"/>
                                          </p:stCondLst>
                                        </p:cTn>
                                        <p:tgtEl>
                                          <p:spTgt spid="67"/>
                                        </p:tgtEl>
                                        <p:attrNameLst>
                                          <p:attrName>style.visibility</p:attrName>
                                        </p:attrNameLst>
                                      </p:cBhvr>
                                      <p:to>
                                        <p:strVal val="visible"/>
                                      </p:to>
                                    </p:set>
                                    <p:animEffect transition="in" filter="box(in)">
                                      <p:cBhvr>
                                        <p:cTn id="23" dur="2000"/>
                                        <p:tgtEl>
                                          <p:spTgt spid="67"/>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box(in)">
                                      <p:cBhvr>
                                        <p:cTn id="26" dur="20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17"/>
                                        </p:tgtEl>
                                        <p:attrNameLst>
                                          <p:attrName>style.visibility</p:attrName>
                                        </p:attrNameLst>
                                      </p:cBhvr>
                                      <p:to>
                                        <p:strVal val="visible"/>
                                      </p:to>
                                    </p:set>
                                    <p:animEffect transition="in" filter="box(in)">
                                      <p:cBhvr>
                                        <p:cTn id="31" dur="2000"/>
                                        <p:tgtEl>
                                          <p:spTgt spid="117"/>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box(in)">
                                      <p:cBhvr>
                                        <p:cTn id="34" dur="2000"/>
                                        <p:tgtEl>
                                          <p:spTgt spid="5"/>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ntr" presetSubtype="16" fill="hold" grpId="0" nodeType="clickEffect">
                                  <p:stCondLst>
                                    <p:cond delay="0"/>
                                  </p:stCondLst>
                                  <p:childTnLst>
                                    <p:set>
                                      <p:cBhvr>
                                        <p:cTn id="38" dur="1" fill="hold">
                                          <p:stCondLst>
                                            <p:cond delay="0"/>
                                          </p:stCondLst>
                                        </p:cTn>
                                        <p:tgtEl>
                                          <p:spTgt spid="65"/>
                                        </p:tgtEl>
                                        <p:attrNameLst>
                                          <p:attrName>style.visibility</p:attrName>
                                        </p:attrNameLst>
                                      </p:cBhvr>
                                      <p:to>
                                        <p:strVal val="visible"/>
                                      </p:to>
                                    </p:set>
                                    <p:animEffect transition="in" filter="box(in)">
                                      <p:cBhvr>
                                        <p:cTn id="39" dur="2000"/>
                                        <p:tgtEl>
                                          <p:spTgt spid="65"/>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ox(in)">
                                      <p:cBhvr>
                                        <p:cTn id="42" dur="20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14"/>
                                        </p:tgtEl>
                                        <p:attrNameLst>
                                          <p:attrName>style.visibility</p:attrName>
                                        </p:attrNameLst>
                                      </p:cBhvr>
                                      <p:to>
                                        <p:strVal val="visible"/>
                                      </p:to>
                                    </p:set>
                                    <p:animEffect transition="in" filter="box(in)">
                                      <p:cBhvr>
                                        <p:cTn id="47" dur="2000"/>
                                        <p:tgtEl>
                                          <p:spTgt spid="114"/>
                                        </p:tgtEl>
                                      </p:cBhvr>
                                    </p:animEffect>
                                  </p:childTnLst>
                                </p:cTn>
                              </p:par>
                              <p:par>
                                <p:cTn id="48" presetID="4" presetClass="entr" presetSubtype="16" fill="hold" grpId="0" nodeType="with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box(in)">
                                      <p:cBhvr>
                                        <p:cTn id="50" dur="2000"/>
                                        <p:tgtEl>
                                          <p:spTgt spid="7"/>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73"/>
                                        </p:tgtEl>
                                        <p:attrNameLst>
                                          <p:attrName>style.visibility</p:attrName>
                                        </p:attrNameLst>
                                      </p:cBhvr>
                                      <p:to>
                                        <p:strVal val="visible"/>
                                      </p:to>
                                    </p:set>
                                    <p:animEffect transition="in" filter="box(in)">
                                      <p:cBhvr>
                                        <p:cTn id="55" dur="2000"/>
                                        <p:tgtEl>
                                          <p:spTgt spid="73"/>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8"/>
                                        </p:tgtEl>
                                        <p:attrNameLst>
                                          <p:attrName>style.visibility</p:attrName>
                                        </p:attrNameLst>
                                      </p:cBhvr>
                                      <p:to>
                                        <p:strVal val="visible"/>
                                      </p:to>
                                    </p:set>
                                    <p:animEffect transition="in" filter="box(in)">
                                      <p:cBhvr>
                                        <p:cTn id="58" dur="2000"/>
                                        <p:tgtEl>
                                          <p:spTgt spid="8"/>
                                        </p:tgtEl>
                                      </p:cBhvr>
                                    </p:animEffect>
                                  </p:childTnLst>
                                </p:cTn>
                              </p:par>
                            </p:childTnLst>
                          </p:cTn>
                        </p:par>
                      </p:childTnLst>
                    </p:cTn>
                  </p:par>
                  <p:par>
                    <p:cTn id="59" fill="hold">
                      <p:stCondLst>
                        <p:cond delay="indefinite"/>
                      </p:stCondLst>
                      <p:childTnLst>
                        <p:par>
                          <p:cTn id="60" fill="hold">
                            <p:stCondLst>
                              <p:cond delay="0"/>
                            </p:stCondLst>
                            <p:childTnLst>
                              <p:par>
                                <p:cTn id="61" presetID="4" presetClass="entr" presetSubtype="16" fill="hold" grpId="0" nodeType="clickEffect">
                                  <p:stCondLst>
                                    <p:cond delay="0"/>
                                  </p:stCondLst>
                                  <p:childTnLst>
                                    <p:set>
                                      <p:cBhvr>
                                        <p:cTn id="62" dur="1" fill="hold">
                                          <p:stCondLst>
                                            <p:cond delay="0"/>
                                          </p:stCondLst>
                                        </p:cTn>
                                        <p:tgtEl>
                                          <p:spTgt spid="105"/>
                                        </p:tgtEl>
                                        <p:attrNameLst>
                                          <p:attrName>style.visibility</p:attrName>
                                        </p:attrNameLst>
                                      </p:cBhvr>
                                      <p:to>
                                        <p:strVal val="visible"/>
                                      </p:to>
                                    </p:set>
                                    <p:animEffect transition="in" filter="box(in)">
                                      <p:cBhvr>
                                        <p:cTn id="63" dur="2000"/>
                                        <p:tgtEl>
                                          <p:spTgt spid="105"/>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10"/>
                                        </p:tgtEl>
                                        <p:attrNameLst>
                                          <p:attrName>style.visibility</p:attrName>
                                        </p:attrNameLst>
                                      </p:cBhvr>
                                      <p:to>
                                        <p:strVal val="visible"/>
                                      </p:to>
                                    </p:set>
                                    <p:animEffect transition="in" filter="box(in)">
                                      <p:cBhvr>
                                        <p:cTn id="66" dur="2000"/>
                                        <p:tgtEl>
                                          <p:spTgt spid="10"/>
                                        </p:tgtEl>
                                      </p:cBhvr>
                                    </p:animEffect>
                                  </p:childTnLst>
                                </p:cTn>
                              </p:par>
                            </p:childTnLst>
                          </p:cTn>
                        </p:par>
                      </p:childTnLst>
                    </p:cTn>
                  </p:par>
                  <p:par>
                    <p:cTn id="67" fill="hold">
                      <p:stCondLst>
                        <p:cond delay="indefinite"/>
                      </p:stCondLst>
                      <p:childTnLst>
                        <p:par>
                          <p:cTn id="68" fill="hold">
                            <p:stCondLst>
                              <p:cond delay="0"/>
                            </p:stCondLst>
                            <p:childTnLst>
                              <p:par>
                                <p:cTn id="69" presetID="4" presetClass="entr" presetSubtype="16"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animEffect transition="in" filter="box(in)">
                                      <p:cBhvr>
                                        <p:cTn id="71" dur="2000"/>
                                        <p:tgtEl>
                                          <p:spTgt spid="11"/>
                                        </p:tgtEl>
                                      </p:cBhvr>
                                    </p:animEffect>
                                  </p:childTnLst>
                                </p:cTn>
                              </p:par>
                            </p:childTnLst>
                          </p:cTn>
                        </p:par>
                        <p:par>
                          <p:cTn id="72" fill="hold">
                            <p:stCondLst>
                              <p:cond delay="2000"/>
                            </p:stCondLst>
                            <p:childTnLst>
                              <p:par>
                                <p:cTn id="73" presetID="4" presetClass="entr" presetSubtype="16" fill="hold" grpId="0" nodeType="afterEffect">
                                  <p:stCondLst>
                                    <p:cond delay="0"/>
                                  </p:stCondLst>
                                  <p:childTnLst>
                                    <p:set>
                                      <p:cBhvr>
                                        <p:cTn id="74" dur="1" fill="hold">
                                          <p:stCondLst>
                                            <p:cond delay="0"/>
                                          </p:stCondLst>
                                        </p:cTn>
                                        <p:tgtEl>
                                          <p:spTgt spid="13"/>
                                        </p:tgtEl>
                                        <p:attrNameLst>
                                          <p:attrName>style.visibility</p:attrName>
                                        </p:attrNameLst>
                                      </p:cBhvr>
                                      <p:to>
                                        <p:strVal val="visible"/>
                                      </p:to>
                                    </p:set>
                                    <p:animEffect transition="in" filter="box(in)">
                                      <p:cBhvr>
                                        <p:cTn id="75" dur="2000"/>
                                        <p:tgtEl>
                                          <p:spTgt spid="13"/>
                                        </p:tgtEl>
                                      </p:cBhvr>
                                    </p:animEffect>
                                  </p:childTnLst>
                                </p:cTn>
                              </p:par>
                            </p:childTnLst>
                          </p:cTn>
                        </p:par>
                        <p:par>
                          <p:cTn id="76" fill="hold">
                            <p:stCondLst>
                              <p:cond delay="4000"/>
                            </p:stCondLst>
                            <p:childTnLst>
                              <p:par>
                                <p:cTn id="77" presetID="4" presetClass="entr" presetSubtype="16" fill="hold" grpId="0" nodeType="afterEffect">
                                  <p:stCondLst>
                                    <p:cond delay="0"/>
                                  </p:stCondLst>
                                  <p:childTnLst>
                                    <p:set>
                                      <p:cBhvr>
                                        <p:cTn id="78" dur="1" fill="hold">
                                          <p:stCondLst>
                                            <p:cond delay="0"/>
                                          </p:stCondLst>
                                        </p:cTn>
                                        <p:tgtEl>
                                          <p:spTgt spid="14"/>
                                        </p:tgtEl>
                                        <p:attrNameLst>
                                          <p:attrName>style.visibility</p:attrName>
                                        </p:attrNameLst>
                                      </p:cBhvr>
                                      <p:to>
                                        <p:strVal val="visible"/>
                                      </p:to>
                                    </p:set>
                                    <p:animEffect transition="in" filter="box(in)">
                                      <p:cBhvr>
                                        <p:cTn id="79" dur="2000"/>
                                        <p:tgtEl>
                                          <p:spTgt spid="14"/>
                                        </p:tgtEl>
                                      </p:cBhvr>
                                    </p:animEffect>
                                  </p:childTnLst>
                                </p:cTn>
                              </p:par>
                            </p:childTnLst>
                          </p:cTn>
                        </p:par>
                        <p:par>
                          <p:cTn id="80" fill="hold">
                            <p:stCondLst>
                              <p:cond delay="6000"/>
                            </p:stCondLst>
                            <p:childTnLst>
                              <p:par>
                                <p:cTn id="81" presetID="4" presetClass="entr" presetSubtype="16" fill="hold" grpId="0" nodeType="afterEffect">
                                  <p:stCondLst>
                                    <p:cond delay="0"/>
                                  </p:stCondLst>
                                  <p:childTnLst>
                                    <p:set>
                                      <p:cBhvr>
                                        <p:cTn id="82" dur="1" fill="hold">
                                          <p:stCondLst>
                                            <p:cond delay="0"/>
                                          </p:stCondLst>
                                        </p:cTn>
                                        <p:tgtEl>
                                          <p:spTgt spid="15"/>
                                        </p:tgtEl>
                                        <p:attrNameLst>
                                          <p:attrName>style.visibility</p:attrName>
                                        </p:attrNameLst>
                                      </p:cBhvr>
                                      <p:to>
                                        <p:strVal val="visible"/>
                                      </p:to>
                                    </p:set>
                                    <p:animEffect transition="in" filter="box(in)">
                                      <p:cBhvr>
                                        <p:cTn id="83" dur="2000"/>
                                        <p:tgtEl>
                                          <p:spTgt spid="15"/>
                                        </p:tgtEl>
                                      </p:cBhvr>
                                    </p:animEffect>
                                  </p:childTnLst>
                                </p:cTn>
                              </p:par>
                            </p:childTnLst>
                          </p:cTn>
                        </p:par>
                        <p:par>
                          <p:cTn id="84" fill="hold">
                            <p:stCondLst>
                              <p:cond delay="8000"/>
                            </p:stCondLst>
                            <p:childTnLst>
                              <p:par>
                                <p:cTn id="85" presetID="4" presetClass="entr" presetSubtype="16" fill="hold" grpId="0" nodeType="afterEffect">
                                  <p:stCondLst>
                                    <p:cond delay="0"/>
                                  </p:stCondLst>
                                  <p:childTnLst>
                                    <p:set>
                                      <p:cBhvr>
                                        <p:cTn id="86" dur="1" fill="hold">
                                          <p:stCondLst>
                                            <p:cond delay="0"/>
                                          </p:stCondLst>
                                        </p:cTn>
                                        <p:tgtEl>
                                          <p:spTgt spid="16"/>
                                        </p:tgtEl>
                                        <p:attrNameLst>
                                          <p:attrName>style.visibility</p:attrName>
                                        </p:attrNameLst>
                                      </p:cBhvr>
                                      <p:to>
                                        <p:strVal val="visible"/>
                                      </p:to>
                                    </p:set>
                                    <p:animEffect transition="in" filter="box(in)">
                                      <p:cBhvr>
                                        <p:cTn id="87" dur="2000"/>
                                        <p:tgtEl>
                                          <p:spTgt spid="16"/>
                                        </p:tgtEl>
                                      </p:cBhvr>
                                    </p:animEffect>
                                  </p:childTnLst>
                                </p:cTn>
                              </p:par>
                            </p:childTnLst>
                          </p:cTn>
                        </p:par>
                      </p:childTnLst>
                    </p:cTn>
                  </p:par>
                  <p:par>
                    <p:cTn id="88" fill="hold">
                      <p:stCondLst>
                        <p:cond delay="indefinite"/>
                      </p:stCondLst>
                      <p:childTnLst>
                        <p:par>
                          <p:cTn id="89" fill="hold">
                            <p:stCondLst>
                              <p:cond delay="0"/>
                            </p:stCondLst>
                            <p:childTnLst>
                              <p:par>
                                <p:cTn id="90" presetID="4" presetClass="entr" presetSubtype="16" fill="hold" grpId="0" nodeType="clickEffect">
                                  <p:stCondLst>
                                    <p:cond delay="0"/>
                                  </p:stCondLst>
                                  <p:childTnLst>
                                    <p:set>
                                      <p:cBhvr>
                                        <p:cTn id="91" dur="1" fill="hold">
                                          <p:stCondLst>
                                            <p:cond delay="0"/>
                                          </p:stCondLst>
                                        </p:cTn>
                                        <p:tgtEl>
                                          <p:spTgt spid="17"/>
                                        </p:tgtEl>
                                        <p:attrNameLst>
                                          <p:attrName>style.visibility</p:attrName>
                                        </p:attrNameLst>
                                      </p:cBhvr>
                                      <p:to>
                                        <p:strVal val="visible"/>
                                      </p:to>
                                    </p:set>
                                    <p:animEffect transition="in" filter="box(in)">
                                      <p:cBhvr>
                                        <p:cTn id="92" dur="2000"/>
                                        <p:tgtEl>
                                          <p:spTgt spid="17"/>
                                        </p:tgtEl>
                                      </p:cBhvr>
                                    </p:animEffect>
                                  </p:childTnLst>
                                </p:cTn>
                              </p:par>
                            </p:childTnLst>
                          </p:cTn>
                        </p:par>
                        <p:par>
                          <p:cTn id="93" fill="hold">
                            <p:stCondLst>
                              <p:cond delay="2000"/>
                            </p:stCondLst>
                            <p:childTnLst>
                              <p:par>
                                <p:cTn id="94" presetID="4" presetClass="entr" presetSubtype="16" fill="hold" grpId="0" nodeType="afterEffect">
                                  <p:stCondLst>
                                    <p:cond delay="0"/>
                                  </p:stCondLst>
                                  <p:childTnLst>
                                    <p:set>
                                      <p:cBhvr>
                                        <p:cTn id="95" dur="1" fill="hold">
                                          <p:stCondLst>
                                            <p:cond delay="0"/>
                                          </p:stCondLst>
                                        </p:cTn>
                                        <p:tgtEl>
                                          <p:spTgt spid="18"/>
                                        </p:tgtEl>
                                        <p:attrNameLst>
                                          <p:attrName>style.visibility</p:attrName>
                                        </p:attrNameLst>
                                      </p:cBhvr>
                                      <p:to>
                                        <p:strVal val="visible"/>
                                      </p:to>
                                    </p:set>
                                    <p:animEffect transition="in" filter="box(in)">
                                      <p:cBhvr>
                                        <p:cTn id="96" dur="2000"/>
                                        <p:tgtEl>
                                          <p:spTgt spid="18"/>
                                        </p:tgtEl>
                                      </p:cBhvr>
                                    </p:animEffect>
                                  </p:childTnLst>
                                </p:cTn>
                              </p:par>
                            </p:childTnLst>
                          </p:cTn>
                        </p:par>
                        <p:par>
                          <p:cTn id="97" fill="hold">
                            <p:stCondLst>
                              <p:cond delay="4000"/>
                            </p:stCondLst>
                            <p:childTnLst>
                              <p:par>
                                <p:cTn id="98" presetID="4" presetClass="entr" presetSubtype="16" fill="hold" grpId="0" nodeType="afterEffect">
                                  <p:stCondLst>
                                    <p:cond delay="0"/>
                                  </p:stCondLst>
                                  <p:childTnLst>
                                    <p:set>
                                      <p:cBhvr>
                                        <p:cTn id="99" dur="1" fill="hold">
                                          <p:stCondLst>
                                            <p:cond delay="0"/>
                                          </p:stCondLst>
                                        </p:cTn>
                                        <p:tgtEl>
                                          <p:spTgt spid="19"/>
                                        </p:tgtEl>
                                        <p:attrNameLst>
                                          <p:attrName>style.visibility</p:attrName>
                                        </p:attrNameLst>
                                      </p:cBhvr>
                                      <p:to>
                                        <p:strVal val="visible"/>
                                      </p:to>
                                    </p:set>
                                    <p:animEffect transition="in" filter="box(in)">
                                      <p:cBhvr>
                                        <p:cTn id="100" dur="2000"/>
                                        <p:tgtEl>
                                          <p:spTgt spid="19"/>
                                        </p:tgtEl>
                                      </p:cBhvr>
                                    </p:animEffect>
                                  </p:childTnLst>
                                </p:cTn>
                              </p:par>
                            </p:childTnLst>
                          </p:cTn>
                        </p:par>
                        <p:par>
                          <p:cTn id="101" fill="hold">
                            <p:stCondLst>
                              <p:cond delay="6000"/>
                            </p:stCondLst>
                            <p:childTnLst>
                              <p:par>
                                <p:cTn id="102" presetID="4" presetClass="entr" presetSubtype="16" fill="hold" grpId="0" nodeType="afterEffect">
                                  <p:stCondLst>
                                    <p:cond delay="0"/>
                                  </p:stCondLst>
                                  <p:childTnLst>
                                    <p:set>
                                      <p:cBhvr>
                                        <p:cTn id="103" dur="1" fill="hold">
                                          <p:stCondLst>
                                            <p:cond delay="0"/>
                                          </p:stCondLst>
                                        </p:cTn>
                                        <p:tgtEl>
                                          <p:spTgt spid="20"/>
                                        </p:tgtEl>
                                        <p:attrNameLst>
                                          <p:attrName>style.visibility</p:attrName>
                                        </p:attrNameLst>
                                      </p:cBhvr>
                                      <p:to>
                                        <p:strVal val="visible"/>
                                      </p:to>
                                    </p:set>
                                    <p:animEffect transition="in" filter="box(in)">
                                      <p:cBhvr>
                                        <p:cTn id="104" dur="2000"/>
                                        <p:tgtEl>
                                          <p:spTgt spid="20"/>
                                        </p:tgtEl>
                                      </p:cBhvr>
                                    </p:animEffect>
                                  </p:childTnLst>
                                </p:cTn>
                              </p:par>
                            </p:childTnLst>
                          </p:cTn>
                        </p:par>
                        <p:par>
                          <p:cTn id="105" fill="hold">
                            <p:stCondLst>
                              <p:cond delay="8000"/>
                            </p:stCondLst>
                            <p:childTnLst>
                              <p:par>
                                <p:cTn id="106" presetID="4" presetClass="entr" presetSubtype="16" fill="hold" grpId="0" nodeType="afterEffect">
                                  <p:stCondLst>
                                    <p:cond delay="0"/>
                                  </p:stCondLst>
                                  <p:childTnLst>
                                    <p:set>
                                      <p:cBhvr>
                                        <p:cTn id="107" dur="1" fill="hold">
                                          <p:stCondLst>
                                            <p:cond delay="0"/>
                                          </p:stCondLst>
                                        </p:cTn>
                                        <p:tgtEl>
                                          <p:spTgt spid="21"/>
                                        </p:tgtEl>
                                        <p:attrNameLst>
                                          <p:attrName>style.visibility</p:attrName>
                                        </p:attrNameLst>
                                      </p:cBhvr>
                                      <p:to>
                                        <p:strVal val="visible"/>
                                      </p:to>
                                    </p:set>
                                    <p:animEffect transition="in" filter="box(in)">
                                      <p:cBhvr>
                                        <p:cTn id="108" dur="2000"/>
                                        <p:tgtEl>
                                          <p:spTgt spid="21"/>
                                        </p:tgtEl>
                                      </p:cBhvr>
                                    </p:animEffect>
                                  </p:childTnLst>
                                </p:cTn>
                              </p:par>
                            </p:childTnLst>
                          </p:cTn>
                        </p:par>
                      </p:childTnLst>
                    </p:cTn>
                  </p:par>
                  <p:par>
                    <p:cTn id="109" fill="hold">
                      <p:stCondLst>
                        <p:cond delay="indefinite"/>
                      </p:stCondLst>
                      <p:childTnLst>
                        <p:par>
                          <p:cTn id="110" fill="hold">
                            <p:stCondLst>
                              <p:cond delay="0"/>
                            </p:stCondLst>
                            <p:childTnLst>
                              <p:par>
                                <p:cTn id="111" presetID="4" presetClass="entr" presetSubtype="16" fill="hold" grpId="0" nodeType="clickEffect">
                                  <p:stCondLst>
                                    <p:cond delay="0"/>
                                  </p:stCondLst>
                                  <p:childTnLst>
                                    <p:set>
                                      <p:cBhvr>
                                        <p:cTn id="112" dur="1" fill="hold">
                                          <p:stCondLst>
                                            <p:cond delay="0"/>
                                          </p:stCondLst>
                                        </p:cTn>
                                        <p:tgtEl>
                                          <p:spTgt spid="22"/>
                                        </p:tgtEl>
                                        <p:attrNameLst>
                                          <p:attrName>style.visibility</p:attrName>
                                        </p:attrNameLst>
                                      </p:cBhvr>
                                      <p:to>
                                        <p:strVal val="visible"/>
                                      </p:to>
                                    </p:set>
                                    <p:animEffect transition="in" filter="box(in)">
                                      <p:cBhvr>
                                        <p:cTn id="113" dur="2000"/>
                                        <p:tgtEl>
                                          <p:spTgt spid="22"/>
                                        </p:tgtEl>
                                      </p:cBhvr>
                                    </p:animEffect>
                                  </p:childTnLst>
                                </p:cTn>
                              </p:par>
                            </p:childTnLst>
                          </p:cTn>
                        </p:par>
                        <p:par>
                          <p:cTn id="114" fill="hold">
                            <p:stCondLst>
                              <p:cond delay="2000"/>
                            </p:stCondLst>
                            <p:childTnLst>
                              <p:par>
                                <p:cTn id="115" presetID="4" presetClass="entr" presetSubtype="16" fill="hold" grpId="0" nodeType="afterEffect">
                                  <p:stCondLst>
                                    <p:cond delay="0"/>
                                  </p:stCondLst>
                                  <p:childTnLst>
                                    <p:set>
                                      <p:cBhvr>
                                        <p:cTn id="116" dur="1" fill="hold">
                                          <p:stCondLst>
                                            <p:cond delay="0"/>
                                          </p:stCondLst>
                                        </p:cTn>
                                        <p:tgtEl>
                                          <p:spTgt spid="23"/>
                                        </p:tgtEl>
                                        <p:attrNameLst>
                                          <p:attrName>style.visibility</p:attrName>
                                        </p:attrNameLst>
                                      </p:cBhvr>
                                      <p:to>
                                        <p:strVal val="visible"/>
                                      </p:to>
                                    </p:set>
                                    <p:animEffect transition="in" filter="box(in)">
                                      <p:cBhvr>
                                        <p:cTn id="117" dur="2000"/>
                                        <p:tgtEl>
                                          <p:spTgt spid="23"/>
                                        </p:tgtEl>
                                      </p:cBhvr>
                                    </p:animEffect>
                                  </p:childTnLst>
                                </p:cTn>
                              </p:par>
                            </p:childTnLst>
                          </p:cTn>
                        </p:par>
                        <p:par>
                          <p:cTn id="118" fill="hold">
                            <p:stCondLst>
                              <p:cond delay="4000"/>
                            </p:stCondLst>
                            <p:childTnLst>
                              <p:par>
                                <p:cTn id="119" presetID="4" presetClass="entr" presetSubtype="16" fill="hold" grpId="0" nodeType="afterEffect">
                                  <p:stCondLst>
                                    <p:cond delay="0"/>
                                  </p:stCondLst>
                                  <p:childTnLst>
                                    <p:set>
                                      <p:cBhvr>
                                        <p:cTn id="120" dur="1" fill="hold">
                                          <p:stCondLst>
                                            <p:cond delay="0"/>
                                          </p:stCondLst>
                                        </p:cTn>
                                        <p:tgtEl>
                                          <p:spTgt spid="24"/>
                                        </p:tgtEl>
                                        <p:attrNameLst>
                                          <p:attrName>style.visibility</p:attrName>
                                        </p:attrNameLst>
                                      </p:cBhvr>
                                      <p:to>
                                        <p:strVal val="visible"/>
                                      </p:to>
                                    </p:set>
                                    <p:animEffect transition="in" filter="box(in)">
                                      <p:cBhvr>
                                        <p:cTn id="121" dur="2000"/>
                                        <p:tgtEl>
                                          <p:spTgt spid="24"/>
                                        </p:tgtEl>
                                      </p:cBhvr>
                                    </p:animEffect>
                                  </p:childTnLst>
                                </p:cTn>
                              </p:par>
                            </p:childTnLst>
                          </p:cTn>
                        </p:par>
                        <p:par>
                          <p:cTn id="122" fill="hold">
                            <p:stCondLst>
                              <p:cond delay="6000"/>
                            </p:stCondLst>
                            <p:childTnLst>
                              <p:par>
                                <p:cTn id="123" presetID="4" presetClass="entr" presetSubtype="16" fill="hold" grpId="0" nodeType="afterEffect">
                                  <p:stCondLst>
                                    <p:cond delay="0"/>
                                  </p:stCondLst>
                                  <p:childTnLst>
                                    <p:set>
                                      <p:cBhvr>
                                        <p:cTn id="124" dur="1" fill="hold">
                                          <p:stCondLst>
                                            <p:cond delay="0"/>
                                          </p:stCondLst>
                                        </p:cTn>
                                        <p:tgtEl>
                                          <p:spTgt spid="25"/>
                                        </p:tgtEl>
                                        <p:attrNameLst>
                                          <p:attrName>style.visibility</p:attrName>
                                        </p:attrNameLst>
                                      </p:cBhvr>
                                      <p:to>
                                        <p:strVal val="visible"/>
                                      </p:to>
                                    </p:set>
                                    <p:animEffect transition="in" filter="box(in)">
                                      <p:cBhvr>
                                        <p:cTn id="125" dur="2000"/>
                                        <p:tgtEl>
                                          <p:spTgt spid="25"/>
                                        </p:tgtEl>
                                      </p:cBhvr>
                                    </p:animEffect>
                                  </p:childTnLst>
                                </p:cTn>
                              </p:par>
                            </p:childTnLst>
                          </p:cTn>
                        </p:par>
                        <p:par>
                          <p:cTn id="126" fill="hold">
                            <p:stCondLst>
                              <p:cond delay="8000"/>
                            </p:stCondLst>
                            <p:childTnLst>
                              <p:par>
                                <p:cTn id="127" presetID="4" presetClass="entr" presetSubtype="16" fill="hold" grpId="0" nodeType="afterEffect">
                                  <p:stCondLst>
                                    <p:cond delay="0"/>
                                  </p:stCondLst>
                                  <p:childTnLst>
                                    <p:set>
                                      <p:cBhvr>
                                        <p:cTn id="128" dur="1" fill="hold">
                                          <p:stCondLst>
                                            <p:cond delay="0"/>
                                          </p:stCondLst>
                                        </p:cTn>
                                        <p:tgtEl>
                                          <p:spTgt spid="26"/>
                                        </p:tgtEl>
                                        <p:attrNameLst>
                                          <p:attrName>style.visibility</p:attrName>
                                        </p:attrNameLst>
                                      </p:cBhvr>
                                      <p:to>
                                        <p:strVal val="visible"/>
                                      </p:to>
                                    </p:set>
                                    <p:animEffect transition="in" filter="box(in)">
                                      <p:cBhvr>
                                        <p:cTn id="129" dur="2000"/>
                                        <p:tgtEl>
                                          <p:spTgt spid="26"/>
                                        </p:tgtEl>
                                      </p:cBhvr>
                                    </p:animEffect>
                                  </p:childTnLst>
                                </p:cTn>
                              </p:par>
                            </p:childTnLst>
                          </p:cTn>
                        </p:par>
                      </p:childTnLst>
                    </p:cTn>
                  </p:par>
                  <p:par>
                    <p:cTn id="130" fill="hold">
                      <p:stCondLst>
                        <p:cond delay="indefinite"/>
                      </p:stCondLst>
                      <p:childTnLst>
                        <p:par>
                          <p:cTn id="131" fill="hold">
                            <p:stCondLst>
                              <p:cond delay="0"/>
                            </p:stCondLst>
                            <p:childTnLst>
                              <p:par>
                                <p:cTn id="132" presetID="4" presetClass="entr" presetSubtype="16" fill="hold" grpId="0" nodeType="clickEffect">
                                  <p:stCondLst>
                                    <p:cond delay="0"/>
                                  </p:stCondLst>
                                  <p:childTnLst>
                                    <p:set>
                                      <p:cBhvr>
                                        <p:cTn id="133" dur="1" fill="hold">
                                          <p:stCondLst>
                                            <p:cond delay="0"/>
                                          </p:stCondLst>
                                        </p:cTn>
                                        <p:tgtEl>
                                          <p:spTgt spid="27"/>
                                        </p:tgtEl>
                                        <p:attrNameLst>
                                          <p:attrName>style.visibility</p:attrName>
                                        </p:attrNameLst>
                                      </p:cBhvr>
                                      <p:to>
                                        <p:strVal val="visible"/>
                                      </p:to>
                                    </p:set>
                                    <p:animEffect transition="in" filter="box(in)">
                                      <p:cBhvr>
                                        <p:cTn id="134" dur="2000"/>
                                        <p:tgtEl>
                                          <p:spTgt spid="27"/>
                                        </p:tgtEl>
                                      </p:cBhvr>
                                    </p:animEffect>
                                  </p:childTnLst>
                                </p:cTn>
                              </p:par>
                            </p:childTnLst>
                          </p:cTn>
                        </p:par>
                        <p:par>
                          <p:cTn id="135" fill="hold">
                            <p:stCondLst>
                              <p:cond delay="2000"/>
                            </p:stCondLst>
                            <p:childTnLst>
                              <p:par>
                                <p:cTn id="136" presetID="4" presetClass="entr" presetSubtype="16" fill="hold" grpId="0" nodeType="afterEffect">
                                  <p:stCondLst>
                                    <p:cond delay="0"/>
                                  </p:stCondLst>
                                  <p:childTnLst>
                                    <p:set>
                                      <p:cBhvr>
                                        <p:cTn id="137" dur="1" fill="hold">
                                          <p:stCondLst>
                                            <p:cond delay="0"/>
                                          </p:stCondLst>
                                        </p:cTn>
                                        <p:tgtEl>
                                          <p:spTgt spid="28"/>
                                        </p:tgtEl>
                                        <p:attrNameLst>
                                          <p:attrName>style.visibility</p:attrName>
                                        </p:attrNameLst>
                                      </p:cBhvr>
                                      <p:to>
                                        <p:strVal val="visible"/>
                                      </p:to>
                                    </p:set>
                                    <p:animEffect transition="in" filter="box(in)">
                                      <p:cBhvr>
                                        <p:cTn id="138" dur="2000"/>
                                        <p:tgtEl>
                                          <p:spTgt spid="28"/>
                                        </p:tgtEl>
                                      </p:cBhvr>
                                    </p:animEffect>
                                  </p:childTnLst>
                                </p:cTn>
                              </p:par>
                            </p:childTnLst>
                          </p:cTn>
                        </p:par>
                        <p:par>
                          <p:cTn id="139" fill="hold">
                            <p:stCondLst>
                              <p:cond delay="4000"/>
                            </p:stCondLst>
                            <p:childTnLst>
                              <p:par>
                                <p:cTn id="140" presetID="4" presetClass="entr" presetSubtype="16" fill="hold" grpId="0" nodeType="afterEffect">
                                  <p:stCondLst>
                                    <p:cond delay="0"/>
                                  </p:stCondLst>
                                  <p:childTnLst>
                                    <p:set>
                                      <p:cBhvr>
                                        <p:cTn id="141" dur="1" fill="hold">
                                          <p:stCondLst>
                                            <p:cond delay="0"/>
                                          </p:stCondLst>
                                        </p:cTn>
                                        <p:tgtEl>
                                          <p:spTgt spid="29"/>
                                        </p:tgtEl>
                                        <p:attrNameLst>
                                          <p:attrName>style.visibility</p:attrName>
                                        </p:attrNameLst>
                                      </p:cBhvr>
                                      <p:to>
                                        <p:strVal val="visible"/>
                                      </p:to>
                                    </p:set>
                                    <p:animEffect transition="in" filter="box(in)">
                                      <p:cBhvr>
                                        <p:cTn id="142" dur="2000"/>
                                        <p:tgtEl>
                                          <p:spTgt spid="29"/>
                                        </p:tgtEl>
                                      </p:cBhvr>
                                    </p:animEffect>
                                  </p:childTnLst>
                                </p:cTn>
                              </p:par>
                            </p:childTnLst>
                          </p:cTn>
                        </p:par>
                        <p:par>
                          <p:cTn id="143" fill="hold">
                            <p:stCondLst>
                              <p:cond delay="6000"/>
                            </p:stCondLst>
                            <p:childTnLst>
                              <p:par>
                                <p:cTn id="144" presetID="4" presetClass="entr" presetSubtype="16" fill="hold" grpId="0" nodeType="afterEffect">
                                  <p:stCondLst>
                                    <p:cond delay="0"/>
                                  </p:stCondLst>
                                  <p:childTnLst>
                                    <p:set>
                                      <p:cBhvr>
                                        <p:cTn id="145" dur="1" fill="hold">
                                          <p:stCondLst>
                                            <p:cond delay="0"/>
                                          </p:stCondLst>
                                        </p:cTn>
                                        <p:tgtEl>
                                          <p:spTgt spid="30"/>
                                        </p:tgtEl>
                                        <p:attrNameLst>
                                          <p:attrName>style.visibility</p:attrName>
                                        </p:attrNameLst>
                                      </p:cBhvr>
                                      <p:to>
                                        <p:strVal val="visible"/>
                                      </p:to>
                                    </p:set>
                                    <p:animEffect transition="in" filter="box(in)">
                                      <p:cBhvr>
                                        <p:cTn id="146" dur="2000"/>
                                        <p:tgtEl>
                                          <p:spTgt spid="30"/>
                                        </p:tgtEl>
                                      </p:cBhvr>
                                    </p:animEffect>
                                  </p:childTnLst>
                                </p:cTn>
                              </p:par>
                            </p:childTnLst>
                          </p:cTn>
                        </p:par>
                        <p:par>
                          <p:cTn id="147" fill="hold">
                            <p:stCondLst>
                              <p:cond delay="8000"/>
                            </p:stCondLst>
                            <p:childTnLst>
                              <p:par>
                                <p:cTn id="148" presetID="4" presetClass="entr" presetSubtype="16" fill="hold" grpId="0" nodeType="afterEffect">
                                  <p:stCondLst>
                                    <p:cond delay="0"/>
                                  </p:stCondLst>
                                  <p:childTnLst>
                                    <p:set>
                                      <p:cBhvr>
                                        <p:cTn id="149" dur="1" fill="hold">
                                          <p:stCondLst>
                                            <p:cond delay="0"/>
                                          </p:stCondLst>
                                        </p:cTn>
                                        <p:tgtEl>
                                          <p:spTgt spid="31"/>
                                        </p:tgtEl>
                                        <p:attrNameLst>
                                          <p:attrName>style.visibility</p:attrName>
                                        </p:attrNameLst>
                                      </p:cBhvr>
                                      <p:to>
                                        <p:strVal val="visible"/>
                                      </p:to>
                                    </p:set>
                                    <p:animEffect transition="in" filter="box(in)">
                                      <p:cBhvr>
                                        <p:cTn id="150" dur="2000"/>
                                        <p:tgtEl>
                                          <p:spTgt spid="31"/>
                                        </p:tgtEl>
                                      </p:cBhvr>
                                    </p:animEffect>
                                  </p:childTnLst>
                                </p:cTn>
                              </p:par>
                            </p:childTnLst>
                          </p:cTn>
                        </p:par>
                      </p:childTnLst>
                    </p:cTn>
                  </p:par>
                  <p:par>
                    <p:cTn id="151" fill="hold">
                      <p:stCondLst>
                        <p:cond delay="indefinite"/>
                      </p:stCondLst>
                      <p:childTnLst>
                        <p:par>
                          <p:cTn id="152" fill="hold">
                            <p:stCondLst>
                              <p:cond delay="0"/>
                            </p:stCondLst>
                            <p:childTnLst>
                              <p:par>
                                <p:cTn id="153" presetID="4" presetClass="entr" presetSubtype="16" fill="hold" grpId="0" nodeType="clickEffect">
                                  <p:stCondLst>
                                    <p:cond delay="0"/>
                                  </p:stCondLst>
                                  <p:childTnLst>
                                    <p:set>
                                      <p:cBhvr>
                                        <p:cTn id="154" dur="1" fill="hold">
                                          <p:stCondLst>
                                            <p:cond delay="0"/>
                                          </p:stCondLst>
                                        </p:cTn>
                                        <p:tgtEl>
                                          <p:spTgt spid="32"/>
                                        </p:tgtEl>
                                        <p:attrNameLst>
                                          <p:attrName>style.visibility</p:attrName>
                                        </p:attrNameLst>
                                      </p:cBhvr>
                                      <p:to>
                                        <p:strVal val="visible"/>
                                      </p:to>
                                    </p:set>
                                    <p:animEffect transition="in" filter="box(in)">
                                      <p:cBhvr>
                                        <p:cTn id="155" dur="2000"/>
                                        <p:tgtEl>
                                          <p:spTgt spid="32"/>
                                        </p:tgtEl>
                                      </p:cBhvr>
                                    </p:animEffect>
                                  </p:childTnLst>
                                </p:cTn>
                              </p:par>
                            </p:childTnLst>
                          </p:cTn>
                        </p:par>
                        <p:par>
                          <p:cTn id="156" fill="hold">
                            <p:stCondLst>
                              <p:cond delay="2000"/>
                            </p:stCondLst>
                            <p:childTnLst>
                              <p:par>
                                <p:cTn id="157" presetID="4" presetClass="entr" presetSubtype="16" fill="hold" grpId="0" nodeType="afterEffect">
                                  <p:stCondLst>
                                    <p:cond delay="0"/>
                                  </p:stCondLst>
                                  <p:childTnLst>
                                    <p:set>
                                      <p:cBhvr>
                                        <p:cTn id="158" dur="1" fill="hold">
                                          <p:stCondLst>
                                            <p:cond delay="0"/>
                                          </p:stCondLst>
                                        </p:cTn>
                                        <p:tgtEl>
                                          <p:spTgt spid="33"/>
                                        </p:tgtEl>
                                        <p:attrNameLst>
                                          <p:attrName>style.visibility</p:attrName>
                                        </p:attrNameLst>
                                      </p:cBhvr>
                                      <p:to>
                                        <p:strVal val="visible"/>
                                      </p:to>
                                    </p:set>
                                    <p:animEffect transition="in" filter="box(in)">
                                      <p:cBhvr>
                                        <p:cTn id="159" dur="2000"/>
                                        <p:tgtEl>
                                          <p:spTgt spid="33"/>
                                        </p:tgtEl>
                                      </p:cBhvr>
                                    </p:animEffect>
                                  </p:childTnLst>
                                </p:cTn>
                              </p:par>
                            </p:childTnLst>
                          </p:cTn>
                        </p:par>
                        <p:par>
                          <p:cTn id="160" fill="hold">
                            <p:stCondLst>
                              <p:cond delay="4000"/>
                            </p:stCondLst>
                            <p:childTnLst>
                              <p:par>
                                <p:cTn id="161" presetID="4" presetClass="entr" presetSubtype="16" fill="hold" grpId="0" nodeType="afterEffect">
                                  <p:stCondLst>
                                    <p:cond delay="0"/>
                                  </p:stCondLst>
                                  <p:childTnLst>
                                    <p:set>
                                      <p:cBhvr>
                                        <p:cTn id="162" dur="1" fill="hold">
                                          <p:stCondLst>
                                            <p:cond delay="0"/>
                                          </p:stCondLst>
                                        </p:cTn>
                                        <p:tgtEl>
                                          <p:spTgt spid="34"/>
                                        </p:tgtEl>
                                        <p:attrNameLst>
                                          <p:attrName>style.visibility</p:attrName>
                                        </p:attrNameLst>
                                      </p:cBhvr>
                                      <p:to>
                                        <p:strVal val="visible"/>
                                      </p:to>
                                    </p:set>
                                    <p:animEffect transition="in" filter="box(in)">
                                      <p:cBhvr>
                                        <p:cTn id="163" dur="2000"/>
                                        <p:tgtEl>
                                          <p:spTgt spid="34"/>
                                        </p:tgtEl>
                                      </p:cBhvr>
                                    </p:animEffect>
                                  </p:childTnLst>
                                </p:cTn>
                              </p:par>
                            </p:childTnLst>
                          </p:cTn>
                        </p:par>
                        <p:par>
                          <p:cTn id="164" fill="hold">
                            <p:stCondLst>
                              <p:cond delay="6000"/>
                            </p:stCondLst>
                            <p:childTnLst>
                              <p:par>
                                <p:cTn id="165" presetID="4" presetClass="entr" presetSubtype="16" fill="hold" grpId="0" nodeType="afterEffect">
                                  <p:stCondLst>
                                    <p:cond delay="0"/>
                                  </p:stCondLst>
                                  <p:childTnLst>
                                    <p:set>
                                      <p:cBhvr>
                                        <p:cTn id="166" dur="1" fill="hold">
                                          <p:stCondLst>
                                            <p:cond delay="0"/>
                                          </p:stCondLst>
                                        </p:cTn>
                                        <p:tgtEl>
                                          <p:spTgt spid="35"/>
                                        </p:tgtEl>
                                        <p:attrNameLst>
                                          <p:attrName>style.visibility</p:attrName>
                                        </p:attrNameLst>
                                      </p:cBhvr>
                                      <p:to>
                                        <p:strVal val="visible"/>
                                      </p:to>
                                    </p:set>
                                    <p:animEffect transition="in" filter="box(in)">
                                      <p:cBhvr>
                                        <p:cTn id="167" dur="2000"/>
                                        <p:tgtEl>
                                          <p:spTgt spid="35"/>
                                        </p:tgtEl>
                                      </p:cBhvr>
                                    </p:animEffect>
                                  </p:childTnLst>
                                </p:cTn>
                              </p:par>
                            </p:childTnLst>
                          </p:cTn>
                        </p:par>
                        <p:par>
                          <p:cTn id="168" fill="hold">
                            <p:stCondLst>
                              <p:cond delay="8000"/>
                            </p:stCondLst>
                            <p:childTnLst>
                              <p:par>
                                <p:cTn id="169" presetID="4" presetClass="entr" presetSubtype="16" fill="hold" grpId="0" nodeType="afterEffect">
                                  <p:stCondLst>
                                    <p:cond delay="0"/>
                                  </p:stCondLst>
                                  <p:childTnLst>
                                    <p:set>
                                      <p:cBhvr>
                                        <p:cTn id="170" dur="1" fill="hold">
                                          <p:stCondLst>
                                            <p:cond delay="0"/>
                                          </p:stCondLst>
                                        </p:cTn>
                                        <p:tgtEl>
                                          <p:spTgt spid="36"/>
                                        </p:tgtEl>
                                        <p:attrNameLst>
                                          <p:attrName>style.visibility</p:attrName>
                                        </p:attrNameLst>
                                      </p:cBhvr>
                                      <p:to>
                                        <p:strVal val="visible"/>
                                      </p:to>
                                    </p:set>
                                    <p:animEffect transition="in" filter="box(in)">
                                      <p:cBhvr>
                                        <p:cTn id="171" dur="2000"/>
                                        <p:tgtEl>
                                          <p:spTgt spid="36"/>
                                        </p:tgtEl>
                                      </p:cBhvr>
                                    </p:animEffect>
                                  </p:childTnLst>
                                </p:cTn>
                              </p:par>
                            </p:childTnLst>
                          </p:cTn>
                        </p:par>
                      </p:childTnLst>
                    </p:cTn>
                  </p:par>
                  <p:par>
                    <p:cTn id="172" fill="hold">
                      <p:stCondLst>
                        <p:cond delay="indefinite"/>
                      </p:stCondLst>
                      <p:childTnLst>
                        <p:par>
                          <p:cTn id="173" fill="hold">
                            <p:stCondLst>
                              <p:cond delay="0"/>
                            </p:stCondLst>
                            <p:childTnLst>
                              <p:par>
                                <p:cTn id="174" presetID="4" presetClass="entr" presetSubtype="16" fill="hold" grpId="0" nodeType="clickEffect">
                                  <p:stCondLst>
                                    <p:cond delay="0"/>
                                  </p:stCondLst>
                                  <p:childTnLst>
                                    <p:set>
                                      <p:cBhvr>
                                        <p:cTn id="175" dur="1" fill="hold">
                                          <p:stCondLst>
                                            <p:cond delay="0"/>
                                          </p:stCondLst>
                                        </p:cTn>
                                        <p:tgtEl>
                                          <p:spTgt spid="37"/>
                                        </p:tgtEl>
                                        <p:attrNameLst>
                                          <p:attrName>style.visibility</p:attrName>
                                        </p:attrNameLst>
                                      </p:cBhvr>
                                      <p:to>
                                        <p:strVal val="visible"/>
                                      </p:to>
                                    </p:set>
                                    <p:animEffect transition="in" filter="box(in)">
                                      <p:cBhvr>
                                        <p:cTn id="176" dur="2000"/>
                                        <p:tgtEl>
                                          <p:spTgt spid="37"/>
                                        </p:tgtEl>
                                      </p:cBhvr>
                                    </p:animEffect>
                                  </p:childTnLst>
                                </p:cTn>
                              </p:par>
                            </p:childTnLst>
                          </p:cTn>
                        </p:par>
                        <p:par>
                          <p:cTn id="177" fill="hold">
                            <p:stCondLst>
                              <p:cond delay="2000"/>
                            </p:stCondLst>
                            <p:childTnLst>
                              <p:par>
                                <p:cTn id="178" presetID="4" presetClass="entr" presetSubtype="16" fill="hold" grpId="0" nodeType="afterEffect">
                                  <p:stCondLst>
                                    <p:cond delay="0"/>
                                  </p:stCondLst>
                                  <p:childTnLst>
                                    <p:set>
                                      <p:cBhvr>
                                        <p:cTn id="179" dur="1" fill="hold">
                                          <p:stCondLst>
                                            <p:cond delay="0"/>
                                          </p:stCondLst>
                                        </p:cTn>
                                        <p:tgtEl>
                                          <p:spTgt spid="38"/>
                                        </p:tgtEl>
                                        <p:attrNameLst>
                                          <p:attrName>style.visibility</p:attrName>
                                        </p:attrNameLst>
                                      </p:cBhvr>
                                      <p:to>
                                        <p:strVal val="visible"/>
                                      </p:to>
                                    </p:set>
                                    <p:animEffect transition="in" filter="box(in)">
                                      <p:cBhvr>
                                        <p:cTn id="180" dur="2000"/>
                                        <p:tgtEl>
                                          <p:spTgt spid="38"/>
                                        </p:tgtEl>
                                      </p:cBhvr>
                                    </p:animEffect>
                                  </p:childTnLst>
                                </p:cTn>
                              </p:par>
                            </p:childTnLst>
                          </p:cTn>
                        </p:par>
                        <p:par>
                          <p:cTn id="181" fill="hold">
                            <p:stCondLst>
                              <p:cond delay="4000"/>
                            </p:stCondLst>
                            <p:childTnLst>
                              <p:par>
                                <p:cTn id="182" presetID="4" presetClass="entr" presetSubtype="16" fill="hold" grpId="0" nodeType="afterEffect">
                                  <p:stCondLst>
                                    <p:cond delay="0"/>
                                  </p:stCondLst>
                                  <p:childTnLst>
                                    <p:set>
                                      <p:cBhvr>
                                        <p:cTn id="183" dur="1" fill="hold">
                                          <p:stCondLst>
                                            <p:cond delay="0"/>
                                          </p:stCondLst>
                                        </p:cTn>
                                        <p:tgtEl>
                                          <p:spTgt spid="39"/>
                                        </p:tgtEl>
                                        <p:attrNameLst>
                                          <p:attrName>style.visibility</p:attrName>
                                        </p:attrNameLst>
                                      </p:cBhvr>
                                      <p:to>
                                        <p:strVal val="visible"/>
                                      </p:to>
                                    </p:set>
                                    <p:animEffect transition="in" filter="box(in)">
                                      <p:cBhvr>
                                        <p:cTn id="184" dur="2000"/>
                                        <p:tgtEl>
                                          <p:spTgt spid="39"/>
                                        </p:tgtEl>
                                      </p:cBhvr>
                                    </p:animEffect>
                                  </p:childTnLst>
                                </p:cTn>
                              </p:par>
                            </p:childTnLst>
                          </p:cTn>
                        </p:par>
                        <p:par>
                          <p:cTn id="185" fill="hold">
                            <p:stCondLst>
                              <p:cond delay="6000"/>
                            </p:stCondLst>
                            <p:childTnLst>
                              <p:par>
                                <p:cTn id="186" presetID="4" presetClass="entr" presetSubtype="16" fill="hold" grpId="0" nodeType="afterEffect">
                                  <p:stCondLst>
                                    <p:cond delay="0"/>
                                  </p:stCondLst>
                                  <p:childTnLst>
                                    <p:set>
                                      <p:cBhvr>
                                        <p:cTn id="187" dur="1" fill="hold">
                                          <p:stCondLst>
                                            <p:cond delay="0"/>
                                          </p:stCondLst>
                                        </p:cTn>
                                        <p:tgtEl>
                                          <p:spTgt spid="40"/>
                                        </p:tgtEl>
                                        <p:attrNameLst>
                                          <p:attrName>style.visibility</p:attrName>
                                        </p:attrNameLst>
                                      </p:cBhvr>
                                      <p:to>
                                        <p:strVal val="visible"/>
                                      </p:to>
                                    </p:set>
                                    <p:animEffect transition="in" filter="box(in)">
                                      <p:cBhvr>
                                        <p:cTn id="188" dur="2000"/>
                                        <p:tgtEl>
                                          <p:spTgt spid="40"/>
                                        </p:tgtEl>
                                      </p:cBhvr>
                                    </p:animEffect>
                                  </p:childTnLst>
                                </p:cTn>
                              </p:par>
                            </p:childTnLst>
                          </p:cTn>
                        </p:par>
                        <p:par>
                          <p:cTn id="189" fill="hold">
                            <p:stCondLst>
                              <p:cond delay="8000"/>
                            </p:stCondLst>
                            <p:childTnLst>
                              <p:par>
                                <p:cTn id="190" presetID="4" presetClass="entr" presetSubtype="16" fill="hold" grpId="0" nodeType="afterEffect">
                                  <p:stCondLst>
                                    <p:cond delay="0"/>
                                  </p:stCondLst>
                                  <p:childTnLst>
                                    <p:set>
                                      <p:cBhvr>
                                        <p:cTn id="191" dur="1" fill="hold">
                                          <p:stCondLst>
                                            <p:cond delay="0"/>
                                          </p:stCondLst>
                                        </p:cTn>
                                        <p:tgtEl>
                                          <p:spTgt spid="42"/>
                                        </p:tgtEl>
                                        <p:attrNameLst>
                                          <p:attrName>style.visibility</p:attrName>
                                        </p:attrNameLst>
                                      </p:cBhvr>
                                      <p:to>
                                        <p:strVal val="visible"/>
                                      </p:to>
                                    </p:set>
                                    <p:animEffect transition="in" filter="box(in)">
                                      <p:cBhvr>
                                        <p:cTn id="192" dur="2000"/>
                                        <p:tgtEl>
                                          <p:spTgt spid="42"/>
                                        </p:tgtEl>
                                      </p:cBhvr>
                                    </p:animEffect>
                                  </p:childTnLst>
                                </p:cTn>
                              </p:par>
                            </p:childTnLst>
                          </p:cTn>
                        </p:par>
                      </p:childTnLst>
                    </p:cTn>
                  </p:par>
                  <p:par>
                    <p:cTn id="193" fill="hold">
                      <p:stCondLst>
                        <p:cond delay="indefinite"/>
                      </p:stCondLst>
                      <p:childTnLst>
                        <p:par>
                          <p:cTn id="194" fill="hold">
                            <p:stCondLst>
                              <p:cond delay="0"/>
                            </p:stCondLst>
                            <p:childTnLst>
                              <p:par>
                                <p:cTn id="195" presetID="4" presetClass="entr" presetSubtype="16" fill="hold" grpId="0" nodeType="clickEffect">
                                  <p:stCondLst>
                                    <p:cond delay="0"/>
                                  </p:stCondLst>
                                  <p:childTnLst>
                                    <p:set>
                                      <p:cBhvr>
                                        <p:cTn id="196" dur="1" fill="hold">
                                          <p:stCondLst>
                                            <p:cond delay="0"/>
                                          </p:stCondLst>
                                        </p:cTn>
                                        <p:tgtEl>
                                          <p:spTgt spid="49"/>
                                        </p:tgtEl>
                                        <p:attrNameLst>
                                          <p:attrName>style.visibility</p:attrName>
                                        </p:attrNameLst>
                                      </p:cBhvr>
                                      <p:to>
                                        <p:strVal val="visible"/>
                                      </p:to>
                                    </p:set>
                                    <p:animEffect transition="in" filter="box(in)">
                                      <p:cBhvr>
                                        <p:cTn id="197" dur="2000"/>
                                        <p:tgtEl>
                                          <p:spTgt spid="49"/>
                                        </p:tgtEl>
                                      </p:cBhvr>
                                    </p:animEffect>
                                  </p:childTnLst>
                                </p:cTn>
                              </p:par>
                            </p:childTnLst>
                          </p:cTn>
                        </p:par>
                        <p:par>
                          <p:cTn id="198" fill="hold">
                            <p:stCondLst>
                              <p:cond delay="2000"/>
                            </p:stCondLst>
                            <p:childTnLst>
                              <p:par>
                                <p:cTn id="199" presetID="4" presetClass="entr" presetSubtype="16" fill="hold" grpId="0" nodeType="afterEffect">
                                  <p:stCondLst>
                                    <p:cond delay="0"/>
                                  </p:stCondLst>
                                  <p:childTnLst>
                                    <p:set>
                                      <p:cBhvr>
                                        <p:cTn id="200" dur="1" fill="hold">
                                          <p:stCondLst>
                                            <p:cond delay="0"/>
                                          </p:stCondLst>
                                        </p:cTn>
                                        <p:tgtEl>
                                          <p:spTgt spid="50"/>
                                        </p:tgtEl>
                                        <p:attrNameLst>
                                          <p:attrName>style.visibility</p:attrName>
                                        </p:attrNameLst>
                                      </p:cBhvr>
                                      <p:to>
                                        <p:strVal val="visible"/>
                                      </p:to>
                                    </p:set>
                                    <p:animEffect transition="in" filter="box(in)">
                                      <p:cBhvr>
                                        <p:cTn id="201" dur="2000"/>
                                        <p:tgtEl>
                                          <p:spTgt spid="50"/>
                                        </p:tgtEl>
                                      </p:cBhvr>
                                    </p:animEffect>
                                  </p:childTnLst>
                                </p:cTn>
                              </p:par>
                            </p:childTnLst>
                          </p:cTn>
                        </p:par>
                        <p:par>
                          <p:cTn id="202" fill="hold">
                            <p:stCondLst>
                              <p:cond delay="4000"/>
                            </p:stCondLst>
                            <p:childTnLst>
                              <p:par>
                                <p:cTn id="203" presetID="4" presetClass="entr" presetSubtype="16" fill="hold" grpId="0" nodeType="afterEffect">
                                  <p:stCondLst>
                                    <p:cond delay="0"/>
                                  </p:stCondLst>
                                  <p:childTnLst>
                                    <p:set>
                                      <p:cBhvr>
                                        <p:cTn id="204" dur="1" fill="hold">
                                          <p:stCondLst>
                                            <p:cond delay="0"/>
                                          </p:stCondLst>
                                        </p:cTn>
                                        <p:tgtEl>
                                          <p:spTgt spid="51"/>
                                        </p:tgtEl>
                                        <p:attrNameLst>
                                          <p:attrName>style.visibility</p:attrName>
                                        </p:attrNameLst>
                                      </p:cBhvr>
                                      <p:to>
                                        <p:strVal val="visible"/>
                                      </p:to>
                                    </p:set>
                                    <p:animEffect transition="in" filter="box(in)">
                                      <p:cBhvr>
                                        <p:cTn id="205" dur="2000"/>
                                        <p:tgtEl>
                                          <p:spTgt spid="51"/>
                                        </p:tgtEl>
                                      </p:cBhvr>
                                    </p:animEffect>
                                  </p:childTnLst>
                                </p:cTn>
                              </p:par>
                            </p:childTnLst>
                          </p:cTn>
                        </p:par>
                        <p:par>
                          <p:cTn id="206" fill="hold">
                            <p:stCondLst>
                              <p:cond delay="6000"/>
                            </p:stCondLst>
                            <p:childTnLst>
                              <p:par>
                                <p:cTn id="207" presetID="4" presetClass="entr" presetSubtype="16" fill="hold" grpId="0" nodeType="afterEffect">
                                  <p:stCondLst>
                                    <p:cond delay="0"/>
                                  </p:stCondLst>
                                  <p:childTnLst>
                                    <p:set>
                                      <p:cBhvr>
                                        <p:cTn id="208" dur="1" fill="hold">
                                          <p:stCondLst>
                                            <p:cond delay="0"/>
                                          </p:stCondLst>
                                        </p:cTn>
                                        <p:tgtEl>
                                          <p:spTgt spid="52"/>
                                        </p:tgtEl>
                                        <p:attrNameLst>
                                          <p:attrName>style.visibility</p:attrName>
                                        </p:attrNameLst>
                                      </p:cBhvr>
                                      <p:to>
                                        <p:strVal val="visible"/>
                                      </p:to>
                                    </p:set>
                                    <p:animEffect transition="in" filter="box(in)">
                                      <p:cBhvr>
                                        <p:cTn id="209" dur="2000"/>
                                        <p:tgtEl>
                                          <p:spTgt spid="52"/>
                                        </p:tgtEl>
                                      </p:cBhvr>
                                    </p:animEffect>
                                  </p:childTnLst>
                                </p:cTn>
                              </p:par>
                            </p:childTnLst>
                          </p:cTn>
                        </p:par>
                        <p:par>
                          <p:cTn id="210" fill="hold">
                            <p:stCondLst>
                              <p:cond delay="8000"/>
                            </p:stCondLst>
                            <p:childTnLst>
                              <p:par>
                                <p:cTn id="211" presetID="4" presetClass="entr" presetSubtype="16" fill="hold" grpId="0" nodeType="afterEffect">
                                  <p:stCondLst>
                                    <p:cond delay="0"/>
                                  </p:stCondLst>
                                  <p:childTnLst>
                                    <p:set>
                                      <p:cBhvr>
                                        <p:cTn id="212" dur="1" fill="hold">
                                          <p:stCondLst>
                                            <p:cond delay="0"/>
                                          </p:stCondLst>
                                        </p:cTn>
                                        <p:tgtEl>
                                          <p:spTgt spid="53"/>
                                        </p:tgtEl>
                                        <p:attrNameLst>
                                          <p:attrName>style.visibility</p:attrName>
                                        </p:attrNameLst>
                                      </p:cBhvr>
                                      <p:to>
                                        <p:strVal val="visible"/>
                                      </p:to>
                                    </p:set>
                                    <p:animEffect transition="in" filter="box(in)">
                                      <p:cBhvr>
                                        <p:cTn id="213" dur="20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bldLvl="0" animBg="1"/>
      <p:bldP spid="66" grpId="0" bldLvl="0" animBg="1"/>
      <p:bldP spid="67" grpId="0" bldLvl="0" animBg="1"/>
      <p:bldP spid="73" grpId="0" bldLvl="0" animBg="1"/>
      <p:bldP spid="114" grpId="0" bldLvl="0" animBg="1"/>
      <p:bldP spid="105" grpId="0" bldLvl="0" animBg="1"/>
      <p:bldP spid="117" grpId="0" bldLvl="0" animBg="1"/>
      <p:bldP spid="41" grpId="0" bldLvl="0" animBg="1"/>
      <p:bldP spid="3" grpId="0" bldLvl="0" animBg="1"/>
      <p:bldP spid="4" grpId="0" bldLvl="0" animBg="1"/>
      <p:bldP spid="5" grpId="0" bldLvl="0" animBg="1"/>
      <p:bldP spid="6" grpId="0" bldLvl="0" animBg="1"/>
      <p:bldP spid="7" grpId="0" bldLvl="0" animBg="1"/>
      <p:bldP spid="8" grpId="0" bldLvl="0" animBg="1"/>
      <p:bldP spid="10" grpId="0" bldLvl="0" animBg="1"/>
      <p:bldP spid="11" grpId="0" bldLvl="0" animBg="1"/>
      <p:bldP spid="13" grpId="0" bldLvl="0" animBg="1"/>
      <p:bldP spid="14" grpId="0" bldLvl="0" animBg="1"/>
      <p:bldP spid="15" grpId="0" bldLvl="0" animBg="1"/>
      <p:bldP spid="16" grpId="0" bldLvl="0" animBg="1"/>
      <p:bldP spid="17" grpId="0" bldLvl="0" animBg="1"/>
      <p:bldP spid="18" grpId="0" bldLvl="0" animBg="1"/>
      <p:bldP spid="19" grpId="0" bldLvl="0" animBg="1"/>
      <p:bldP spid="20" grpId="0" bldLvl="0" animBg="1"/>
      <p:bldP spid="21" grpId="0" bldLvl="0" animBg="1"/>
      <p:bldP spid="22" grpId="0" bldLvl="0" animBg="1"/>
      <p:bldP spid="23" grpId="0" bldLvl="0" animBg="1"/>
      <p:bldP spid="24" grpId="0" bldLvl="0" animBg="1"/>
      <p:bldP spid="25" grpId="0" bldLvl="0" animBg="1"/>
      <p:bldP spid="26" grpId="0" bldLvl="0" animBg="1"/>
      <p:bldP spid="27" grpId="0" bldLvl="0" animBg="1"/>
      <p:bldP spid="28" grpId="0" bldLvl="0" animBg="1"/>
      <p:bldP spid="29" grpId="0" bldLvl="0" animBg="1"/>
      <p:bldP spid="30" grpId="0" bldLvl="0" animBg="1"/>
      <p:bldP spid="31" grpId="0" bldLvl="0" animBg="1"/>
      <p:bldP spid="32" grpId="0" bldLvl="0" animBg="1"/>
      <p:bldP spid="33" grpId="0" bldLvl="0" animBg="1"/>
      <p:bldP spid="34" grpId="0" bldLvl="0" animBg="1"/>
      <p:bldP spid="35" grpId="0" bldLvl="0" animBg="1"/>
      <p:bldP spid="36" grpId="0" bldLvl="0" animBg="1"/>
      <p:bldP spid="37" grpId="0" bldLvl="0" animBg="1"/>
      <p:bldP spid="38" grpId="0" bldLvl="0" animBg="1"/>
      <p:bldP spid="39" grpId="0" bldLvl="0" animBg="1"/>
      <p:bldP spid="40" grpId="0" bldLvl="0" animBg="1"/>
      <p:bldP spid="42" grpId="0" bldLvl="0" animBg="1"/>
      <p:bldP spid="49" grpId="0" bldLvl="0" animBg="1"/>
      <p:bldP spid="50" grpId="0" bldLvl="0" animBg="1"/>
      <p:bldP spid="51" grpId="0" bldLvl="0" animBg="1"/>
      <p:bldP spid="52" grpId="0" bldLvl="0" animBg="1"/>
      <p:bldP spid="53"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87575" y="147870"/>
            <a:ext cx="1232526" cy="611875"/>
          </a:xfrm>
          <a:prstGeom prst="rect">
            <a:avLst/>
          </a:prstGeom>
          <a:noFill/>
          <a:ln>
            <a:noFill/>
          </a:ln>
        </p:spPr>
      </p:pic>
      <p:pic>
        <p:nvPicPr>
          <p:cNvPr id="1026" name="Picture 2" descr="Kids With A Blank Board Against White Background Stock Photo, Picture And  Royalty Free Image. Image 812950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64870" y="697865"/>
            <a:ext cx="7017385" cy="430085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2148840" y="2488565"/>
            <a:ext cx="4754880" cy="22891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endParaRPr lang="en-US" sz="2000" b="1" dirty="0">
              <a:solidFill>
                <a:schemeClr val="tx1"/>
              </a:solidFill>
            </a:endParaRPr>
          </a:p>
          <a:p>
            <a:pPr>
              <a:lnSpc>
                <a:spcPct val="100000"/>
              </a:lnSpc>
            </a:pPr>
            <a:endParaRPr lang="en-US" sz="2000" b="1" dirty="0">
              <a:solidFill>
                <a:schemeClr val="tx1"/>
              </a:solidFill>
            </a:endParaRPr>
          </a:p>
          <a:p>
            <a:pPr>
              <a:lnSpc>
                <a:spcPct val="100000"/>
              </a:lnSpc>
            </a:pPr>
            <a:r>
              <a:rPr lang="en-US" sz="2000" b="1" dirty="0">
                <a:solidFill>
                  <a:schemeClr val="tx1"/>
                </a:solidFill>
              </a:rPr>
              <a:t> Class Work :</a:t>
            </a:r>
            <a:endParaRPr lang="en-US" sz="2000" b="1" dirty="0">
              <a:solidFill>
                <a:schemeClr val="tx1"/>
              </a:solidFill>
            </a:endParaRPr>
          </a:p>
          <a:p>
            <a:pPr>
              <a:lnSpc>
                <a:spcPct val="100000"/>
              </a:lnSpc>
            </a:pPr>
            <a:r>
              <a:rPr lang="en-US" sz="2000" b="1" dirty="0">
                <a:solidFill>
                  <a:schemeClr val="tx1"/>
                </a:solidFill>
              </a:rPr>
              <a:t>           </a:t>
            </a:r>
            <a:r>
              <a:rPr lang="en-US" sz="2000" b="1" dirty="0">
                <a:solidFill>
                  <a:schemeClr val="tx1"/>
                </a:solidFill>
                <a:latin typeface="Arial" panose="020B0604020202020204" pitchFamily="34" charset="0"/>
                <a:cs typeface="Arial" panose="020B0604020202020204" pitchFamily="34" charset="0"/>
                <a:sym typeface="+mn-ea"/>
              </a:rPr>
              <a:t>  Book page </a:t>
            </a:r>
            <a:r>
              <a:rPr lang="en-IN" altLang="en-US" sz="2000" b="1" dirty="0">
                <a:solidFill>
                  <a:schemeClr val="tx1"/>
                </a:solidFill>
                <a:latin typeface="Arial" panose="020B0604020202020204" pitchFamily="34" charset="0"/>
                <a:cs typeface="Arial" panose="020B0604020202020204" pitchFamily="34" charset="0"/>
                <a:sym typeface="+mn-ea"/>
              </a:rPr>
              <a:t>89 and </a:t>
            </a:r>
            <a:r>
              <a:rPr lang="en-US" sz="2000" b="1" dirty="0">
                <a:solidFill>
                  <a:schemeClr val="tx1"/>
                </a:solidFill>
                <a:latin typeface="Arial" panose="020B0604020202020204" pitchFamily="34" charset="0"/>
                <a:cs typeface="Arial" panose="020B0604020202020204" pitchFamily="34" charset="0"/>
                <a:sym typeface="+mn-ea"/>
              </a:rPr>
              <a:t>90 </a:t>
            </a:r>
            <a:r>
              <a:rPr lang="en-US" sz="2000" b="1" dirty="0">
                <a:solidFill>
                  <a:schemeClr val="tx1"/>
                </a:solidFill>
              </a:rPr>
              <a:t>                 </a:t>
            </a:r>
            <a:endParaRPr lang="en-US" sz="2000" b="1" dirty="0">
              <a:solidFill>
                <a:schemeClr val="tx1"/>
              </a:solidFill>
            </a:endParaRPr>
          </a:p>
          <a:p>
            <a:pPr>
              <a:lnSpc>
                <a:spcPct val="100000"/>
              </a:lnSpc>
            </a:pPr>
            <a:r>
              <a:rPr lang="en-US" sz="2000" b="1" dirty="0">
                <a:solidFill>
                  <a:schemeClr val="tx1"/>
                </a:solidFill>
              </a:rPr>
              <a:t>                  </a:t>
            </a:r>
            <a:r>
              <a:rPr lang="en-US" sz="2000" b="1" dirty="0">
                <a:solidFill>
                  <a:schemeClr val="tx1"/>
                </a:solidFill>
                <a:sym typeface="+mn-ea"/>
              </a:rPr>
              <a:t> </a:t>
            </a:r>
            <a:endParaRPr lang="en-US" sz="2000" b="1" dirty="0">
              <a:solidFill>
                <a:schemeClr val="tx1"/>
              </a:solidFill>
            </a:endParaRPr>
          </a:p>
        </p:txBody>
      </p:sp>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200" b="1" i="0" u="none" strike="noStrike"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i="0" u="none" strike="noStrike"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i="0" u="none" strike="noStrike" cap="none">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18360" y="152315"/>
            <a:ext cx="1232526" cy="611875"/>
          </a:xfrm>
          <a:prstGeom prst="rect">
            <a:avLst/>
          </a:prstGeom>
          <a:noFill/>
          <a:ln>
            <a:noFill/>
          </a:ln>
        </p:spPr>
      </p:pic>
      <p:sp>
        <p:nvSpPr>
          <p:cNvPr id="64" name="Google Shape;64;p14"/>
          <p:cNvSpPr txBox="1"/>
          <p:nvPr/>
        </p:nvSpPr>
        <p:spPr>
          <a:xfrm>
            <a:off x="167004" y="208850"/>
            <a:ext cx="8099916"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GB" sz="2200" b="1" i="0" u="none" strike="noStrike" cap="none" dirty="0">
                <a:solidFill>
                  <a:srgbClr val="FF0000"/>
                </a:solidFill>
                <a:latin typeface="Calibri" panose="020F0502020204030204" pitchFamily="34" charset="0"/>
                <a:cs typeface="Calibri" panose="020F0502020204030204" pitchFamily="34" charset="0"/>
                <a:sym typeface="Arial" panose="020B0604020202020204"/>
              </a:rPr>
              <a:t>LEARNING OUTCOME:</a:t>
            </a:r>
            <a:endParaRPr sz="2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14"/>
          <p:cNvSpPr txBox="1"/>
          <p:nvPr/>
        </p:nvSpPr>
        <p:spPr>
          <a:xfrm>
            <a:off x="213360" y="1280160"/>
            <a:ext cx="8717280" cy="2583815"/>
          </a:xfrm>
          <a:prstGeom prst="rect">
            <a:avLst/>
          </a:prstGeom>
          <a:noFill/>
          <a:ln>
            <a:noFill/>
          </a:ln>
        </p:spPr>
        <p:txBody>
          <a:bodyPr spcFirstLastPara="1" wrap="square" lIns="91425" tIns="91425" rIns="91425" bIns="91425" anchor="t" anchorCtr="0">
            <a:noAutofit/>
          </a:bodyPr>
          <a:lstStyle/>
          <a:p>
            <a:pPr marL="0" marR="0" lvl="0" indent="0" algn="l" rtl="0">
              <a:lnSpc>
                <a:spcPct val="150000"/>
              </a:lnSpc>
              <a:spcBef>
                <a:spcPts val="0"/>
              </a:spcBef>
              <a:spcAft>
                <a:spcPts val="0"/>
              </a:spcAft>
              <a:buClr>
                <a:srgbClr val="000000"/>
              </a:buClr>
              <a:buSzPts val="1400"/>
              <a:buFont typeface="Arial" panose="020B0604020202020204"/>
              <a:buNone/>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Children are confident learn about the need for geometry, identify various geometric shapes, know the concept of geometry, learn to identify, name, and describe 2-dimensional shapes, sort shapes into categories based on their attributes, draw various shapes and compare and contrast shapes.</a:t>
            </a:r>
            <a:endPar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656765" y="131360"/>
            <a:ext cx="1232526" cy="611875"/>
          </a:xfrm>
          <a:prstGeom prst="rect">
            <a:avLst/>
          </a:prstGeom>
          <a:noFill/>
          <a:ln>
            <a:noFill/>
          </a:ln>
        </p:spPr>
      </p:pic>
      <p:sp>
        <p:nvSpPr>
          <p:cNvPr id="6" name="Google Shape;78;p16"/>
          <p:cNvSpPr txBox="1"/>
          <p:nvPr/>
        </p:nvSpPr>
        <p:spPr>
          <a:xfrm>
            <a:off x="496570" y="1422400"/>
            <a:ext cx="7967980" cy="2299335"/>
          </a:xfrm>
          <a:prstGeom prst="rect">
            <a:avLst/>
          </a:prstGeom>
          <a:noFill/>
          <a:ln>
            <a:noFill/>
          </a:ln>
        </p:spPr>
        <p:txBody>
          <a:bodyPr spcFirstLastPara="1" wrap="square" lIns="91425" tIns="91425" rIns="91425" bIns="91425" anchor="ctr" anchorCtr="0">
            <a:noAutofit/>
          </a:bodyPr>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100" name="Picture 99"/>
          <p:cNvPicPr/>
          <p:nvPr/>
        </p:nvPicPr>
        <p:blipFill>
          <a:blip r:embed="rId1">
            <a:clrChange>
              <a:clrFrom>
                <a:srgbClr val="F1F1F1">
                  <a:alpha val="100000"/>
                </a:srgbClr>
              </a:clrFrom>
              <a:clrTo>
                <a:srgbClr val="F1F1F1">
                  <a:alpha val="100000"/>
                  <a:alpha val="0"/>
                </a:srgbClr>
              </a:clrTo>
            </a:clrChange>
          </a:blip>
          <a:stretch>
            <a:fillRect/>
          </a:stretch>
        </p:blipFill>
        <p:spPr>
          <a:xfrm>
            <a:off x="6934200" y="1240155"/>
            <a:ext cx="2209800" cy="1325880"/>
          </a:xfrm>
          <a:prstGeom prst="rect">
            <a:avLst/>
          </a:prstGeom>
          <a:noFill/>
          <a:ln w="9525">
            <a:noFill/>
          </a:ln>
        </p:spPr>
      </p:pic>
      <p:pic>
        <p:nvPicPr>
          <p:cNvPr id="63" name="Google Shape;63;p14"/>
          <p:cNvPicPr preferRelativeResize="0"/>
          <p:nvPr/>
        </p:nvPicPr>
        <p:blipFill rotWithShape="1">
          <a:blip r:embed="rId2"/>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2" name="Rectangles 1"/>
          <p:cNvSpPr/>
          <p:nvPr/>
        </p:nvSpPr>
        <p:spPr>
          <a:xfrm>
            <a:off x="778510" y="1240155"/>
            <a:ext cx="4336415" cy="37909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solidFill>
                <a:latin typeface="Arial" panose="020B0604020202020204" pitchFamily="34" charset="0"/>
                <a:cs typeface="Arial" panose="020B0604020202020204" pitchFamily="34" charset="0"/>
              </a:rPr>
              <a:t>Do you know what GEOMETRY mean??? </a:t>
            </a:r>
            <a:endParaRPr lang="en-US" sz="1600" b="1">
              <a:solidFill>
                <a:schemeClr val="tx1"/>
              </a:solidFill>
              <a:latin typeface="Arial" panose="020B0604020202020204" pitchFamily="34" charset="0"/>
              <a:cs typeface="Arial" panose="020B0604020202020204" pitchFamily="34" charset="0"/>
            </a:endParaRPr>
          </a:p>
        </p:txBody>
      </p:sp>
      <p:sp>
        <p:nvSpPr>
          <p:cNvPr id="3" name="Rectangles 2"/>
          <p:cNvSpPr/>
          <p:nvPr/>
        </p:nvSpPr>
        <p:spPr>
          <a:xfrm>
            <a:off x="687070" y="1854835"/>
            <a:ext cx="6183630" cy="3060065"/>
          </a:xfrm>
          <a:prstGeom prst="rect">
            <a:avLst/>
          </a:prstGeom>
          <a:solidFill>
            <a:srgbClr val="4DD60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a:t>              </a:t>
            </a:r>
            <a:r>
              <a:rPr lang="en-US" sz="2000" b="1">
                <a:solidFill>
                  <a:schemeClr val="tx1"/>
                </a:solidFill>
                <a:latin typeface="Arial" panose="020B0604020202020204" pitchFamily="34" charset="0"/>
                <a:cs typeface="Arial" panose="020B0604020202020204" pitchFamily="34" charset="0"/>
              </a:rPr>
              <a:t>Geometry is a branch of mathematics that deals with measurements and properties of different points, lines, </a:t>
            </a:r>
            <a:r>
              <a:rPr lang="en-US" sz="2000" b="1">
                <a:solidFill>
                  <a:schemeClr val="tx1"/>
                </a:solidFill>
                <a:latin typeface="Arial" panose="020B0604020202020204" pitchFamily="34" charset="0"/>
                <a:cs typeface="Arial" panose="020B0604020202020204" pitchFamily="34" charset="0"/>
                <a:sym typeface="+mn-ea"/>
              </a:rPr>
              <a:t>surfaces, solids, </a:t>
            </a:r>
            <a:r>
              <a:rPr lang="en-US" sz="2000" b="1">
                <a:solidFill>
                  <a:schemeClr val="tx1"/>
                </a:solidFill>
                <a:latin typeface="Arial" panose="020B0604020202020204" pitchFamily="34" charset="0"/>
                <a:cs typeface="Arial" panose="020B0604020202020204" pitchFamily="34" charset="0"/>
              </a:rPr>
              <a:t>angles and deals with some basic shapes. Geometry is a kind of mathematics that deals with shapes and figures. Geometry explains how to build or draw shapes, measure them, and compare them. People use geometry in many kinds of work, from building houses and bridges to planning space travel. </a:t>
            </a:r>
            <a:endParaRPr lang="en-US" sz="2000" b="1">
              <a:solidFill>
                <a:schemeClr val="tx1"/>
              </a:solidFill>
              <a:latin typeface="Arial" panose="020B0604020202020204" pitchFamily="34" charset="0"/>
              <a:cs typeface="Arial" panose="020B0604020202020204" pitchFamily="34" charset="0"/>
            </a:endParaRPr>
          </a:p>
        </p:txBody>
      </p:sp>
      <p:pic>
        <p:nvPicPr>
          <p:cNvPr id="101" name="Picture 100"/>
          <p:cNvPicPr/>
          <p:nvPr/>
        </p:nvPicPr>
        <p:blipFill>
          <a:blip r:embed="rId3">
            <a:clrChange>
              <a:clrFrom>
                <a:srgbClr val="FFFFFF">
                  <a:alpha val="100000"/>
                </a:srgbClr>
              </a:clrFrom>
              <a:clrTo>
                <a:srgbClr val="FFFFFF">
                  <a:alpha val="100000"/>
                  <a:alpha val="0"/>
                </a:srgbClr>
              </a:clrTo>
            </a:clrChange>
          </a:blip>
          <a:stretch>
            <a:fillRect/>
          </a:stretch>
        </p:blipFill>
        <p:spPr>
          <a:xfrm>
            <a:off x="7100570" y="2787650"/>
            <a:ext cx="1863725" cy="1546225"/>
          </a:xfrm>
          <a:prstGeom prst="rect">
            <a:avLst/>
          </a:prstGeom>
          <a:noFill/>
          <a:ln w="9525">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100"/>
                                        </p:tgtEl>
                                        <p:attrNameLst>
                                          <p:attrName>style.visibility</p:attrName>
                                        </p:attrNameLst>
                                      </p:cBhvr>
                                      <p:to>
                                        <p:strVal val="visible"/>
                                      </p:to>
                                    </p:set>
                                    <p:animEffect transition="in" filter="box(in)">
                                      <p:cBhvr>
                                        <p:cTn id="25" dur="2000"/>
                                        <p:tgtEl>
                                          <p:spTgt spid="100"/>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101"/>
                                        </p:tgtEl>
                                        <p:attrNameLst>
                                          <p:attrName>style.visibility</p:attrName>
                                        </p:attrNameLst>
                                      </p:cBhvr>
                                      <p:to>
                                        <p:strVal val="visible"/>
                                      </p:to>
                                    </p:set>
                                    <p:animEffect transition="in" filter="box(in)">
                                      <p:cBhvr>
                                        <p:cTn id="30" dur="2000"/>
                                        <p:tgtEl>
                                          <p:spTgt spid="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31445" y="8572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pic>
        <p:nvPicPr>
          <p:cNvPr id="4" name="Picture 4"/>
          <p:cNvPicPr>
            <a:picLocks noChangeAspect="1"/>
          </p:cNvPicPr>
          <p:nvPr/>
        </p:nvPicPr>
        <p:blipFill>
          <a:blip r:embed="rId2" cstate="print">
            <a:clrChange>
              <a:clrFrom>
                <a:srgbClr val="FFFFFF">
                  <a:alpha val="100000"/>
                </a:srgbClr>
              </a:clrFrom>
              <a:clrTo>
                <a:srgbClr val="FFFFFF">
                  <a:alpha val="100000"/>
                  <a:alpha val="0"/>
                </a:srgbClr>
              </a:clrTo>
            </a:clrChange>
            <a:extLst>
              <a:ext uri="{28A0092B-C50C-407E-A947-70E740481C1C}">
                <a14:useLocalDpi xmlns:a14="http://schemas.microsoft.com/office/drawing/2010/main" val="0"/>
              </a:ext>
            </a:extLst>
          </a:blip>
          <a:srcRect/>
          <a:stretch>
            <a:fillRect/>
          </a:stretch>
        </p:blipFill>
        <p:spPr bwMode="auto">
          <a:xfrm>
            <a:off x="5048885" y="1410970"/>
            <a:ext cx="1452880" cy="1242695"/>
          </a:xfrm>
          <a:prstGeom prst="rect">
            <a:avLst/>
          </a:prstGeom>
          <a:noFill/>
        </p:spPr>
      </p:pic>
      <p:pic>
        <p:nvPicPr>
          <p:cNvPr id="5"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74510" y="1221105"/>
            <a:ext cx="1554480" cy="1623060"/>
          </a:xfrm>
          <a:prstGeom prst="rect">
            <a:avLst/>
          </a:prstGeom>
          <a:noFill/>
        </p:spPr>
      </p:pic>
      <p:pic>
        <p:nvPicPr>
          <p:cNvPr id="102" name="Picture 101"/>
          <p:cNvPicPr/>
          <p:nvPr/>
        </p:nvPicPr>
        <p:blipFill>
          <a:blip r:embed="rId4">
            <a:clrChange>
              <a:clrFrom>
                <a:srgbClr val="C8C8C8">
                  <a:alpha val="100000"/>
                </a:srgbClr>
              </a:clrFrom>
              <a:clrTo>
                <a:srgbClr val="C8C8C8">
                  <a:alpha val="100000"/>
                  <a:alpha val="0"/>
                </a:srgbClr>
              </a:clrTo>
            </a:clrChange>
          </a:blip>
          <a:stretch>
            <a:fillRect/>
          </a:stretch>
        </p:blipFill>
        <p:spPr>
          <a:xfrm>
            <a:off x="3230245" y="1104900"/>
            <a:ext cx="1381760" cy="1855470"/>
          </a:xfrm>
          <a:prstGeom prst="rect">
            <a:avLst/>
          </a:prstGeom>
          <a:noFill/>
          <a:ln w="9525">
            <a:noFill/>
          </a:ln>
        </p:spPr>
      </p:pic>
      <p:pic>
        <p:nvPicPr>
          <p:cNvPr id="103" name="Picture 102"/>
          <p:cNvPicPr/>
          <p:nvPr/>
        </p:nvPicPr>
        <p:blipFill>
          <a:blip r:embed="rId5"/>
          <a:stretch>
            <a:fillRect/>
          </a:stretch>
        </p:blipFill>
        <p:spPr>
          <a:xfrm>
            <a:off x="277178" y="1159510"/>
            <a:ext cx="2466975" cy="1847850"/>
          </a:xfrm>
          <a:prstGeom prst="rect">
            <a:avLst/>
          </a:prstGeom>
          <a:noFill/>
          <a:ln w="9525">
            <a:noFill/>
          </a:ln>
        </p:spPr>
      </p:pic>
      <p:sp>
        <p:nvSpPr>
          <p:cNvPr id="2" name="Rectangles 1"/>
          <p:cNvSpPr/>
          <p:nvPr/>
        </p:nvSpPr>
        <p:spPr>
          <a:xfrm>
            <a:off x="201930" y="3278505"/>
            <a:ext cx="2701290" cy="413385"/>
          </a:xfrm>
          <a:prstGeom prst="rect">
            <a:avLst/>
          </a:prstGeom>
          <a:solidFill>
            <a:srgbClr val="4DD60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rgbClr val="C00000"/>
                </a:solidFill>
                <a:latin typeface="Arial" panose="020B0604020202020204" pitchFamily="34" charset="0"/>
                <a:cs typeface="Arial" panose="020B0604020202020204" pitchFamily="34" charset="0"/>
              </a:rPr>
              <a:t>A SHEET OF PAPER</a:t>
            </a:r>
            <a:endParaRPr lang="en-US" sz="2000" b="1">
              <a:solidFill>
                <a:srgbClr val="C00000"/>
              </a:solidFill>
              <a:latin typeface="Arial" panose="020B0604020202020204" pitchFamily="34" charset="0"/>
              <a:cs typeface="Arial" panose="020B0604020202020204" pitchFamily="34" charset="0"/>
            </a:endParaRPr>
          </a:p>
        </p:txBody>
      </p:sp>
      <p:sp>
        <p:nvSpPr>
          <p:cNvPr id="6" name="Rectangles 5"/>
          <p:cNvSpPr/>
          <p:nvPr/>
        </p:nvSpPr>
        <p:spPr>
          <a:xfrm>
            <a:off x="3348990" y="3278505"/>
            <a:ext cx="1453515" cy="413385"/>
          </a:xfrm>
          <a:prstGeom prst="rect">
            <a:avLst/>
          </a:prstGeom>
          <a:solidFill>
            <a:srgbClr val="4DD60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rgbClr val="C00000"/>
                </a:solidFill>
                <a:latin typeface="Arial" panose="020B0604020202020204" pitchFamily="34" charset="0"/>
                <a:cs typeface="Arial" panose="020B0604020202020204" pitchFamily="34" charset="0"/>
              </a:rPr>
              <a:t>BANGLE</a:t>
            </a:r>
            <a:endParaRPr lang="en-US" sz="2000" b="1">
              <a:solidFill>
                <a:srgbClr val="C00000"/>
              </a:solidFill>
              <a:latin typeface="Arial" panose="020B0604020202020204" pitchFamily="34" charset="0"/>
              <a:cs typeface="Arial" panose="020B0604020202020204" pitchFamily="34" charset="0"/>
            </a:endParaRPr>
          </a:p>
        </p:txBody>
      </p:sp>
      <p:sp>
        <p:nvSpPr>
          <p:cNvPr id="7" name="Rectangles 6"/>
          <p:cNvSpPr/>
          <p:nvPr/>
        </p:nvSpPr>
        <p:spPr>
          <a:xfrm>
            <a:off x="5156835" y="3278505"/>
            <a:ext cx="1453515" cy="413385"/>
          </a:xfrm>
          <a:prstGeom prst="rect">
            <a:avLst/>
          </a:prstGeom>
          <a:solidFill>
            <a:srgbClr val="4DD60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rgbClr val="C00000"/>
                </a:solidFill>
                <a:latin typeface="Arial" panose="020B0604020202020204" pitchFamily="34" charset="0"/>
                <a:cs typeface="Arial" panose="020B0604020202020204" pitchFamily="34" charset="0"/>
              </a:rPr>
              <a:t>CLOCK</a:t>
            </a:r>
            <a:endParaRPr lang="en-US" sz="2000" b="1">
              <a:solidFill>
                <a:srgbClr val="C00000"/>
              </a:solidFill>
              <a:latin typeface="Arial" panose="020B0604020202020204" pitchFamily="34" charset="0"/>
              <a:cs typeface="Arial" panose="020B0604020202020204" pitchFamily="34" charset="0"/>
            </a:endParaRPr>
          </a:p>
        </p:txBody>
      </p:sp>
      <p:sp>
        <p:nvSpPr>
          <p:cNvPr id="8" name="Rectangles 7"/>
          <p:cNvSpPr/>
          <p:nvPr/>
        </p:nvSpPr>
        <p:spPr>
          <a:xfrm>
            <a:off x="6874510" y="3253740"/>
            <a:ext cx="2160905" cy="413385"/>
          </a:xfrm>
          <a:prstGeom prst="rect">
            <a:avLst/>
          </a:prstGeom>
          <a:solidFill>
            <a:srgbClr val="4DD60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rgbClr val="C00000"/>
                </a:solidFill>
                <a:latin typeface="Arial" panose="020B0604020202020204" pitchFamily="34" charset="0"/>
                <a:cs typeface="Arial" panose="020B0604020202020204" pitchFamily="34" charset="0"/>
              </a:rPr>
              <a:t>CHESS BOARD</a:t>
            </a:r>
            <a:endParaRPr lang="en-US" sz="2000" b="1">
              <a:solidFill>
                <a:srgbClr val="C00000"/>
              </a:solidFill>
              <a:latin typeface="Arial" panose="020B0604020202020204" pitchFamily="34" charset="0"/>
              <a:cs typeface="Arial" panose="020B0604020202020204" pitchFamily="34" charset="0"/>
            </a:endParaRPr>
          </a:p>
        </p:txBody>
      </p:sp>
      <p:sp>
        <p:nvSpPr>
          <p:cNvPr id="10" name="Rectangles 9"/>
          <p:cNvSpPr/>
          <p:nvPr/>
        </p:nvSpPr>
        <p:spPr>
          <a:xfrm>
            <a:off x="201930" y="3744595"/>
            <a:ext cx="6430010" cy="345440"/>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rgbClr val="C00000"/>
                </a:solidFill>
                <a:latin typeface="Arial" panose="020B0604020202020204" pitchFamily="34" charset="0"/>
                <a:cs typeface="Arial" panose="020B0604020202020204" pitchFamily="34" charset="0"/>
              </a:rPr>
              <a:t>Now tell me the shape of each object......................</a:t>
            </a:r>
            <a:endParaRPr lang="en-US" sz="2000" b="1">
              <a:solidFill>
                <a:srgbClr val="C00000"/>
              </a:solidFill>
              <a:latin typeface="Arial" panose="020B0604020202020204" pitchFamily="34" charset="0"/>
              <a:cs typeface="Arial" panose="020B0604020202020204" pitchFamily="34" charset="0"/>
            </a:endParaRPr>
          </a:p>
        </p:txBody>
      </p:sp>
      <p:sp>
        <p:nvSpPr>
          <p:cNvPr id="3" name="Rectangles 2"/>
          <p:cNvSpPr/>
          <p:nvPr/>
        </p:nvSpPr>
        <p:spPr>
          <a:xfrm>
            <a:off x="447675" y="4653915"/>
            <a:ext cx="6564630" cy="379095"/>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600" b="1">
                <a:solidFill>
                  <a:schemeClr val="tx1"/>
                </a:solidFill>
                <a:latin typeface="Arial" panose="020B0604020202020204" pitchFamily="34" charset="0"/>
                <a:cs typeface="Arial" panose="020B0604020202020204" pitchFamily="34" charset="0"/>
              </a:rPr>
              <a:t>STRAIGHT LINE, CURVED LINE, CURVED LINE, STRAIGHT LINE </a:t>
            </a:r>
            <a:endParaRPr lang="en-US" sz="1600" b="1">
              <a:solidFill>
                <a:schemeClr val="tx1"/>
              </a:solidFill>
              <a:latin typeface="Arial" panose="020B0604020202020204" pitchFamily="34" charset="0"/>
              <a:cs typeface="Arial" panose="020B0604020202020204" pitchFamily="34" charset="0"/>
            </a:endParaRPr>
          </a:p>
        </p:txBody>
      </p:sp>
      <p:sp>
        <p:nvSpPr>
          <p:cNvPr id="11" name="Rectangles 10"/>
          <p:cNvSpPr/>
          <p:nvPr/>
        </p:nvSpPr>
        <p:spPr>
          <a:xfrm>
            <a:off x="329565" y="4226560"/>
            <a:ext cx="8100060" cy="345440"/>
          </a:xfrm>
          <a:prstGeom prst="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sz="2000" b="1">
                <a:solidFill>
                  <a:srgbClr val="C00000"/>
                </a:solidFill>
                <a:latin typeface="Arial" panose="020B0604020202020204" pitchFamily="34" charset="0"/>
                <a:cs typeface="Arial" panose="020B0604020202020204" pitchFamily="34" charset="0"/>
              </a:rPr>
              <a:t>Can you say whether it is having straight line or curved line..........</a:t>
            </a:r>
            <a:endParaRPr lang="en-US" sz="2000" b="1">
              <a:solidFill>
                <a:srgbClr val="C0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3000" fill="hold">
                                          <p:stCondLst>
                                            <p:cond delay="0"/>
                                          </p:stCondLst>
                                        </p:cTn>
                                        <p:tgtEl>
                                          <p:spTgt spid="103"/>
                                        </p:tgtEl>
                                        <p:attrNameLst>
                                          <p:attrName>style.visibility</p:attrName>
                                        </p:attrNameLst>
                                      </p:cBhvr>
                                      <p:to>
                                        <p:strVal val="visible"/>
                                      </p:to>
                                    </p:set>
                                    <p:anim calcmode="lin" valueType="num">
                                      <p:cBhvr additive="base">
                                        <p:cTn id="7" dur="3000" fill="hold"/>
                                        <p:tgtEl>
                                          <p:spTgt spid="103"/>
                                        </p:tgtEl>
                                        <p:attrNameLst>
                                          <p:attrName>ppt_x</p:attrName>
                                        </p:attrNameLst>
                                      </p:cBhvr>
                                      <p:tavLst>
                                        <p:tav tm="0">
                                          <p:val>
                                            <p:strVal val="1+#ppt_w/2"/>
                                          </p:val>
                                        </p:tav>
                                        <p:tav tm="100000">
                                          <p:val>
                                            <p:strVal val="#ppt_x"/>
                                          </p:val>
                                        </p:tav>
                                      </p:tavLst>
                                    </p:anim>
                                    <p:anim calcmode="lin" valueType="num">
                                      <p:cBhvr additive="base">
                                        <p:cTn id="8" dur="3000" fill="hold"/>
                                        <p:tgtEl>
                                          <p:spTgt spid="10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ox(in)">
                                      <p:cBhvr>
                                        <p:cTn id="13" dur="20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3" fill="hold" nodeType="clickEffect">
                                  <p:stCondLst>
                                    <p:cond delay="0"/>
                                  </p:stCondLst>
                                  <p:childTnLst>
                                    <p:set>
                                      <p:cBhvr>
                                        <p:cTn id="17" dur="3000" fill="hold">
                                          <p:stCondLst>
                                            <p:cond delay="0"/>
                                          </p:stCondLst>
                                        </p:cTn>
                                        <p:tgtEl>
                                          <p:spTgt spid="102"/>
                                        </p:tgtEl>
                                        <p:attrNameLst>
                                          <p:attrName>style.visibility</p:attrName>
                                        </p:attrNameLst>
                                      </p:cBhvr>
                                      <p:to>
                                        <p:strVal val="visible"/>
                                      </p:to>
                                    </p:set>
                                    <p:anim calcmode="lin" valueType="num">
                                      <p:cBhvr additive="base">
                                        <p:cTn id="18" dur="3000" fill="hold"/>
                                        <p:tgtEl>
                                          <p:spTgt spid="102"/>
                                        </p:tgtEl>
                                        <p:attrNameLst>
                                          <p:attrName>ppt_x</p:attrName>
                                        </p:attrNameLst>
                                      </p:cBhvr>
                                      <p:tavLst>
                                        <p:tav tm="0">
                                          <p:val>
                                            <p:strVal val="1+#ppt_w/2"/>
                                          </p:val>
                                        </p:tav>
                                        <p:tav tm="100000">
                                          <p:val>
                                            <p:strVal val="#ppt_x"/>
                                          </p:val>
                                        </p:tav>
                                      </p:tavLst>
                                    </p:anim>
                                    <p:anim calcmode="lin" valueType="num">
                                      <p:cBhvr additive="base">
                                        <p:cTn id="19" dur="3000" fill="hold"/>
                                        <p:tgtEl>
                                          <p:spTgt spid="102"/>
                                        </p:tgtEl>
                                        <p:attrNameLst>
                                          <p:attrName>ppt_y</p:attrName>
                                        </p:attrNameLst>
                                      </p:cBhvr>
                                      <p:tavLst>
                                        <p:tav tm="0">
                                          <p:val>
                                            <p:strVal val="0-#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ox(in)">
                                      <p:cBhvr>
                                        <p:cTn id="24" dur="20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12" fill="hold" nodeType="clickEffect">
                                  <p:stCondLst>
                                    <p:cond delay="0"/>
                                  </p:stCondLst>
                                  <p:childTnLst>
                                    <p:set>
                                      <p:cBhvr>
                                        <p:cTn id="28" dur="3000" fill="hold">
                                          <p:stCondLst>
                                            <p:cond delay="0"/>
                                          </p:stCondLst>
                                        </p:cTn>
                                        <p:tgtEl>
                                          <p:spTgt spid="4"/>
                                        </p:tgtEl>
                                        <p:attrNameLst>
                                          <p:attrName>style.visibility</p:attrName>
                                        </p:attrNameLst>
                                      </p:cBhvr>
                                      <p:to>
                                        <p:strVal val="visible"/>
                                      </p:to>
                                    </p:set>
                                    <p:anim calcmode="lin" valueType="num">
                                      <p:cBhvr additive="base">
                                        <p:cTn id="29" dur="3000" fill="hold"/>
                                        <p:tgtEl>
                                          <p:spTgt spid="4"/>
                                        </p:tgtEl>
                                        <p:attrNameLst>
                                          <p:attrName>ppt_x</p:attrName>
                                        </p:attrNameLst>
                                      </p:cBhvr>
                                      <p:tavLst>
                                        <p:tav tm="0">
                                          <p:val>
                                            <p:strVal val="0-#ppt_w/2"/>
                                          </p:val>
                                        </p:tav>
                                        <p:tav tm="100000">
                                          <p:val>
                                            <p:strVal val="#ppt_x"/>
                                          </p:val>
                                        </p:tav>
                                      </p:tavLst>
                                    </p:anim>
                                    <p:anim calcmode="lin" valueType="num">
                                      <p:cBhvr additive="base">
                                        <p:cTn id="30" dur="3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box(in)">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2" presetClass="entr" presetSubtype="8" fill="hold" nodeType="clickEffect">
                                  <p:stCondLst>
                                    <p:cond delay="0"/>
                                  </p:stCondLst>
                                  <p:childTnLst>
                                    <p:set>
                                      <p:cBhvr>
                                        <p:cTn id="39" dur="3000" fill="hold">
                                          <p:stCondLst>
                                            <p:cond delay="0"/>
                                          </p:stCondLst>
                                        </p:cTn>
                                        <p:tgtEl>
                                          <p:spTgt spid="5"/>
                                        </p:tgtEl>
                                        <p:attrNameLst>
                                          <p:attrName>style.visibility</p:attrName>
                                        </p:attrNameLst>
                                      </p:cBhvr>
                                      <p:to>
                                        <p:strVal val="visible"/>
                                      </p:to>
                                    </p:set>
                                    <p:anim calcmode="lin" valueType="num">
                                      <p:cBhvr additive="base">
                                        <p:cTn id="40" dur="3000" fill="hold"/>
                                        <p:tgtEl>
                                          <p:spTgt spid="5"/>
                                        </p:tgtEl>
                                        <p:attrNameLst>
                                          <p:attrName>ppt_x</p:attrName>
                                        </p:attrNameLst>
                                      </p:cBhvr>
                                      <p:tavLst>
                                        <p:tav tm="0">
                                          <p:val>
                                            <p:strVal val="0-#ppt_w/2"/>
                                          </p:val>
                                        </p:tav>
                                        <p:tav tm="100000">
                                          <p:val>
                                            <p:strVal val="#ppt_x"/>
                                          </p:val>
                                        </p:tav>
                                      </p:tavLst>
                                    </p:anim>
                                    <p:anim calcmode="lin" valueType="num">
                                      <p:cBhvr additive="base">
                                        <p:cTn id="41" dur="30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 presetClass="entr" presetSubtype="16" fill="hold" grpId="0" nodeType="click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box(in)">
                                      <p:cBhvr>
                                        <p:cTn id="46" dur="2000"/>
                                        <p:tgtEl>
                                          <p:spTgt spid="8"/>
                                        </p:tgtEl>
                                      </p:cBhvr>
                                    </p:animEffect>
                                  </p:childTnLst>
                                </p:cTn>
                              </p:par>
                            </p:childTnLst>
                          </p:cTn>
                        </p:par>
                      </p:childTnLst>
                    </p:cTn>
                  </p:par>
                  <p:par>
                    <p:cTn id="47" fill="hold">
                      <p:stCondLst>
                        <p:cond delay="indefinite"/>
                      </p:stCondLst>
                      <p:childTnLst>
                        <p:par>
                          <p:cTn id="48" fill="hold">
                            <p:stCondLst>
                              <p:cond delay="0"/>
                            </p:stCondLst>
                            <p:childTnLst>
                              <p:par>
                                <p:cTn id="49" presetID="41" presetClass="entr" presetSubtype="0" fill="hold" grpId="0" nodeType="clickEffect">
                                  <p:stCondLst>
                                    <p:cond delay="0"/>
                                  </p:stCondLst>
                                  <p:iterate type="lt">
                                    <p:tmPct val="10000"/>
                                  </p:iterate>
                                  <p:childTnLst>
                                    <p:set>
                                      <p:cBhvr>
                                        <p:cTn id="50" dur="1" fill="hold">
                                          <p:stCondLst>
                                            <p:cond delay="0"/>
                                          </p:stCondLst>
                                        </p:cTn>
                                        <p:tgtEl>
                                          <p:spTgt spid="10"/>
                                        </p:tgtEl>
                                        <p:attrNameLst>
                                          <p:attrName>style.visibility</p:attrName>
                                        </p:attrNameLst>
                                      </p:cBhvr>
                                      <p:to>
                                        <p:strVal val="visible"/>
                                      </p:to>
                                    </p:set>
                                    <p:anim calcmode="lin" valueType="num">
                                      <p:cBhvr>
                                        <p:cTn id="51" dur="500" fill="hold"/>
                                        <p:tgtEl>
                                          <p:spTgt spid="10"/>
                                        </p:tgtEl>
                                        <p:attrNameLst>
                                          <p:attrName>ppt_x</p:attrName>
                                        </p:attrNameLst>
                                      </p:cBhvr>
                                      <p:tavLst>
                                        <p:tav tm="0">
                                          <p:val>
                                            <p:strVal val="#ppt_x"/>
                                          </p:val>
                                        </p:tav>
                                        <p:tav tm="50000">
                                          <p:val>
                                            <p:strVal val="#ppt_x+.1"/>
                                          </p:val>
                                        </p:tav>
                                        <p:tav tm="100000">
                                          <p:val>
                                            <p:strVal val="#ppt_x"/>
                                          </p:val>
                                        </p:tav>
                                      </p:tavLst>
                                    </p:anim>
                                    <p:anim calcmode="lin" valueType="num">
                                      <p:cBhvr>
                                        <p:cTn id="52" dur="500" fill="hold"/>
                                        <p:tgtEl>
                                          <p:spTgt spid="10"/>
                                        </p:tgtEl>
                                        <p:attrNameLst>
                                          <p:attrName>ppt_y</p:attrName>
                                        </p:attrNameLst>
                                      </p:cBhvr>
                                      <p:tavLst>
                                        <p:tav tm="0">
                                          <p:val>
                                            <p:strVal val="#ppt_y"/>
                                          </p:val>
                                        </p:tav>
                                        <p:tav tm="100000">
                                          <p:val>
                                            <p:strVal val="#ppt_y"/>
                                          </p:val>
                                        </p:tav>
                                      </p:tavLst>
                                    </p:anim>
                                    <p:anim calcmode="lin" valueType="num">
                                      <p:cBhvr>
                                        <p:cTn id="53" dur="500" fill="hold"/>
                                        <p:tgtEl>
                                          <p:spTgt spid="10"/>
                                        </p:tgtEl>
                                        <p:attrNameLst>
                                          <p:attrName>ppt_h</p:attrName>
                                        </p:attrNameLst>
                                      </p:cBhvr>
                                      <p:tavLst>
                                        <p:tav tm="0">
                                          <p:val>
                                            <p:strVal val="#ppt_h/10"/>
                                          </p:val>
                                        </p:tav>
                                        <p:tav tm="50000">
                                          <p:val>
                                            <p:strVal val="#ppt_h+.01"/>
                                          </p:val>
                                        </p:tav>
                                        <p:tav tm="100000">
                                          <p:val>
                                            <p:strVal val="#ppt_h"/>
                                          </p:val>
                                        </p:tav>
                                      </p:tavLst>
                                    </p:anim>
                                    <p:anim calcmode="lin" valueType="num">
                                      <p:cBhvr>
                                        <p:cTn id="54" dur="500" fill="hold"/>
                                        <p:tgtEl>
                                          <p:spTgt spid="10"/>
                                        </p:tgtEl>
                                        <p:attrNameLst>
                                          <p:attrName>ppt_w</p:attrName>
                                        </p:attrNameLst>
                                      </p:cBhvr>
                                      <p:tavLst>
                                        <p:tav tm="0">
                                          <p:val>
                                            <p:strVal val="#ppt_w/10"/>
                                          </p:val>
                                        </p:tav>
                                        <p:tav tm="50000">
                                          <p:val>
                                            <p:strVal val="#ppt_w+.01"/>
                                          </p:val>
                                        </p:tav>
                                        <p:tav tm="100000">
                                          <p:val>
                                            <p:strVal val="#ppt_w"/>
                                          </p:val>
                                        </p:tav>
                                      </p:tavLst>
                                    </p:anim>
                                    <p:animEffect transition="in" filter="fade">
                                      <p:cBhvr>
                                        <p:cTn id="55" dur="500" tmFilter="0,0; .5, 1; 1, 1"/>
                                        <p:tgtEl>
                                          <p:spTgt spid="10"/>
                                        </p:tgtEl>
                                      </p:cBhvr>
                                    </p:animEffect>
                                  </p:childTnLst>
                                </p:cTn>
                              </p:par>
                            </p:childTnLst>
                          </p:cTn>
                        </p:par>
                      </p:childTnLst>
                    </p:cTn>
                  </p:par>
                  <p:par>
                    <p:cTn id="56" fill="hold">
                      <p:stCondLst>
                        <p:cond delay="indefinite"/>
                      </p:stCondLst>
                      <p:childTnLst>
                        <p:par>
                          <p:cTn id="57" fill="hold">
                            <p:stCondLst>
                              <p:cond delay="0"/>
                            </p:stCondLst>
                            <p:childTnLst>
                              <p:par>
                                <p:cTn id="58" presetID="41" presetClass="entr" presetSubtype="0" fill="hold" grpId="0" nodeType="clickEffect">
                                  <p:stCondLst>
                                    <p:cond delay="0"/>
                                  </p:stCondLst>
                                  <p:iterate type="lt">
                                    <p:tmPct val="10000"/>
                                  </p:iterate>
                                  <p:childTnLst>
                                    <p:set>
                                      <p:cBhvr>
                                        <p:cTn id="59" dur="1" fill="hold">
                                          <p:stCondLst>
                                            <p:cond delay="0"/>
                                          </p:stCondLst>
                                        </p:cTn>
                                        <p:tgtEl>
                                          <p:spTgt spid="11"/>
                                        </p:tgtEl>
                                        <p:attrNameLst>
                                          <p:attrName>style.visibility</p:attrName>
                                        </p:attrNameLst>
                                      </p:cBhvr>
                                      <p:to>
                                        <p:strVal val="visible"/>
                                      </p:to>
                                    </p:set>
                                    <p:anim calcmode="lin" valueType="num">
                                      <p:cBhvr>
                                        <p:cTn id="60"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61" dur="500" fill="hold"/>
                                        <p:tgtEl>
                                          <p:spTgt spid="11"/>
                                        </p:tgtEl>
                                        <p:attrNameLst>
                                          <p:attrName>ppt_y</p:attrName>
                                        </p:attrNameLst>
                                      </p:cBhvr>
                                      <p:tavLst>
                                        <p:tav tm="0">
                                          <p:val>
                                            <p:strVal val="#ppt_y"/>
                                          </p:val>
                                        </p:tav>
                                        <p:tav tm="100000">
                                          <p:val>
                                            <p:strVal val="#ppt_y"/>
                                          </p:val>
                                        </p:tav>
                                      </p:tavLst>
                                    </p:anim>
                                    <p:anim calcmode="lin" valueType="num">
                                      <p:cBhvr>
                                        <p:cTn id="62"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63"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64" dur="500" tmFilter="0,0; .5, 1; 1, 1"/>
                                        <p:tgtEl>
                                          <p:spTgt spid="11"/>
                                        </p:tgtEl>
                                      </p:cBhvr>
                                    </p:animEffect>
                                  </p:childTnLst>
                                </p:cTn>
                              </p:par>
                            </p:childTnLst>
                          </p:cTn>
                        </p:par>
                      </p:childTnLst>
                    </p:cTn>
                  </p:par>
                  <p:par>
                    <p:cTn id="65" fill="hold">
                      <p:stCondLst>
                        <p:cond delay="indefinite"/>
                      </p:stCondLst>
                      <p:childTnLst>
                        <p:par>
                          <p:cTn id="66" fill="hold">
                            <p:stCondLst>
                              <p:cond delay="0"/>
                            </p:stCondLst>
                            <p:childTnLst>
                              <p:par>
                                <p:cTn id="67" presetID="41" presetClass="entr" presetSubtype="0" fill="hold" grpId="0" nodeType="clickEffect">
                                  <p:stCondLst>
                                    <p:cond delay="0"/>
                                  </p:stCondLst>
                                  <p:iterate type="lt">
                                    <p:tmPct val="10000"/>
                                  </p:iterate>
                                  <p:childTnLst>
                                    <p:set>
                                      <p:cBhvr>
                                        <p:cTn id="68" dur="1" fill="hold">
                                          <p:stCondLst>
                                            <p:cond delay="0"/>
                                          </p:stCondLst>
                                        </p:cTn>
                                        <p:tgtEl>
                                          <p:spTgt spid="3"/>
                                        </p:tgtEl>
                                        <p:attrNameLst>
                                          <p:attrName>style.visibility</p:attrName>
                                        </p:attrNameLst>
                                      </p:cBhvr>
                                      <p:to>
                                        <p:strVal val="visible"/>
                                      </p:to>
                                    </p:set>
                                    <p:anim calcmode="lin" valueType="num">
                                      <p:cBhvr>
                                        <p:cTn id="69"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70" dur="500" fill="hold"/>
                                        <p:tgtEl>
                                          <p:spTgt spid="3"/>
                                        </p:tgtEl>
                                        <p:attrNameLst>
                                          <p:attrName>ppt_y</p:attrName>
                                        </p:attrNameLst>
                                      </p:cBhvr>
                                      <p:tavLst>
                                        <p:tav tm="0">
                                          <p:val>
                                            <p:strVal val="#ppt_y"/>
                                          </p:val>
                                        </p:tav>
                                        <p:tav tm="100000">
                                          <p:val>
                                            <p:strVal val="#ppt_y"/>
                                          </p:val>
                                        </p:tav>
                                      </p:tavLst>
                                    </p:anim>
                                    <p:anim calcmode="lin" valueType="num">
                                      <p:cBhvr>
                                        <p:cTn id="71"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72"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73"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10" grpId="0" animBg="1"/>
      <p:bldP spid="3"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pic>
        <p:nvPicPr>
          <p:cNvPr id="6" name="Picture 6" descr="PETS EMPIRE Dog Leash Premium Dog Rope Leash for Small Medium Large Pets  Premium Quality Nylon"/>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4040" y="1106170"/>
            <a:ext cx="3280410" cy="2072640"/>
          </a:xfrm>
          <a:prstGeom prst="rect">
            <a:avLst/>
          </a:prstGeom>
          <a:noFill/>
          <a:ln>
            <a:noFill/>
          </a:ln>
        </p:spPr>
      </p:pic>
      <p:pic>
        <p:nvPicPr>
          <p:cNvPr id="100" name="Picture 99"/>
          <p:cNvPicPr/>
          <p:nvPr/>
        </p:nvPicPr>
        <p:blipFill>
          <a:blip r:embed="rId3">
            <a:clrChange>
              <a:clrFrom>
                <a:srgbClr val="FEFEFE">
                  <a:alpha val="100000"/>
                </a:srgbClr>
              </a:clrFrom>
              <a:clrTo>
                <a:srgbClr val="FEFEFE">
                  <a:alpha val="100000"/>
                  <a:alpha val="0"/>
                </a:srgbClr>
              </a:clrTo>
            </a:clrChange>
          </a:blip>
          <a:stretch>
            <a:fillRect/>
          </a:stretch>
        </p:blipFill>
        <p:spPr>
          <a:xfrm>
            <a:off x="5669915" y="1197610"/>
            <a:ext cx="1714500" cy="1714500"/>
          </a:xfrm>
          <a:prstGeom prst="rect">
            <a:avLst/>
          </a:prstGeom>
          <a:noFill/>
          <a:ln w="9525">
            <a:noFill/>
          </a:ln>
        </p:spPr>
      </p:pic>
      <p:sp>
        <p:nvSpPr>
          <p:cNvPr id="2" name="Rectangles 1"/>
          <p:cNvSpPr/>
          <p:nvPr/>
        </p:nvSpPr>
        <p:spPr>
          <a:xfrm>
            <a:off x="1117600" y="3301365"/>
            <a:ext cx="1826260" cy="43434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latin typeface="Arial" panose="020B0604020202020204" pitchFamily="34" charset="0"/>
                <a:cs typeface="Arial" panose="020B0604020202020204" pitchFamily="34" charset="0"/>
              </a:rPr>
              <a:t>What are these?</a:t>
            </a:r>
            <a:endParaRPr lang="en-US" sz="1800" b="1">
              <a:solidFill>
                <a:schemeClr val="tx1"/>
              </a:solidFill>
              <a:latin typeface="Arial" panose="020B0604020202020204" pitchFamily="34" charset="0"/>
              <a:cs typeface="Arial" panose="020B0604020202020204" pitchFamily="34" charset="0"/>
            </a:endParaRPr>
          </a:p>
        </p:txBody>
      </p:sp>
      <p:sp>
        <p:nvSpPr>
          <p:cNvPr id="3" name="Rectangles 2"/>
          <p:cNvSpPr/>
          <p:nvPr/>
        </p:nvSpPr>
        <p:spPr>
          <a:xfrm>
            <a:off x="3473450" y="3301365"/>
            <a:ext cx="4860925" cy="43434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1800" b="1">
                <a:solidFill>
                  <a:schemeClr val="tx1"/>
                </a:solidFill>
                <a:latin typeface="Arial" panose="020B0604020202020204" pitchFamily="34" charset="0"/>
                <a:cs typeface="Arial" panose="020B0604020202020204" pitchFamily="34" charset="0"/>
              </a:rPr>
              <a:t>These are ropes. They are forming curves. </a:t>
            </a:r>
            <a:endParaRPr lang="en-US" sz="1800" b="1">
              <a:solidFill>
                <a:schemeClr val="tx1"/>
              </a:solidFill>
              <a:latin typeface="Arial" panose="020B0604020202020204" pitchFamily="34" charset="0"/>
              <a:cs typeface="Arial" panose="020B0604020202020204" pitchFamily="34" charset="0"/>
            </a:endParaRPr>
          </a:p>
        </p:txBody>
      </p:sp>
      <p:cxnSp>
        <p:nvCxnSpPr>
          <p:cNvPr id="5" name="Straight Arrow Connector 4"/>
          <p:cNvCxnSpPr/>
          <p:nvPr/>
        </p:nvCxnSpPr>
        <p:spPr>
          <a:xfrm flipH="1">
            <a:off x="3854450" y="1779270"/>
            <a:ext cx="813435" cy="0"/>
          </a:xfrm>
          <a:prstGeom prst="straightConnector1">
            <a:avLst/>
          </a:prstGeom>
          <a:ln w="762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 name="Arc 6"/>
          <p:cNvSpPr/>
          <p:nvPr/>
        </p:nvSpPr>
        <p:spPr>
          <a:xfrm>
            <a:off x="3103245" y="1518285"/>
            <a:ext cx="798830" cy="1072515"/>
          </a:xfrm>
          <a:prstGeom prst="arc">
            <a:avLst/>
          </a:prstGeom>
          <a:ln w="762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en-US"/>
          </a:p>
        </p:txBody>
      </p:sp>
      <p:cxnSp>
        <p:nvCxnSpPr>
          <p:cNvPr id="13" name="Straight Arrow Connector 12"/>
          <p:cNvCxnSpPr/>
          <p:nvPr/>
        </p:nvCxnSpPr>
        <p:spPr>
          <a:xfrm flipH="1">
            <a:off x="3152140" y="1189990"/>
            <a:ext cx="813435" cy="0"/>
          </a:xfrm>
          <a:prstGeom prst="straightConnector1">
            <a:avLst/>
          </a:prstGeom>
          <a:ln w="762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4" name="Arc 13"/>
          <p:cNvSpPr/>
          <p:nvPr/>
        </p:nvSpPr>
        <p:spPr>
          <a:xfrm>
            <a:off x="2400935" y="929005"/>
            <a:ext cx="798830" cy="1072515"/>
          </a:xfrm>
          <a:prstGeom prst="arc">
            <a:avLst/>
          </a:prstGeom>
          <a:ln w="762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p>
            <a:pPr algn="ctr"/>
            <a:endParaRPr lang="en-US"/>
          </a:p>
        </p:txBody>
      </p:sp>
      <p:sp>
        <p:nvSpPr>
          <p:cNvPr id="15" name="Rectangles 14"/>
          <p:cNvSpPr/>
          <p:nvPr/>
        </p:nvSpPr>
        <p:spPr>
          <a:xfrm>
            <a:off x="342265" y="4124960"/>
            <a:ext cx="8275955" cy="61595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cs typeface="Arial" panose="020B0604020202020204" pitchFamily="34" charset="0"/>
              </a:rPr>
              <a:t>                                                                 </a:t>
            </a:r>
            <a:r>
              <a:rPr lang="en-US" sz="2000" b="1">
                <a:solidFill>
                  <a:schemeClr val="tx1"/>
                </a:solidFill>
                <a:latin typeface="Arial" panose="020B0604020202020204" pitchFamily="34" charset="0"/>
                <a:cs typeface="Arial" panose="020B0604020202020204" pitchFamily="34" charset="0"/>
              </a:rPr>
              <a:t> </a:t>
            </a:r>
            <a:r>
              <a:rPr lang="en-US" sz="2000" b="1">
                <a:solidFill>
                  <a:schemeClr val="tx1"/>
                </a:solidFill>
                <a:highlight>
                  <a:srgbClr val="FF0000"/>
                </a:highlight>
                <a:latin typeface="Arial" panose="020B0604020202020204" pitchFamily="34" charset="0"/>
                <a:cs typeface="Arial" panose="020B0604020202020204" pitchFamily="34" charset="0"/>
                <a:sym typeface="+mn-ea"/>
              </a:rPr>
              <a:t>Curved Line</a:t>
            </a:r>
            <a:endParaRPr lang="en-US" sz="2000" b="1">
              <a:solidFill>
                <a:schemeClr val="tx1"/>
              </a:solidFill>
              <a:latin typeface="Arial" panose="020B0604020202020204" pitchFamily="34" charset="0"/>
              <a:cs typeface="Arial" panose="020B0604020202020204" pitchFamily="34" charset="0"/>
            </a:endParaRPr>
          </a:p>
          <a:p>
            <a:pPr algn="l"/>
            <a:r>
              <a:rPr lang="en-US" sz="2000" b="1">
                <a:solidFill>
                  <a:schemeClr val="tx1"/>
                </a:solidFill>
                <a:latin typeface="Arial" panose="020B0604020202020204" pitchFamily="34" charset="0"/>
                <a:cs typeface="Arial" panose="020B0604020202020204" pitchFamily="34" charset="0"/>
              </a:rPr>
              <a:t>  </a:t>
            </a:r>
            <a:r>
              <a:rPr lang="en-US" sz="2000" b="1">
                <a:solidFill>
                  <a:schemeClr val="tx1"/>
                </a:solidFill>
                <a:highlight>
                  <a:srgbClr val="00FF00"/>
                </a:highlight>
                <a:latin typeface="Arial" panose="020B0604020202020204" pitchFamily="34" charset="0"/>
                <a:cs typeface="Arial" panose="020B0604020202020204" pitchFamily="34" charset="0"/>
              </a:rPr>
              <a:t>A smoothly bent line which is not straight is called a Curved Line.</a:t>
            </a:r>
            <a:endParaRPr lang="en-US" sz="2000" b="1">
              <a:solidFill>
                <a:schemeClr val="tx1"/>
              </a:solidFill>
              <a:highlight>
                <a:srgbClr val="00FF00"/>
              </a:highlight>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0"/>
                                        </p:tgtEl>
                                        <p:attrNameLst>
                                          <p:attrName>style.visibility</p:attrName>
                                        </p:attrNameLst>
                                      </p:cBhvr>
                                      <p:to>
                                        <p:strVal val="visible"/>
                                      </p:to>
                                    </p:set>
                                    <p:animEffect transition="in" filter="box(in)">
                                      <p:cBhvr>
                                        <p:cTn id="12" dur="2000"/>
                                        <p:tgtEl>
                                          <p:spTgt spid="100"/>
                                        </p:tgtEl>
                                      </p:cBhvr>
                                    </p:animEffect>
                                  </p:childTnLst>
                                </p:cTn>
                              </p:par>
                            </p:childTnLst>
                          </p:cTn>
                        </p:par>
                      </p:childTnLst>
                    </p:cTn>
                  </p:par>
                  <p:par>
                    <p:cTn id="13" fill="hold">
                      <p:stCondLst>
                        <p:cond delay="indefinite"/>
                      </p:stCondLst>
                      <p:childTnLst>
                        <p:par>
                          <p:cTn id="14" fill="hold">
                            <p:stCondLst>
                              <p:cond delay="0"/>
                            </p:stCondLst>
                            <p:childTnLst>
                              <p:par>
                                <p:cTn id="15" presetID="41" presetClass="entr" presetSubtype="0" fill="hold" grpId="0" nodeType="clickEffect">
                                  <p:stCondLst>
                                    <p:cond delay="0"/>
                                  </p:stCondLst>
                                  <p:iterate type="lt">
                                    <p:tmPct val="10000"/>
                                  </p:iterate>
                                  <p:childTnLst>
                                    <p:set>
                                      <p:cBhvr>
                                        <p:cTn id="16" dur="1" fill="hold">
                                          <p:stCondLst>
                                            <p:cond delay="0"/>
                                          </p:stCondLst>
                                        </p:cTn>
                                        <p:tgtEl>
                                          <p:spTgt spid="2"/>
                                        </p:tgtEl>
                                        <p:attrNameLst>
                                          <p:attrName>style.visibility</p:attrName>
                                        </p:attrNameLst>
                                      </p:cBhvr>
                                      <p:to>
                                        <p:strVal val="visible"/>
                                      </p:to>
                                    </p:set>
                                    <p:anim calcmode="lin" valueType="num">
                                      <p:cBhvr>
                                        <p:cTn id="1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18" dur="500" fill="hold"/>
                                        <p:tgtEl>
                                          <p:spTgt spid="2"/>
                                        </p:tgtEl>
                                        <p:attrNameLst>
                                          <p:attrName>ppt_y</p:attrName>
                                        </p:attrNameLst>
                                      </p:cBhvr>
                                      <p:tavLst>
                                        <p:tav tm="0">
                                          <p:val>
                                            <p:strVal val="#ppt_y"/>
                                          </p:val>
                                        </p:tav>
                                        <p:tav tm="100000">
                                          <p:val>
                                            <p:strVal val="#ppt_y"/>
                                          </p:val>
                                        </p:tav>
                                      </p:tavLst>
                                    </p:anim>
                                    <p:anim calcmode="lin" valueType="num">
                                      <p:cBhvr>
                                        <p:cTn id="1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2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21" dur="500" tmFilter="0,0; .5, 1; 1, 1"/>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41" presetClass="entr" presetSubtype="0" fill="hold" grpId="0" nodeType="clickEffect">
                                  <p:stCondLst>
                                    <p:cond delay="0"/>
                                  </p:stCondLst>
                                  <p:iterate type="lt">
                                    <p:tmPct val="10000"/>
                                  </p:iterate>
                                  <p:childTnLst>
                                    <p:set>
                                      <p:cBhvr>
                                        <p:cTn id="25" dur="1" fill="hold">
                                          <p:stCondLst>
                                            <p:cond delay="0"/>
                                          </p:stCondLst>
                                        </p:cTn>
                                        <p:tgtEl>
                                          <p:spTgt spid="3"/>
                                        </p:tgtEl>
                                        <p:attrNameLst>
                                          <p:attrName>style.visibility</p:attrName>
                                        </p:attrNameLst>
                                      </p:cBhvr>
                                      <p:to>
                                        <p:strVal val="visible"/>
                                      </p:to>
                                    </p:set>
                                    <p:anim calcmode="lin" valueType="num">
                                      <p:cBhvr>
                                        <p:cTn id="2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27" dur="500" fill="hold"/>
                                        <p:tgtEl>
                                          <p:spTgt spid="3"/>
                                        </p:tgtEl>
                                        <p:attrNameLst>
                                          <p:attrName>ppt_y</p:attrName>
                                        </p:attrNameLst>
                                      </p:cBhvr>
                                      <p:tavLst>
                                        <p:tav tm="0">
                                          <p:val>
                                            <p:strVal val="#ppt_y"/>
                                          </p:val>
                                        </p:tav>
                                        <p:tav tm="100000">
                                          <p:val>
                                            <p:strVal val="#ppt_y"/>
                                          </p:val>
                                        </p:tav>
                                      </p:tavLst>
                                    </p:anim>
                                    <p:anim calcmode="lin" valueType="num">
                                      <p:cBhvr>
                                        <p:cTn id="2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2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30" dur="500" tmFilter="0,0; .5, 1; 1, 1"/>
                                        <p:tgtEl>
                                          <p:spTgt spid="3"/>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ox(in)">
                                      <p:cBhvr>
                                        <p:cTn id="35" dur="2000"/>
                                        <p:tgtEl>
                                          <p:spTgt spid="5"/>
                                        </p:tgtEl>
                                      </p:cBhvr>
                                    </p:animEffect>
                                  </p:childTnLst>
                                </p:cTn>
                              </p:par>
                              <p:par>
                                <p:cTn id="36" presetID="4" presetClass="entr" presetSubtype="16" fill="hold" grpId="0" nodeType="with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box(in)">
                                      <p:cBhvr>
                                        <p:cTn id="38" dur="20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0" presetClass="path" presetSubtype="0" accel="50000" decel="50000" fill="hold" nodeType="clickEffect">
                                  <p:stCondLst>
                                    <p:cond delay="0"/>
                                  </p:stCondLst>
                                  <p:childTnLst>
                                    <p:animMotion origin="layout" path="M 0 0 L 0.172222 0.00148148 " pathEditMode="relative" ptsTypes="">
                                      <p:cBhvr>
                                        <p:cTn id="42" dur="2000" fill="hold"/>
                                        <p:tgtEl>
                                          <p:spTgt spid="5"/>
                                        </p:tgtEl>
                                        <p:attrNameLst>
                                          <p:attrName>ppt_x</p:attrName>
                                          <p:attrName>ppt_y</p:attrName>
                                        </p:attrNameLst>
                                      </p:cBhvr>
                                    </p:animMotion>
                                  </p:childTnLst>
                                </p:cTn>
                              </p:par>
                              <p:par>
                                <p:cTn id="43" presetID="0" presetClass="path" presetSubtype="0" accel="50000" decel="50000" fill="hold" grpId="1" nodeType="withEffect">
                                  <p:stCondLst>
                                    <p:cond delay="0"/>
                                  </p:stCondLst>
                                  <p:childTnLst>
                                    <p:animMotion origin="layout" path="M 0 0 L 0.172222 0.00148148 " pathEditMode="relative" ptsTypes="">
                                      <p:cBhvr>
                                        <p:cTn id="44" dur="2000" fill="hold"/>
                                        <p:tgtEl>
                                          <p:spTgt spid="7"/>
                                        </p:tgtEl>
                                        <p:attrNameLst>
                                          <p:attrName>ppt_x</p:attrName>
                                          <p:attrName>ppt_y</p:attrName>
                                        </p:attrNameLst>
                                      </p:cBhvr>
                                    </p:animMotion>
                                  </p:childTnLst>
                                </p:cTn>
                              </p:par>
                            </p:childTnLst>
                          </p:cTn>
                        </p:par>
                      </p:childTnLst>
                    </p:cTn>
                  </p:par>
                  <p:par>
                    <p:cTn id="45" fill="hold">
                      <p:stCondLst>
                        <p:cond delay="indefinite"/>
                      </p:stCondLst>
                      <p:childTnLst>
                        <p:par>
                          <p:cTn id="46" fill="hold">
                            <p:stCondLst>
                              <p:cond delay="0"/>
                            </p:stCondLst>
                            <p:childTnLst>
                              <p:par>
                                <p:cTn id="47" presetID="0" presetClass="path" presetSubtype="0" accel="50000" decel="50000" fill="hold" nodeType="clickEffect">
                                  <p:stCondLst>
                                    <p:cond delay="0"/>
                                  </p:stCondLst>
                                  <p:childTnLst>
                                    <p:animMotion origin="layout" path="M 0.223055 0.00444444 L 0.0134026 -3.17891e-09 " pathEditMode="relative" rAng="0" ptsTypes="">
                                      <p:cBhvr>
                                        <p:cTn id="48" dur="2000" fill="hold"/>
                                        <p:tgtEl>
                                          <p:spTgt spid="5"/>
                                        </p:tgtEl>
                                        <p:attrNameLst>
                                          <p:attrName>ppt_x</p:attrName>
                                          <p:attrName>ppt_y</p:attrName>
                                        </p:attrNameLst>
                                      </p:cBhvr>
                                      <p:rCtr x="-104" y="-2"/>
                                    </p:animMotion>
                                  </p:childTnLst>
                                </p:cTn>
                              </p:par>
                              <p:par>
                                <p:cTn id="49" presetID="0" presetClass="path" presetSubtype="0" accel="50000" decel="50000" fill="hold" grpId="2" nodeType="withEffect">
                                  <p:stCondLst>
                                    <p:cond delay="0"/>
                                  </p:stCondLst>
                                  <p:childTnLst>
                                    <p:animMotion origin="layout" path="M 0.222986 0.00444444 L 0.0133331 4.59177e-09 " pathEditMode="relative" rAng="0" ptsTypes="">
                                      <p:cBhvr>
                                        <p:cTn id="50" dur="2000" fill="hold"/>
                                        <p:tgtEl>
                                          <p:spTgt spid="7"/>
                                        </p:tgtEl>
                                        <p:attrNameLst>
                                          <p:attrName>ppt_x</p:attrName>
                                          <p:attrName>ppt_y</p:attrName>
                                        </p:attrNameLst>
                                      </p:cBhvr>
                                      <p:rCtr x="-104" y="-2"/>
                                    </p:animMotion>
                                  </p:childTnLst>
                                </p:cTn>
                              </p:par>
                            </p:childTnLst>
                          </p:cTn>
                        </p:par>
                      </p:childTnLst>
                    </p:cTn>
                  </p:par>
                  <p:par>
                    <p:cTn id="51" fill="hold">
                      <p:stCondLst>
                        <p:cond delay="indefinite"/>
                      </p:stCondLst>
                      <p:childTnLst>
                        <p:par>
                          <p:cTn id="52" fill="hold">
                            <p:stCondLst>
                              <p:cond delay="0"/>
                            </p:stCondLst>
                            <p:childTnLst>
                              <p:par>
                                <p:cTn id="53" presetID="4" presetClass="entr" presetSubtype="16" fill="hold" nodeType="click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box(in)">
                                      <p:cBhvr>
                                        <p:cTn id="55" dur="2000"/>
                                        <p:tgtEl>
                                          <p:spTgt spid="13"/>
                                        </p:tgtEl>
                                      </p:cBhvr>
                                    </p:animEffect>
                                  </p:childTnLst>
                                </p:cTn>
                              </p:par>
                              <p:par>
                                <p:cTn id="56" presetID="4" presetClass="entr" presetSubtype="16" fill="hold" grpId="0" nodeType="with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box(in)">
                                      <p:cBhvr>
                                        <p:cTn id="58" dur="2000"/>
                                        <p:tgtEl>
                                          <p:spTgt spid="14"/>
                                        </p:tgtEl>
                                      </p:cBhvr>
                                    </p:animEffect>
                                  </p:childTnLst>
                                </p:cTn>
                              </p:par>
                            </p:childTnLst>
                          </p:cTn>
                        </p:par>
                      </p:childTnLst>
                    </p:cTn>
                  </p:par>
                  <p:par>
                    <p:cTn id="59" fill="hold">
                      <p:stCondLst>
                        <p:cond delay="indefinite"/>
                      </p:stCondLst>
                      <p:childTnLst>
                        <p:par>
                          <p:cTn id="60" fill="hold">
                            <p:stCondLst>
                              <p:cond delay="0"/>
                            </p:stCondLst>
                            <p:childTnLst>
                              <p:par>
                                <p:cTn id="61" presetID="0" presetClass="path" presetSubtype="0" accel="50000" decel="50000" fill="hold" nodeType="clickEffect">
                                  <p:stCondLst>
                                    <p:cond delay="0"/>
                                  </p:stCondLst>
                                  <p:childTnLst>
                                    <p:animMotion origin="layout" path="M 0 0 L 0.172222 0.00148148 " pathEditMode="relative" ptsTypes="">
                                      <p:cBhvr>
                                        <p:cTn id="62" dur="2000" fill="hold"/>
                                        <p:tgtEl>
                                          <p:spTgt spid="13"/>
                                        </p:tgtEl>
                                        <p:attrNameLst>
                                          <p:attrName>ppt_x</p:attrName>
                                          <p:attrName>ppt_y</p:attrName>
                                        </p:attrNameLst>
                                      </p:cBhvr>
                                    </p:animMotion>
                                  </p:childTnLst>
                                </p:cTn>
                              </p:par>
                              <p:par>
                                <p:cTn id="63" presetID="0" presetClass="path" presetSubtype="0" accel="50000" decel="50000" fill="hold" grpId="1" nodeType="withEffect">
                                  <p:stCondLst>
                                    <p:cond delay="0"/>
                                  </p:stCondLst>
                                  <p:childTnLst>
                                    <p:animMotion origin="layout" path="M 0 0 L 0.172222 0.00148148 " pathEditMode="relative" ptsTypes="">
                                      <p:cBhvr>
                                        <p:cTn id="64" dur="2000" fill="hold"/>
                                        <p:tgtEl>
                                          <p:spTgt spid="14"/>
                                        </p:tgtEl>
                                        <p:attrNameLst>
                                          <p:attrName>ppt_x</p:attrName>
                                          <p:attrName>ppt_y</p:attrName>
                                        </p:attrNameLst>
                                      </p:cBhvr>
                                    </p:animMotion>
                                  </p:childTnLst>
                                </p:cTn>
                              </p:par>
                            </p:childTnLst>
                          </p:cTn>
                        </p:par>
                      </p:childTnLst>
                    </p:cTn>
                  </p:par>
                  <p:par>
                    <p:cTn id="65" fill="hold">
                      <p:stCondLst>
                        <p:cond delay="indefinite"/>
                      </p:stCondLst>
                      <p:childTnLst>
                        <p:par>
                          <p:cTn id="66" fill="hold">
                            <p:stCondLst>
                              <p:cond delay="0"/>
                            </p:stCondLst>
                            <p:childTnLst>
                              <p:par>
                                <p:cTn id="67" presetID="0" presetClass="path" presetSubtype="0" accel="50000" decel="50000" fill="hold" nodeType="clickEffect">
                                  <p:stCondLst>
                                    <p:cond delay="0"/>
                                  </p:stCondLst>
                                  <p:childTnLst>
                                    <p:animMotion origin="layout" path="M 0.223055 0.00444444 L 0.0134026 -3.17891e-09 " pathEditMode="relative" rAng="0" ptsTypes="">
                                      <p:cBhvr>
                                        <p:cTn id="68" dur="2000" fill="hold"/>
                                        <p:tgtEl>
                                          <p:spTgt spid="13"/>
                                        </p:tgtEl>
                                        <p:attrNameLst>
                                          <p:attrName>ppt_x</p:attrName>
                                          <p:attrName>ppt_y</p:attrName>
                                        </p:attrNameLst>
                                      </p:cBhvr>
                                      <p:rCtr x="-104" y="-2"/>
                                    </p:animMotion>
                                  </p:childTnLst>
                                </p:cTn>
                              </p:par>
                              <p:par>
                                <p:cTn id="69" presetID="0" presetClass="path" presetSubtype="0" accel="50000" decel="50000" fill="hold" grpId="2" nodeType="withEffect">
                                  <p:stCondLst>
                                    <p:cond delay="0"/>
                                  </p:stCondLst>
                                  <p:childTnLst>
                                    <p:animMotion origin="layout" path="M 0.222986 0.00444444 L 0.0133331 4.59177e-09 " pathEditMode="relative" rAng="0" ptsTypes="">
                                      <p:cBhvr>
                                        <p:cTn id="70" dur="2000" fill="hold"/>
                                        <p:tgtEl>
                                          <p:spTgt spid="14"/>
                                        </p:tgtEl>
                                        <p:attrNameLst>
                                          <p:attrName>ppt_x</p:attrName>
                                          <p:attrName>ppt_y</p:attrName>
                                        </p:attrNameLst>
                                      </p:cBhvr>
                                      <p:rCtr x="-104" y="-2"/>
                                    </p:animMotion>
                                  </p:childTnLst>
                                </p:cTn>
                              </p:par>
                            </p:childTnLst>
                          </p:cTn>
                        </p:par>
                      </p:childTnLst>
                    </p:cTn>
                  </p:par>
                  <p:par>
                    <p:cTn id="71" fill="hold">
                      <p:stCondLst>
                        <p:cond delay="indefinite"/>
                      </p:stCondLst>
                      <p:childTnLst>
                        <p:par>
                          <p:cTn id="72" fill="hold">
                            <p:stCondLst>
                              <p:cond delay="0"/>
                            </p:stCondLst>
                            <p:childTnLst>
                              <p:par>
                                <p:cTn id="73" presetID="41" presetClass="entr" presetSubtype="0" fill="hold" grpId="0" nodeType="clickEffect">
                                  <p:stCondLst>
                                    <p:cond delay="0"/>
                                  </p:stCondLst>
                                  <p:iterate type="lt">
                                    <p:tmPct val="10000"/>
                                  </p:iterate>
                                  <p:childTnLst>
                                    <p:set>
                                      <p:cBhvr>
                                        <p:cTn id="74" dur="1" fill="hold">
                                          <p:stCondLst>
                                            <p:cond delay="0"/>
                                          </p:stCondLst>
                                        </p:cTn>
                                        <p:tgtEl>
                                          <p:spTgt spid="15"/>
                                        </p:tgtEl>
                                        <p:attrNameLst>
                                          <p:attrName>style.visibility</p:attrName>
                                        </p:attrNameLst>
                                      </p:cBhvr>
                                      <p:to>
                                        <p:strVal val="visible"/>
                                      </p:to>
                                    </p:set>
                                    <p:anim calcmode="lin" valueType="num">
                                      <p:cBhvr>
                                        <p:cTn id="75"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76" dur="500" fill="hold"/>
                                        <p:tgtEl>
                                          <p:spTgt spid="15"/>
                                        </p:tgtEl>
                                        <p:attrNameLst>
                                          <p:attrName>ppt_y</p:attrName>
                                        </p:attrNameLst>
                                      </p:cBhvr>
                                      <p:tavLst>
                                        <p:tav tm="0">
                                          <p:val>
                                            <p:strVal val="#ppt_y"/>
                                          </p:val>
                                        </p:tav>
                                        <p:tav tm="100000">
                                          <p:val>
                                            <p:strVal val="#ppt_y"/>
                                          </p:val>
                                        </p:tav>
                                      </p:tavLst>
                                    </p:anim>
                                    <p:anim calcmode="lin" valueType="num">
                                      <p:cBhvr>
                                        <p:cTn id="77"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78"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79" dur="500" tmFilter="0,0; .5, 1; 1, 1"/>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7" grpId="1" animBg="1"/>
      <p:bldP spid="7" grpId="2" animBg="1"/>
      <p:bldP spid="14" grpId="0" bldLvl="0" animBg="1"/>
      <p:bldP spid="14" grpId="1" bldLvl="0" animBg="1"/>
      <p:bldP spid="14" grpId="2" bldLvl="0" animBg="1"/>
      <p:bldP spid="3" grpId="0" animBg="1"/>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cxnSp>
        <p:nvCxnSpPr>
          <p:cNvPr id="49" name="Straight Connector 49"/>
          <p:cNvCxnSpPr/>
          <p:nvPr/>
        </p:nvCxnSpPr>
        <p:spPr>
          <a:xfrm>
            <a:off x="581660" y="1152525"/>
            <a:ext cx="1381125" cy="100012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50"/>
          <p:cNvCxnSpPr/>
          <p:nvPr/>
        </p:nvCxnSpPr>
        <p:spPr>
          <a:xfrm>
            <a:off x="3237230" y="992505"/>
            <a:ext cx="3175" cy="141859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7" name="Straight Connector 7"/>
          <p:cNvCxnSpPr/>
          <p:nvPr/>
        </p:nvCxnSpPr>
        <p:spPr>
          <a:xfrm flipV="1">
            <a:off x="4975225" y="1051560"/>
            <a:ext cx="1209040" cy="1202055"/>
          </a:xfrm>
          <a:prstGeom prst="line">
            <a:avLst/>
          </a:prstGeom>
          <a:ln w="28575">
            <a:solidFill>
              <a:srgbClr val="22C50C"/>
            </a:solidFill>
          </a:ln>
        </p:spPr>
        <p:style>
          <a:lnRef idx="1">
            <a:schemeClr val="accent1"/>
          </a:lnRef>
          <a:fillRef idx="0">
            <a:schemeClr val="accent1"/>
          </a:fillRef>
          <a:effectRef idx="0">
            <a:schemeClr val="accent1"/>
          </a:effectRef>
          <a:fontRef idx="minor">
            <a:schemeClr val="tx1"/>
          </a:fontRef>
        </p:style>
      </p:cxnSp>
      <p:cxnSp>
        <p:nvCxnSpPr>
          <p:cNvPr id="8" name="Straight Connector 8"/>
          <p:cNvCxnSpPr/>
          <p:nvPr/>
        </p:nvCxnSpPr>
        <p:spPr>
          <a:xfrm flipV="1">
            <a:off x="6944995" y="1682750"/>
            <a:ext cx="1742440" cy="3810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15" name="Rectangles 14"/>
          <p:cNvSpPr/>
          <p:nvPr/>
        </p:nvSpPr>
        <p:spPr>
          <a:xfrm>
            <a:off x="342265" y="4003675"/>
            <a:ext cx="8450580" cy="987425"/>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cs typeface="Arial" panose="020B0604020202020204" pitchFamily="34" charset="0"/>
              </a:rPr>
              <a:t>                                                                 </a:t>
            </a:r>
            <a:r>
              <a:rPr lang="en-US" sz="2000" b="1">
                <a:solidFill>
                  <a:schemeClr val="tx1"/>
                </a:solidFill>
                <a:latin typeface="Arial" panose="020B0604020202020204" pitchFamily="34" charset="0"/>
                <a:cs typeface="Arial" panose="020B0604020202020204" pitchFamily="34" charset="0"/>
              </a:rPr>
              <a:t> </a:t>
            </a:r>
            <a:r>
              <a:rPr lang="en-US" sz="2000" b="1">
                <a:solidFill>
                  <a:schemeClr val="tx1"/>
                </a:solidFill>
                <a:highlight>
                  <a:srgbClr val="FF0000"/>
                </a:highlight>
                <a:latin typeface="Arial" panose="020B0604020202020204" pitchFamily="34" charset="0"/>
                <a:cs typeface="Arial" panose="020B0604020202020204" pitchFamily="34" charset="0"/>
                <a:sym typeface="+mn-ea"/>
              </a:rPr>
              <a:t>Straight Line </a:t>
            </a:r>
            <a:endParaRPr lang="en-US" sz="2000" b="1">
              <a:solidFill>
                <a:schemeClr val="tx1"/>
              </a:solidFill>
              <a:highlight>
                <a:srgbClr val="FF0000"/>
              </a:highlight>
              <a:latin typeface="Arial" panose="020B0604020202020204" pitchFamily="34" charset="0"/>
              <a:cs typeface="Arial" panose="020B0604020202020204" pitchFamily="34" charset="0"/>
              <a:sym typeface="+mn-ea"/>
            </a:endParaRPr>
          </a:p>
          <a:p>
            <a:pPr algn="l"/>
            <a:r>
              <a:rPr lang="en-US" sz="2000" b="1">
                <a:solidFill>
                  <a:schemeClr val="tx1"/>
                </a:solidFill>
                <a:highlight>
                  <a:srgbClr val="FF0000"/>
                </a:highlight>
                <a:latin typeface="Arial" panose="020B0604020202020204" pitchFamily="34" charset="0"/>
                <a:cs typeface="Arial" panose="020B0604020202020204" pitchFamily="34" charset="0"/>
                <a:sym typeface="+mn-ea"/>
              </a:rPr>
              <a:t>        </a:t>
            </a:r>
            <a:endParaRPr lang="en-US" sz="2000" b="1">
              <a:solidFill>
                <a:schemeClr val="tx1"/>
              </a:solidFill>
              <a:highlight>
                <a:srgbClr val="FF0000"/>
              </a:highlight>
              <a:latin typeface="Arial" panose="020B0604020202020204" pitchFamily="34" charset="0"/>
              <a:cs typeface="Arial" panose="020B0604020202020204" pitchFamily="34" charset="0"/>
              <a:sym typeface="+mn-ea"/>
            </a:endParaRPr>
          </a:p>
          <a:p>
            <a:pPr algn="l"/>
            <a:r>
              <a:rPr lang="en-US" sz="2000" b="1">
                <a:solidFill>
                  <a:schemeClr val="tx1"/>
                </a:solidFill>
                <a:latin typeface="Arial" panose="020B0604020202020204" pitchFamily="34" charset="0"/>
                <a:cs typeface="Arial" panose="020B0604020202020204" pitchFamily="34" charset="0"/>
              </a:rPr>
              <a:t>  </a:t>
            </a:r>
            <a:r>
              <a:rPr lang="en-US" sz="2000" b="1">
                <a:solidFill>
                  <a:schemeClr val="tx1"/>
                </a:solidFill>
                <a:highlight>
                  <a:srgbClr val="00FF00"/>
                </a:highlight>
                <a:latin typeface="Arial" panose="020B0604020202020204" pitchFamily="34" charset="0"/>
                <a:cs typeface="Arial" panose="020B0604020202020204" pitchFamily="34" charset="0"/>
              </a:rPr>
              <a:t>The shortest line that joins any two points is called a Straight Line.</a:t>
            </a:r>
            <a:endParaRPr lang="en-US" sz="2000" b="1">
              <a:solidFill>
                <a:schemeClr val="tx1"/>
              </a:solidFill>
              <a:highlight>
                <a:srgbClr val="00FF00"/>
              </a:highlight>
              <a:latin typeface="Arial" panose="020B0604020202020204" pitchFamily="34" charset="0"/>
              <a:cs typeface="Arial" panose="020B0604020202020204" pitchFamily="34" charset="0"/>
            </a:endParaRPr>
          </a:p>
        </p:txBody>
      </p:sp>
      <p:cxnSp>
        <p:nvCxnSpPr>
          <p:cNvPr id="2" name="Straight Connector 49"/>
          <p:cNvCxnSpPr/>
          <p:nvPr/>
        </p:nvCxnSpPr>
        <p:spPr>
          <a:xfrm>
            <a:off x="3416935" y="1503045"/>
            <a:ext cx="28575" cy="164084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 name="Straight Connector 50"/>
          <p:cNvCxnSpPr/>
          <p:nvPr/>
        </p:nvCxnSpPr>
        <p:spPr>
          <a:xfrm flipH="1">
            <a:off x="3416935" y="1492885"/>
            <a:ext cx="1539240" cy="10160"/>
          </a:xfrm>
          <a:prstGeom prst="line">
            <a:avLst/>
          </a:prstGeom>
          <a:ln w="28575">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4" name="Straight Connector 7"/>
          <p:cNvCxnSpPr/>
          <p:nvPr/>
        </p:nvCxnSpPr>
        <p:spPr>
          <a:xfrm flipH="1" flipV="1">
            <a:off x="4940935" y="1503045"/>
            <a:ext cx="41275" cy="1602740"/>
          </a:xfrm>
          <a:prstGeom prst="line">
            <a:avLst/>
          </a:prstGeom>
          <a:ln w="28575">
            <a:solidFill>
              <a:srgbClr val="22C50C"/>
            </a:solidFill>
          </a:ln>
        </p:spPr>
        <p:style>
          <a:lnRef idx="1">
            <a:schemeClr val="accent1"/>
          </a:lnRef>
          <a:fillRef idx="0">
            <a:schemeClr val="accent1"/>
          </a:fillRef>
          <a:effectRef idx="0">
            <a:schemeClr val="accent1"/>
          </a:effectRef>
          <a:fontRef idx="minor">
            <a:schemeClr val="tx1"/>
          </a:fontRef>
        </p:style>
      </p:cxnSp>
      <p:cxnSp>
        <p:nvCxnSpPr>
          <p:cNvPr id="5" name="Straight Connector 8"/>
          <p:cNvCxnSpPr/>
          <p:nvPr/>
        </p:nvCxnSpPr>
        <p:spPr>
          <a:xfrm flipV="1">
            <a:off x="3416935" y="3103245"/>
            <a:ext cx="1567180" cy="3048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box(in)">
                                      <p:cBhvr>
                                        <p:cTn id="7" dur="20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box(in)">
                                      <p:cBhvr>
                                        <p:cTn id="12" dur="2000"/>
                                        <p:tgtEl>
                                          <p:spTgt spid="50"/>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ox(in)">
                                      <p:cBhvr>
                                        <p:cTn id="27" dur="2000"/>
                                        <p:tgtEl>
                                          <p:spTgt spid="2"/>
                                        </p:tgtEl>
                                      </p:cBhvr>
                                    </p:animEffect>
                                  </p:childTnLst>
                                </p:cTn>
                              </p:par>
                              <p:par>
                                <p:cTn id="28" presetID="9" presetClass="exit" presetSubtype="0" fill="hold" nodeType="withEffect">
                                  <p:stCondLst>
                                    <p:cond delay="0"/>
                                  </p:stCondLst>
                                  <p:childTnLst>
                                    <p:animEffect transition="out" filter="dissolve">
                                      <p:cBhvr>
                                        <p:cTn id="29" dur="500"/>
                                        <p:tgtEl>
                                          <p:spTgt spid="49"/>
                                        </p:tgtEl>
                                      </p:cBhvr>
                                    </p:animEffect>
                                    <p:set>
                                      <p:cBhvr>
                                        <p:cTn id="30" dur="1" fill="hold">
                                          <p:stCondLst>
                                            <p:cond delay="499"/>
                                          </p:stCondLst>
                                        </p:cTn>
                                        <p:tgtEl>
                                          <p:spTgt spid="4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box(in)">
                                      <p:cBhvr>
                                        <p:cTn id="35" dur="2000"/>
                                        <p:tgtEl>
                                          <p:spTgt spid="3"/>
                                        </p:tgtEl>
                                      </p:cBhvr>
                                    </p:animEffect>
                                  </p:childTnLst>
                                </p:cTn>
                              </p:par>
                              <p:par>
                                <p:cTn id="36" presetID="9" presetClass="exit" presetSubtype="0" fill="hold" nodeType="withEffect">
                                  <p:stCondLst>
                                    <p:cond delay="0"/>
                                  </p:stCondLst>
                                  <p:childTnLst>
                                    <p:animEffect transition="out" filter="dissolve">
                                      <p:cBhvr>
                                        <p:cTn id="37" dur="500"/>
                                        <p:tgtEl>
                                          <p:spTgt spid="50"/>
                                        </p:tgtEl>
                                      </p:cBhvr>
                                    </p:animEffect>
                                    <p:set>
                                      <p:cBhvr>
                                        <p:cTn id="38" dur="1" fill="hold">
                                          <p:stCondLst>
                                            <p:cond delay="499"/>
                                          </p:stCondLst>
                                        </p:cTn>
                                        <p:tgtEl>
                                          <p:spTgt spid="50"/>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box(in)">
                                      <p:cBhvr>
                                        <p:cTn id="43" dur="2000"/>
                                        <p:tgtEl>
                                          <p:spTgt spid="4"/>
                                        </p:tgtEl>
                                      </p:cBhvr>
                                    </p:animEffect>
                                  </p:childTnLst>
                                </p:cTn>
                              </p:par>
                              <p:par>
                                <p:cTn id="44" presetID="9" presetClass="exit" presetSubtype="0" fill="hold" nodeType="withEffect">
                                  <p:stCondLst>
                                    <p:cond delay="0"/>
                                  </p:stCondLst>
                                  <p:childTnLst>
                                    <p:animEffect transition="out" filter="dissolve">
                                      <p:cBhvr>
                                        <p:cTn id="45" dur="500"/>
                                        <p:tgtEl>
                                          <p:spTgt spid="7"/>
                                        </p:tgtEl>
                                      </p:cBhvr>
                                    </p:animEffect>
                                    <p:set>
                                      <p:cBhvr>
                                        <p:cTn id="46" dur="1" fill="hold">
                                          <p:stCondLst>
                                            <p:cond delay="499"/>
                                          </p:stCondLst>
                                        </p:cTn>
                                        <p:tgtEl>
                                          <p:spTgt spid="7"/>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nodeType="clickEffect">
                                  <p:stCondLst>
                                    <p:cond delay="0"/>
                                  </p:stCondLst>
                                  <p:childTnLst>
                                    <p:set>
                                      <p:cBhvr>
                                        <p:cTn id="50" dur="1" fill="hold">
                                          <p:stCondLst>
                                            <p:cond delay="0"/>
                                          </p:stCondLst>
                                        </p:cTn>
                                        <p:tgtEl>
                                          <p:spTgt spid="5"/>
                                        </p:tgtEl>
                                        <p:attrNameLst>
                                          <p:attrName>style.visibility</p:attrName>
                                        </p:attrNameLst>
                                      </p:cBhvr>
                                      <p:to>
                                        <p:strVal val="visible"/>
                                      </p:to>
                                    </p:set>
                                    <p:animEffect transition="in" filter="box(in)">
                                      <p:cBhvr>
                                        <p:cTn id="51" dur="2000"/>
                                        <p:tgtEl>
                                          <p:spTgt spid="5"/>
                                        </p:tgtEl>
                                      </p:cBhvr>
                                    </p:animEffect>
                                  </p:childTnLst>
                                </p:cTn>
                              </p:par>
                              <p:par>
                                <p:cTn id="52" presetID="9" presetClass="exit" presetSubtype="0" fill="hold" nodeType="withEffect">
                                  <p:stCondLst>
                                    <p:cond delay="0"/>
                                  </p:stCondLst>
                                  <p:childTnLst>
                                    <p:animEffect transition="out" filter="dissolve">
                                      <p:cBhvr>
                                        <p:cTn id="53" dur="500"/>
                                        <p:tgtEl>
                                          <p:spTgt spid="8"/>
                                        </p:tgtEl>
                                      </p:cBhvr>
                                    </p:animEffect>
                                    <p:set>
                                      <p:cBhvr>
                                        <p:cTn id="54" dur="1" fill="hold">
                                          <p:stCondLst>
                                            <p:cond delay="499"/>
                                          </p:stCondLst>
                                        </p:cTn>
                                        <p:tgtEl>
                                          <p:spTgt spid="8"/>
                                        </p:tgtEl>
                                        <p:attrNameLst>
                                          <p:attrName>style.visibility</p:attrName>
                                        </p:attrNameLst>
                                      </p:cBhvr>
                                      <p:to>
                                        <p:strVal val="hidden"/>
                                      </p:to>
                                    </p:set>
                                  </p:childTnLst>
                                </p:cTn>
                              </p:par>
                            </p:childTnLst>
                          </p:cTn>
                        </p:par>
                      </p:childTnLst>
                    </p:cTn>
                  </p:par>
                  <p:par>
                    <p:cTn id="55" fill="hold">
                      <p:stCondLst>
                        <p:cond delay="indefinite"/>
                      </p:stCondLst>
                      <p:childTnLst>
                        <p:par>
                          <p:cTn id="56" fill="hold">
                            <p:stCondLst>
                              <p:cond delay="0"/>
                            </p:stCondLst>
                            <p:childTnLst>
                              <p:par>
                                <p:cTn id="57" presetID="41" presetClass="entr" presetSubtype="0" fill="hold" grpId="0" nodeType="clickEffect">
                                  <p:stCondLst>
                                    <p:cond delay="0"/>
                                  </p:stCondLst>
                                  <p:iterate type="lt">
                                    <p:tmPct val="10000"/>
                                  </p:iterate>
                                  <p:childTnLst>
                                    <p:set>
                                      <p:cBhvr>
                                        <p:cTn id="58" dur="1" fill="hold">
                                          <p:stCondLst>
                                            <p:cond delay="0"/>
                                          </p:stCondLst>
                                        </p:cTn>
                                        <p:tgtEl>
                                          <p:spTgt spid="15"/>
                                        </p:tgtEl>
                                        <p:attrNameLst>
                                          <p:attrName>style.visibility</p:attrName>
                                        </p:attrNameLst>
                                      </p:cBhvr>
                                      <p:to>
                                        <p:strVal val="visible"/>
                                      </p:to>
                                    </p:set>
                                    <p:anim calcmode="lin" valueType="num">
                                      <p:cBhvr>
                                        <p:cTn id="59"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60" dur="500" fill="hold"/>
                                        <p:tgtEl>
                                          <p:spTgt spid="15"/>
                                        </p:tgtEl>
                                        <p:attrNameLst>
                                          <p:attrName>ppt_y</p:attrName>
                                        </p:attrNameLst>
                                      </p:cBhvr>
                                      <p:tavLst>
                                        <p:tav tm="0">
                                          <p:val>
                                            <p:strVal val="#ppt_y"/>
                                          </p:val>
                                        </p:tav>
                                        <p:tav tm="100000">
                                          <p:val>
                                            <p:strVal val="#ppt_y"/>
                                          </p:val>
                                        </p:tav>
                                      </p:tavLst>
                                    </p:anim>
                                    <p:anim calcmode="lin" valueType="num">
                                      <p:cBhvr>
                                        <p:cTn id="61"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62"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63" dur="500" tmFilter="0,0; .5, 1; 1, 1"/>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2" name="Text Box 1"/>
          <p:cNvSpPr txBox="1"/>
          <p:nvPr/>
        </p:nvSpPr>
        <p:spPr>
          <a:xfrm>
            <a:off x="487045" y="1269365"/>
            <a:ext cx="1254125" cy="306705"/>
          </a:xfrm>
          <a:prstGeom prst="rect">
            <a:avLst/>
          </a:prstGeom>
          <a:solidFill>
            <a:srgbClr val="C00000"/>
          </a:solidFill>
        </p:spPr>
        <p:txBody>
          <a:bodyPr wrap="square" rtlCol="0" anchor="t">
            <a:spAutoFit/>
          </a:bodyPr>
          <a:p>
            <a:r>
              <a:rPr lang="en-US" b="1"/>
              <a:t>2 - D Shapes</a:t>
            </a:r>
            <a:endParaRPr lang="en-US" b="1"/>
          </a:p>
        </p:txBody>
      </p:sp>
      <p:sp>
        <p:nvSpPr>
          <p:cNvPr id="3" name="Rectangles 2"/>
          <p:cNvSpPr/>
          <p:nvPr/>
        </p:nvSpPr>
        <p:spPr>
          <a:xfrm>
            <a:off x="836295" y="1772285"/>
            <a:ext cx="7702550" cy="547370"/>
          </a:xfrm>
          <a:prstGeom prst="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latin typeface="Arial" panose="020B0604020202020204" pitchFamily="34" charset="0"/>
                <a:cs typeface="Arial" panose="020B0604020202020204" pitchFamily="34" charset="0"/>
              </a:rPr>
              <a:t>'2D', or 'two-dimensional', simply means that the shape is flat.</a:t>
            </a:r>
            <a:endParaRPr lang="en-US" sz="2000" b="1">
              <a:solidFill>
                <a:schemeClr val="tx1"/>
              </a:solidFill>
              <a:latin typeface="Arial" panose="020B0604020202020204" pitchFamily="34" charset="0"/>
              <a:cs typeface="Arial" panose="020B0604020202020204" pitchFamily="34" charset="0"/>
            </a:endParaRPr>
          </a:p>
        </p:txBody>
      </p:sp>
      <p:sp>
        <p:nvSpPr>
          <p:cNvPr id="4" name="Text Box 3"/>
          <p:cNvSpPr txBox="1"/>
          <p:nvPr/>
        </p:nvSpPr>
        <p:spPr>
          <a:xfrm>
            <a:off x="836295" y="2418715"/>
            <a:ext cx="5664835" cy="398780"/>
          </a:xfrm>
          <a:prstGeom prst="rect">
            <a:avLst/>
          </a:prstGeom>
          <a:solidFill>
            <a:srgbClr val="FFFF00"/>
          </a:solidFill>
          <a:ln w="28575">
            <a:solidFill>
              <a:schemeClr val="tx1"/>
            </a:solidFill>
          </a:ln>
        </p:spPr>
        <p:txBody>
          <a:bodyPr wrap="square" rtlCol="0" anchor="t">
            <a:spAutoFit/>
          </a:bodyPr>
          <a:p>
            <a:r>
              <a:rPr lang="en-US" sz="2000" b="1">
                <a:solidFill>
                  <a:schemeClr val="tx1"/>
                </a:solidFill>
              </a:rPr>
              <a:t>“Two Dimensional” means Length and Width</a:t>
            </a:r>
            <a:endParaRPr lang="en-US" sz="2000" b="1">
              <a:solidFill>
                <a:schemeClr val="tx1"/>
              </a:solidFill>
            </a:endParaRPr>
          </a:p>
        </p:txBody>
      </p:sp>
      <p:sp>
        <p:nvSpPr>
          <p:cNvPr id="5" name="Text Box 4"/>
          <p:cNvSpPr txBox="1"/>
          <p:nvPr/>
        </p:nvSpPr>
        <p:spPr>
          <a:xfrm>
            <a:off x="836295" y="2980055"/>
            <a:ext cx="7753985" cy="1938020"/>
          </a:xfrm>
          <a:prstGeom prst="rect">
            <a:avLst/>
          </a:prstGeom>
          <a:solidFill>
            <a:srgbClr val="FFFF00"/>
          </a:solidFill>
          <a:ln w="28575">
            <a:solidFill>
              <a:schemeClr val="tx1"/>
            </a:solidFill>
          </a:ln>
        </p:spPr>
        <p:txBody>
          <a:bodyPr wrap="square" rtlCol="0" anchor="t">
            <a:spAutoFit/>
          </a:bodyPr>
          <a:p>
            <a:r>
              <a:rPr lang="en-US" sz="2000" b="1">
                <a:solidFill>
                  <a:schemeClr val="tx1"/>
                </a:solidFill>
              </a:rPr>
              <a:t>Examples of 2-D shapes-</a:t>
            </a:r>
            <a:endParaRPr lang="en-US" sz="2000" b="1">
              <a:solidFill>
                <a:schemeClr val="tx1"/>
              </a:solidFill>
            </a:endParaRPr>
          </a:p>
          <a:p>
            <a:endParaRPr lang="en-US" sz="2000" b="1">
              <a:solidFill>
                <a:schemeClr val="tx1"/>
              </a:solidFill>
            </a:endParaRPr>
          </a:p>
          <a:p>
            <a:endParaRPr lang="en-US" sz="2000" b="1">
              <a:solidFill>
                <a:schemeClr val="tx1"/>
              </a:solidFill>
            </a:endParaRPr>
          </a:p>
          <a:p>
            <a:endParaRPr lang="en-US" sz="2000" b="1">
              <a:solidFill>
                <a:schemeClr val="tx1"/>
              </a:solidFill>
            </a:endParaRPr>
          </a:p>
          <a:p>
            <a:endParaRPr lang="en-US" sz="2000" b="1">
              <a:solidFill>
                <a:schemeClr val="tx1"/>
              </a:solidFill>
            </a:endParaRPr>
          </a:p>
          <a:p>
            <a:endParaRPr lang="en-US" sz="2000" b="1">
              <a:solidFill>
                <a:schemeClr val="tx1"/>
              </a:solidFill>
            </a:endParaRPr>
          </a:p>
        </p:txBody>
      </p:sp>
      <p:sp>
        <p:nvSpPr>
          <p:cNvPr id="65" name="Isosceles Triangle 65"/>
          <p:cNvSpPr/>
          <p:nvPr/>
        </p:nvSpPr>
        <p:spPr>
          <a:xfrm>
            <a:off x="918845" y="3397250"/>
            <a:ext cx="624840" cy="426720"/>
          </a:xfrm>
          <a:prstGeom prst="triangl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6" name="Rectangles 5"/>
          <p:cNvSpPr/>
          <p:nvPr/>
        </p:nvSpPr>
        <p:spPr>
          <a:xfrm>
            <a:off x="1393190" y="3489960"/>
            <a:ext cx="142684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TRIANGLE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66" name="Rectangle 66"/>
          <p:cNvSpPr/>
          <p:nvPr/>
        </p:nvSpPr>
        <p:spPr>
          <a:xfrm>
            <a:off x="2976245" y="3397250"/>
            <a:ext cx="447040" cy="426720"/>
          </a:xfrm>
          <a:prstGeom prst="rect">
            <a:avLst/>
          </a:prstGeom>
          <a:solidFill>
            <a:srgbClr val="37FB25"/>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7" name="Rectangles 6"/>
          <p:cNvSpPr/>
          <p:nvPr/>
        </p:nvSpPr>
        <p:spPr>
          <a:xfrm>
            <a:off x="3354070" y="3489960"/>
            <a:ext cx="119951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SQUARE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67" name="Rectangle 67"/>
          <p:cNvSpPr/>
          <p:nvPr/>
        </p:nvSpPr>
        <p:spPr>
          <a:xfrm>
            <a:off x="4609783" y="3397250"/>
            <a:ext cx="641985" cy="33528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8" name="Rectangles 7"/>
          <p:cNvSpPr/>
          <p:nvPr/>
        </p:nvSpPr>
        <p:spPr>
          <a:xfrm>
            <a:off x="5294630" y="3437255"/>
            <a:ext cx="163322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RECTANGLE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73" name="Oval 73"/>
          <p:cNvSpPr/>
          <p:nvPr/>
        </p:nvSpPr>
        <p:spPr>
          <a:xfrm>
            <a:off x="6927850" y="3310255"/>
            <a:ext cx="502920" cy="495300"/>
          </a:xfrm>
          <a:prstGeom prst="ellipse">
            <a:avLst/>
          </a:prstGeom>
          <a:solidFill>
            <a:srgbClr val="D331D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10" name="Rectangles 9"/>
          <p:cNvSpPr/>
          <p:nvPr/>
        </p:nvSpPr>
        <p:spPr>
          <a:xfrm>
            <a:off x="7359015" y="3444240"/>
            <a:ext cx="1082675"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CIRCLE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4" name="Hexagon 114"/>
          <p:cNvSpPr/>
          <p:nvPr/>
        </p:nvSpPr>
        <p:spPr>
          <a:xfrm rot="5400000">
            <a:off x="899160" y="4059555"/>
            <a:ext cx="704850" cy="665480"/>
          </a:xfrm>
          <a:prstGeom prst="hexagon">
            <a:avLst/>
          </a:prstGeom>
          <a:solidFill>
            <a:srgbClr val="E9541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11" name="Rectangles 10"/>
          <p:cNvSpPr/>
          <p:nvPr/>
        </p:nvSpPr>
        <p:spPr>
          <a:xfrm>
            <a:off x="1584325" y="4307205"/>
            <a:ext cx="132842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HEXAGON</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05" name="Oval 105"/>
          <p:cNvSpPr/>
          <p:nvPr/>
        </p:nvSpPr>
        <p:spPr>
          <a:xfrm>
            <a:off x="3493135" y="4013200"/>
            <a:ext cx="350520" cy="731520"/>
          </a:xfrm>
          <a:prstGeom prst="ellipse">
            <a:avLst/>
          </a:prstGeom>
          <a:solidFill>
            <a:srgbClr val="0033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12" name="Rectangles 11"/>
          <p:cNvSpPr/>
          <p:nvPr/>
        </p:nvSpPr>
        <p:spPr>
          <a:xfrm>
            <a:off x="3886835" y="4258310"/>
            <a:ext cx="95250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OVAL</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7" name="Diamond 117"/>
          <p:cNvSpPr/>
          <p:nvPr/>
        </p:nvSpPr>
        <p:spPr>
          <a:xfrm>
            <a:off x="5462270" y="3916680"/>
            <a:ext cx="563880" cy="716280"/>
          </a:xfrm>
          <a:prstGeom prst="diamond">
            <a:avLst/>
          </a:prstGeom>
          <a:solidFill>
            <a:srgbClr val="008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lstStyle/>
          <a:p>
            <a:endParaRPr lang="en-IN"/>
          </a:p>
        </p:txBody>
      </p:sp>
      <p:sp>
        <p:nvSpPr>
          <p:cNvPr id="14" name="Rectangles 13"/>
          <p:cNvSpPr/>
          <p:nvPr/>
        </p:nvSpPr>
        <p:spPr>
          <a:xfrm>
            <a:off x="6127750" y="4154170"/>
            <a:ext cx="143383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 RHOMBUS</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2000"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2000" fill="hold"/>
                                        <p:tgtEl>
                                          <p:spTgt spid="2"/>
                                        </p:tgtEl>
                                        <p:attrNameLst>
                                          <p:attrName>ppt_y</p:attrName>
                                        </p:attrNameLst>
                                      </p:cBhvr>
                                      <p:tavLst>
                                        <p:tav tm="0">
                                          <p:val>
                                            <p:strVal val="#ppt_y"/>
                                          </p:val>
                                        </p:tav>
                                        <p:tav tm="100000">
                                          <p:val>
                                            <p:strVal val="#ppt_y"/>
                                          </p:val>
                                        </p:tav>
                                      </p:tavLst>
                                    </p:anim>
                                    <p:anim calcmode="lin" valueType="num">
                                      <p:cBhvr>
                                        <p:cTn id="9" dur="2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2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20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2000" fill="hold">
                                          <p:stCondLst>
                                            <p:cond delay="0"/>
                                          </p:stCondLst>
                                        </p:cTn>
                                        <p:tgtEl>
                                          <p:spTgt spid="3"/>
                                        </p:tgtEl>
                                        <p:attrNameLst>
                                          <p:attrName>style.visibility</p:attrName>
                                        </p:attrNameLst>
                                      </p:cBhvr>
                                      <p:to>
                                        <p:strVal val="visible"/>
                                      </p:to>
                                    </p:set>
                                    <p:anim calcmode="lin" valueType="num">
                                      <p:cBhvr>
                                        <p:cTn id="16" dur="20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2000" fill="hold"/>
                                        <p:tgtEl>
                                          <p:spTgt spid="3"/>
                                        </p:tgtEl>
                                        <p:attrNameLst>
                                          <p:attrName>ppt_y</p:attrName>
                                        </p:attrNameLst>
                                      </p:cBhvr>
                                      <p:tavLst>
                                        <p:tav tm="0">
                                          <p:val>
                                            <p:strVal val="#ppt_y"/>
                                          </p:val>
                                        </p:tav>
                                        <p:tav tm="100000">
                                          <p:val>
                                            <p:strVal val="#ppt_y"/>
                                          </p:val>
                                        </p:tav>
                                      </p:tavLst>
                                    </p:anim>
                                    <p:anim calcmode="lin" valueType="num">
                                      <p:cBhvr>
                                        <p:cTn id="18" dur="20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20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20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2000" fill="hold">
                                          <p:stCondLst>
                                            <p:cond delay="0"/>
                                          </p:stCondLst>
                                        </p:cTn>
                                        <p:tgtEl>
                                          <p:spTgt spid="4"/>
                                        </p:tgtEl>
                                        <p:attrNameLst>
                                          <p:attrName>style.visibility</p:attrName>
                                        </p:attrNameLst>
                                      </p:cBhvr>
                                      <p:to>
                                        <p:strVal val="visible"/>
                                      </p:to>
                                    </p:set>
                                    <p:anim calcmode="lin" valueType="num">
                                      <p:cBhvr>
                                        <p:cTn id="25" dur="20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26" dur="2000" fill="hold"/>
                                        <p:tgtEl>
                                          <p:spTgt spid="4"/>
                                        </p:tgtEl>
                                        <p:attrNameLst>
                                          <p:attrName>ppt_y</p:attrName>
                                        </p:attrNameLst>
                                      </p:cBhvr>
                                      <p:tavLst>
                                        <p:tav tm="0">
                                          <p:val>
                                            <p:strVal val="#ppt_y"/>
                                          </p:val>
                                        </p:tav>
                                        <p:tav tm="100000">
                                          <p:val>
                                            <p:strVal val="#ppt_y"/>
                                          </p:val>
                                        </p:tav>
                                      </p:tavLst>
                                    </p:anim>
                                    <p:anim calcmode="lin" valueType="num">
                                      <p:cBhvr>
                                        <p:cTn id="27" dur="20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28" dur="20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29" dur="2000" tmFilter="0,0; .5, 1; 1, 1"/>
                                        <p:tgtEl>
                                          <p:spTgt spid="4"/>
                                        </p:tgtEl>
                                      </p:cBhvr>
                                    </p:animEffect>
                                  </p:childTnLst>
                                </p:cTn>
                              </p:par>
                            </p:childTnLst>
                          </p:cTn>
                        </p:par>
                      </p:childTnLst>
                    </p:cTn>
                  </p:par>
                  <p:par>
                    <p:cTn id="30" fill="hold">
                      <p:stCondLst>
                        <p:cond delay="indefinite"/>
                      </p:stCondLst>
                      <p:childTnLst>
                        <p:par>
                          <p:cTn id="31" fill="hold">
                            <p:stCondLst>
                              <p:cond delay="0"/>
                            </p:stCondLst>
                            <p:childTnLst>
                              <p:par>
                                <p:cTn id="32" presetID="41" presetClass="entr" presetSubtype="0" fill="hold" grpId="0" nodeType="clickEffect">
                                  <p:stCondLst>
                                    <p:cond delay="0"/>
                                  </p:stCondLst>
                                  <p:iterate type="lt">
                                    <p:tmPct val="10000"/>
                                  </p:iterate>
                                  <p:childTnLst>
                                    <p:set>
                                      <p:cBhvr>
                                        <p:cTn id="33" dur="2000" fill="hold">
                                          <p:stCondLst>
                                            <p:cond delay="0"/>
                                          </p:stCondLst>
                                        </p:cTn>
                                        <p:tgtEl>
                                          <p:spTgt spid="5"/>
                                        </p:tgtEl>
                                        <p:attrNameLst>
                                          <p:attrName>style.visibility</p:attrName>
                                        </p:attrNameLst>
                                      </p:cBhvr>
                                      <p:to>
                                        <p:strVal val="visible"/>
                                      </p:to>
                                    </p:set>
                                    <p:anim calcmode="lin" valueType="num">
                                      <p:cBhvr>
                                        <p:cTn id="34" dur="20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35" dur="2000" fill="hold"/>
                                        <p:tgtEl>
                                          <p:spTgt spid="5"/>
                                        </p:tgtEl>
                                        <p:attrNameLst>
                                          <p:attrName>ppt_y</p:attrName>
                                        </p:attrNameLst>
                                      </p:cBhvr>
                                      <p:tavLst>
                                        <p:tav tm="0">
                                          <p:val>
                                            <p:strVal val="#ppt_y"/>
                                          </p:val>
                                        </p:tav>
                                        <p:tav tm="100000">
                                          <p:val>
                                            <p:strVal val="#ppt_y"/>
                                          </p:val>
                                        </p:tav>
                                      </p:tavLst>
                                    </p:anim>
                                    <p:anim calcmode="lin" valueType="num">
                                      <p:cBhvr>
                                        <p:cTn id="36" dur="20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37" dur="20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38" dur="2000" tmFilter="0,0; .5, 1; 1, 1"/>
                                        <p:tgtEl>
                                          <p:spTgt spid="5"/>
                                        </p:tgtEl>
                                      </p:cBhvr>
                                    </p:animEffect>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65"/>
                                        </p:tgtEl>
                                        <p:attrNameLst>
                                          <p:attrName>style.visibility</p:attrName>
                                        </p:attrNameLst>
                                      </p:cBhvr>
                                      <p:to>
                                        <p:strVal val="visible"/>
                                      </p:to>
                                    </p:set>
                                    <p:animEffect transition="in" filter="box(in)">
                                      <p:cBhvr>
                                        <p:cTn id="43" dur="2000"/>
                                        <p:tgtEl>
                                          <p:spTgt spid="65"/>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box(in)">
                                      <p:cBhvr>
                                        <p:cTn id="46" dur="2000"/>
                                        <p:tgtEl>
                                          <p:spTgt spid="6"/>
                                        </p:tgtEl>
                                      </p:cBhvr>
                                    </p:animEffect>
                                  </p:childTnLst>
                                </p:cTn>
                              </p:par>
                            </p:childTnLst>
                          </p:cTn>
                        </p:par>
                      </p:childTnLst>
                    </p:cTn>
                  </p:par>
                  <p:par>
                    <p:cTn id="47" fill="hold">
                      <p:stCondLst>
                        <p:cond delay="indefinite"/>
                      </p:stCondLst>
                      <p:childTnLst>
                        <p:par>
                          <p:cTn id="48" fill="hold">
                            <p:stCondLst>
                              <p:cond delay="0"/>
                            </p:stCondLst>
                            <p:childTnLst>
                              <p:par>
                                <p:cTn id="49" presetID="4" presetClass="entr" presetSubtype="16" fill="hold" grpId="0" nodeType="clickEffect">
                                  <p:stCondLst>
                                    <p:cond delay="0"/>
                                  </p:stCondLst>
                                  <p:childTnLst>
                                    <p:set>
                                      <p:cBhvr>
                                        <p:cTn id="50" dur="1" fill="hold">
                                          <p:stCondLst>
                                            <p:cond delay="0"/>
                                          </p:stCondLst>
                                        </p:cTn>
                                        <p:tgtEl>
                                          <p:spTgt spid="66"/>
                                        </p:tgtEl>
                                        <p:attrNameLst>
                                          <p:attrName>style.visibility</p:attrName>
                                        </p:attrNameLst>
                                      </p:cBhvr>
                                      <p:to>
                                        <p:strVal val="visible"/>
                                      </p:to>
                                    </p:set>
                                    <p:animEffect transition="in" filter="box(in)">
                                      <p:cBhvr>
                                        <p:cTn id="51" dur="2000"/>
                                        <p:tgtEl>
                                          <p:spTgt spid="66"/>
                                        </p:tgtEl>
                                      </p:cBhvr>
                                    </p:animEffect>
                                  </p:childTnLst>
                                </p:cTn>
                              </p:par>
                              <p:par>
                                <p:cTn id="52" presetID="4" presetClass="entr" presetSubtype="16" fill="hold" grpId="0" nodeType="with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box(in)">
                                      <p:cBhvr>
                                        <p:cTn id="54" dur="2000"/>
                                        <p:tgtEl>
                                          <p:spTgt spid="7"/>
                                        </p:tgtEl>
                                      </p:cBhvr>
                                    </p:animEffect>
                                  </p:childTnLst>
                                </p:cTn>
                              </p:par>
                            </p:childTnLst>
                          </p:cTn>
                        </p:par>
                      </p:childTnLst>
                    </p:cTn>
                  </p:par>
                  <p:par>
                    <p:cTn id="55" fill="hold">
                      <p:stCondLst>
                        <p:cond delay="indefinite"/>
                      </p:stCondLst>
                      <p:childTnLst>
                        <p:par>
                          <p:cTn id="56" fill="hold">
                            <p:stCondLst>
                              <p:cond delay="0"/>
                            </p:stCondLst>
                            <p:childTnLst>
                              <p:par>
                                <p:cTn id="57" presetID="4" presetClass="entr" presetSubtype="16" fill="hold" grpId="0" nodeType="clickEffect">
                                  <p:stCondLst>
                                    <p:cond delay="0"/>
                                  </p:stCondLst>
                                  <p:childTnLst>
                                    <p:set>
                                      <p:cBhvr>
                                        <p:cTn id="58" dur="1" fill="hold">
                                          <p:stCondLst>
                                            <p:cond delay="0"/>
                                          </p:stCondLst>
                                        </p:cTn>
                                        <p:tgtEl>
                                          <p:spTgt spid="67"/>
                                        </p:tgtEl>
                                        <p:attrNameLst>
                                          <p:attrName>style.visibility</p:attrName>
                                        </p:attrNameLst>
                                      </p:cBhvr>
                                      <p:to>
                                        <p:strVal val="visible"/>
                                      </p:to>
                                    </p:set>
                                    <p:animEffect transition="in" filter="box(in)">
                                      <p:cBhvr>
                                        <p:cTn id="59" dur="2000"/>
                                        <p:tgtEl>
                                          <p:spTgt spid="67"/>
                                        </p:tgtEl>
                                      </p:cBhvr>
                                    </p:animEffect>
                                  </p:childTnLst>
                                </p:cTn>
                              </p:par>
                              <p:par>
                                <p:cTn id="60" presetID="4" presetClass="entr" presetSubtype="16" fill="hold" grpId="0" nodeType="with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box(in)">
                                      <p:cBhvr>
                                        <p:cTn id="62" dur="20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4" presetClass="entr" presetSubtype="16" fill="hold" grpId="0" nodeType="clickEffect">
                                  <p:stCondLst>
                                    <p:cond delay="0"/>
                                  </p:stCondLst>
                                  <p:childTnLst>
                                    <p:set>
                                      <p:cBhvr>
                                        <p:cTn id="66" dur="1" fill="hold">
                                          <p:stCondLst>
                                            <p:cond delay="0"/>
                                          </p:stCondLst>
                                        </p:cTn>
                                        <p:tgtEl>
                                          <p:spTgt spid="73"/>
                                        </p:tgtEl>
                                        <p:attrNameLst>
                                          <p:attrName>style.visibility</p:attrName>
                                        </p:attrNameLst>
                                      </p:cBhvr>
                                      <p:to>
                                        <p:strVal val="visible"/>
                                      </p:to>
                                    </p:set>
                                    <p:animEffect transition="in" filter="box(in)">
                                      <p:cBhvr>
                                        <p:cTn id="67" dur="2000"/>
                                        <p:tgtEl>
                                          <p:spTgt spid="73"/>
                                        </p:tgtEl>
                                      </p:cBhvr>
                                    </p:animEffect>
                                  </p:childTnLst>
                                </p:cTn>
                              </p:par>
                              <p:par>
                                <p:cTn id="68" presetID="4" presetClass="entr" presetSubtype="16" fill="hold" grpId="0" nodeType="withEffect">
                                  <p:stCondLst>
                                    <p:cond delay="0"/>
                                  </p:stCondLst>
                                  <p:childTnLst>
                                    <p:set>
                                      <p:cBhvr>
                                        <p:cTn id="69" dur="1" fill="hold">
                                          <p:stCondLst>
                                            <p:cond delay="0"/>
                                          </p:stCondLst>
                                        </p:cTn>
                                        <p:tgtEl>
                                          <p:spTgt spid="10"/>
                                        </p:tgtEl>
                                        <p:attrNameLst>
                                          <p:attrName>style.visibility</p:attrName>
                                        </p:attrNameLst>
                                      </p:cBhvr>
                                      <p:to>
                                        <p:strVal val="visible"/>
                                      </p:to>
                                    </p:set>
                                    <p:animEffect transition="in" filter="box(in)">
                                      <p:cBhvr>
                                        <p:cTn id="70" dur="2000"/>
                                        <p:tgtEl>
                                          <p:spTgt spid="10"/>
                                        </p:tgtEl>
                                      </p:cBhvr>
                                    </p:animEffect>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114"/>
                                        </p:tgtEl>
                                        <p:attrNameLst>
                                          <p:attrName>style.visibility</p:attrName>
                                        </p:attrNameLst>
                                      </p:cBhvr>
                                      <p:to>
                                        <p:strVal val="visible"/>
                                      </p:to>
                                    </p:set>
                                    <p:animEffect transition="in" filter="box(in)">
                                      <p:cBhvr>
                                        <p:cTn id="75" dur="2000"/>
                                        <p:tgtEl>
                                          <p:spTgt spid="114"/>
                                        </p:tgtEl>
                                      </p:cBhvr>
                                    </p:animEffect>
                                  </p:childTnLst>
                                </p:cTn>
                              </p:par>
                              <p:par>
                                <p:cTn id="76" presetID="4" presetClass="entr" presetSubtype="16" fill="hold" grpId="0" nodeType="withEffect">
                                  <p:stCondLst>
                                    <p:cond delay="0"/>
                                  </p:stCondLst>
                                  <p:childTnLst>
                                    <p:set>
                                      <p:cBhvr>
                                        <p:cTn id="77" dur="1" fill="hold">
                                          <p:stCondLst>
                                            <p:cond delay="0"/>
                                          </p:stCondLst>
                                        </p:cTn>
                                        <p:tgtEl>
                                          <p:spTgt spid="11"/>
                                        </p:tgtEl>
                                        <p:attrNameLst>
                                          <p:attrName>style.visibility</p:attrName>
                                        </p:attrNameLst>
                                      </p:cBhvr>
                                      <p:to>
                                        <p:strVal val="visible"/>
                                      </p:to>
                                    </p:set>
                                    <p:animEffect transition="in" filter="box(in)">
                                      <p:cBhvr>
                                        <p:cTn id="78" dur="2000"/>
                                        <p:tgtEl>
                                          <p:spTgt spid="11"/>
                                        </p:tgtEl>
                                      </p:cBhvr>
                                    </p:animEffect>
                                  </p:childTnLst>
                                </p:cTn>
                              </p:par>
                            </p:childTnLst>
                          </p:cTn>
                        </p:par>
                      </p:childTnLst>
                    </p:cTn>
                  </p:par>
                  <p:par>
                    <p:cTn id="79" fill="hold">
                      <p:stCondLst>
                        <p:cond delay="indefinite"/>
                      </p:stCondLst>
                      <p:childTnLst>
                        <p:par>
                          <p:cTn id="80" fill="hold">
                            <p:stCondLst>
                              <p:cond delay="0"/>
                            </p:stCondLst>
                            <p:childTnLst>
                              <p:par>
                                <p:cTn id="81" presetID="4" presetClass="entr" presetSubtype="16" fill="hold" grpId="0" nodeType="clickEffect">
                                  <p:stCondLst>
                                    <p:cond delay="0"/>
                                  </p:stCondLst>
                                  <p:childTnLst>
                                    <p:set>
                                      <p:cBhvr>
                                        <p:cTn id="82" dur="1" fill="hold">
                                          <p:stCondLst>
                                            <p:cond delay="0"/>
                                          </p:stCondLst>
                                        </p:cTn>
                                        <p:tgtEl>
                                          <p:spTgt spid="105"/>
                                        </p:tgtEl>
                                        <p:attrNameLst>
                                          <p:attrName>style.visibility</p:attrName>
                                        </p:attrNameLst>
                                      </p:cBhvr>
                                      <p:to>
                                        <p:strVal val="visible"/>
                                      </p:to>
                                    </p:set>
                                    <p:animEffect transition="in" filter="box(in)">
                                      <p:cBhvr>
                                        <p:cTn id="83" dur="2000"/>
                                        <p:tgtEl>
                                          <p:spTgt spid="105"/>
                                        </p:tgtEl>
                                      </p:cBhvr>
                                    </p:animEffect>
                                  </p:childTnLst>
                                </p:cTn>
                              </p:par>
                              <p:par>
                                <p:cTn id="84" presetID="4" presetClass="entr" presetSubtype="16" fill="hold" grpId="0" nodeType="withEffect">
                                  <p:stCondLst>
                                    <p:cond delay="0"/>
                                  </p:stCondLst>
                                  <p:childTnLst>
                                    <p:set>
                                      <p:cBhvr>
                                        <p:cTn id="85" dur="1" fill="hold">
                                          <p:stCondLst>
                                            <p:cond delay="0"/>
                                          </p:stCondLst>
                                        </p:cTn>
                                        <p:tgtEl>
                                          <p:spTgt spid="12"/>
                                        </p:tgtEl>
                                        <p:attrNameLst>
                                          <p:attrName>style.visibility</p:attrName>
                                        </p:attrNameLst>
                                      </p:cBhvr>
                                      <p:to>
                                        <p:strVal val="visible"/>
                                      </p:to>
                                    </p:set>
                                    <p:animEffect transition="in" filter="box(in)">
                                      <p:cBhvr>
                                        <p:cTn id="86" dur="2000"/>
                                        <p:tgtEl>
                                          <p:spTgt spid="12"/>
                                        </p:tgtEl>
                                      </p:cBhvr>
                                    </p:animEffect>
                                  </p:childTnLst>
                                </p:cTn>
                              </p:par>
                            </p:childTnLst>
                          </p:cTn>
                        </p:par>
                      </p:childTnLst>
                    </p:cTn>
                  </p:par>
                  <p:par>
                    <p:cTn id="87" fill="hold">
                      <p:stCondLst>
                        <p:cond delay="indefinite"/>
                      </p:stCondLst>
                      <p:childTnLst>
                        <p:par>
                          <p:cTn id="88" fill="hold">
                            <p:stCondLst>
                              <p:cond delay="0"/>
                            </p:stCondLst>
                            <p:childTnLst>
                              <p:par>
                                <p:cTn id="89" presetID="4" presetClass="entr" presetSubtype="16" fill="hold" grpId="0" nodeType="clickEffect">
                                  <p:stCondLst>
                                    <p:cond delay="0"/>
                                  </p:stCondLst>
                                  <p:childTnLst>
                                    <p:set>
                                      <p:cBhvr>
                                        <p:cTn id="90" dur="1" fill="hold">
                                          <p:stCondLst>
                                            <p:cond delay="0"/>
                                          </p:stCondLst>
                                        </p:cTn>
                                        <p:tgtEl>
                                          <p:spTgt spid="117"/>
                                        </p:tgtEl>
                                        <p:attrNameLst>
                                          <p:attrName>style.visibility</p:attrName>
                                        </p:attrNameLst>
                                      </p:cBhvr>
                                      <p:to>
                                        <p:strVal val="visible"/>
                                      </p:to>
                                    </p:set>
                                    <p:animEffect transition="in" filter="box(in)">
                                      <p:cBhvr>
                                        <p:cTn id="91" dur="2000"/>
                                        <p:tgtEl>
                                          <p:spTgt spid="117"/>
                                        </p:tgtEl>
                                      </p:cBhvr>
                                    </p:animEffect>
                                  </p:childTnLst>
                                </p:cTn>
                              </p:par>
                              <p:par>
                                <p:cTn id="92" presetID="4" presetClass="entr" presetSubtype="16" fill="hold" grpId="0" nodeType="withEffect">
                                  <p:stCondLst>
                                    <p:cond delay="0"/>
                                  </p:stCondLst>
                                  <p:childTnLst>
                                    <p:set>
                                      <p:cBhvr>
                                        <p:cTn id="93" dur="1" fill="hold">
                                          <p:stCondLst>
                                            <p:cond delay="0"/>
                                          </p:stCondLst>
                                        </p:cTn>
                                        <p:tgtEl>
                                          <p:spTgt spid="14"/>
                                        </p:tgtEl>
                                        <p:attrNameLst>
                                          <p:attrName>style.visibility</p:attrName>
                                        </p:attrNameLst>
                                      </p:cBhvr>
                                      <p:to>
                                        <p:strVal val="visible"/>
                                      </p:to>
                                    </p:set>
                                    <p:animEffect transition="in" filter="box(in)">
                                      <p:cBhvr>
                                        <p:cTn id="94"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5" grpId="0" animBg="1"/>
      <p:bldP spid="6" grpId="0" animBg="1"/>
      <p:bldP spid="66" grpId="0" animBg="1"/>
      <p:bldP spid="7" grpId="0" animBg="1"/>
      <p:bldP spid="67" grpId="0" animBg="1"/>
      <p:bldP spid="8" grpId="0" animBg="1"/>
      <p:bldP spid="73" grpId="0" animBg="1"/>
      <p:bldP spid="10" grpId="0" animBg="1"/>
      <p:bldP spid="114" grpId="0" animBg="1"/>
      <p:bldP spid="11" grpId="0" animBg="1"/>
      <p:bldP spid="105" grpId="0" animBg="1"/>
      <p:bldP spid="12" grpId="0" animBg="1"/>
      <p:bldP spid="117"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2" name="Rectangles 1"/>
          <p:cNvSpPr/>
          <p:nvPr/>
        </p:nvSpPr>
        <p:spPr>
          <a:xfrm>
            <a:off x="813435" y="1285240"/>
            <a:ext cx="2411730" cy="494665"/>
          </a:xfrm>
          <a:prstGeom prst="rect">
            <a:avLst/>
          </a:prstGeom>
          <a:solidFill>
            <a:srgbClr val="E95418"/>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800" b="1">
                <a:solidFill>
                  <a:schemeClr val="tx1"/>
                </a:solidFill>
              </a:rPr>
              <a:t>KEY WORDS</a:t>
            </a:r>
            <a:endParaRPr lang="en-US" sz="2800" b="1">
              <a:solidFill>
                <a:schemeClr val="tx1"/>
              </a:solidFill>
            </a:endParaRPr>
          </a:p>
        </p:txBody>
      </p:sp>
      <p:sp>
        <p:nvSpPr>
          <p:cNvPr id="6" name="Rectangles 5"/>
          <p:cNvSpPr/>
          <p:nvPr/>
        </p:nvSpPr>
        <p:spPr>
          <a:xfrm>
            <a:off x="464820" y="2348865"/>
            <a:ext cx="5440680" cy="58229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CORNER OR VERTEX (VERTICES)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3" name="Rectangles 2"/>
          <p:cNvSpPr/>
          <p:nvPr/>
        </p:nvSpPr>
        <p:spPr>
          <a:xfrm>
            <a:off x="3277870" y="4115435"/>
            <a:ext cx="2102485" cy="582930"/>
          </a:xfrm>
          <a:prstGeom prst="rect">
            <a:avLst/>
          </a:prstGeom>
          <a:solidFill>
            <a:srgbClr val="37FB25"/>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SIDES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 name="Rectangles 3"/>
          <p:cNvSpPr/>
          <p:nvPr/>
        </p:nvSpPr>
        <p:spPr>
          <a:xfrm>
            <a:off x="6381115" y="2348865"/>
            <a:ext cx="2155190" cy="582295"/>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DIAGONALS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5" name="Rectangles 4"/>
          <p:cNvSpPr/>
          <p:nvPr/>
        </p:nvSpPr>
        <p:spPr>
          <a:xfrm>
            <a:off x="1008380" y="3267075"/>
            <a:ext cx="2916555" cy="582295"/>
          </a:xfrm>
          <a:prstGeom prst="rect">
            <a:avLst/>
          </a:prstGeom>
          <a:solidFill>
            <a:srgbClr val="7030A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STRAIGHT LINES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7" name="Rectangles 6"/>
          <p:cNvSpPr/>
          <p:nvPr/>
        </p:nvSpPr>
        <p:spPr>
          <a:xfrm>
            <a:off x="4634865" y="3267075"/>
            <a:ext cx="2916555" cy="582295"/>
          </a:xfrm>
          <a:prstGeom prst="rect">
            <a:avLst/>
          </a:prstGeom>
          <a:solidFill>
            <a:srgbClr val="DF362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400" b="1">
                <a:solidFill>
                  <a:schemeClr val="tx1"/>
                </a:solidFill>
                <a:latin typeface="Arial" panose="020B0604020202020204" pitchFamily="34" charset="0"/>
                <a:ea typeface="SimSun" panose="02010600030101010101" pitchFamily="2" charset="-122"/>
                <a:cs typeface="Arial" panose="020B0604020202020204" pitchFamily="34" charset="0"/>
              </a:rPr>
              <a:t>CURVED LINES</a:t>
            </a:r>
            <a:endParaRPr lang="en-US" sz="2400"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ox(in)">
                                      <p:cBhvr>
                                        <p:cTn id="25" dur="20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box(in)">
                                      <p:cBhvr>
                                        <p:cTn id="30" dur="20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box(in)">
                                      <p:cBhvr>
                                        <p:cTn id="35" dur="2000"/>
                                        <p:tgtEl>
                                          <p:spTgt spid="5"/>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box(in)">
                                      <p:cBhvr>
                                        <p:cTn id="40" dur="20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box(in)">
                                      <p:cBhvr>
                                        <p:cTn id="4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P spid="2" grpId="0" animBg="1"/>
      <p:bldP spid="3" grpId="0" bldLvl="0" animBg="1"/>
      <p:bldP spid="4" grpId="0" bldLvl="0" animBg="1"/>
      <p:bldP spid="5" grpId="0" bldLvl="0" animBg="1"/>
      <p:bldP spid="7"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4" name="Picture 3" descr="images.jpegzxc"/>
          <p:cNvPicPr>
            <a:picLocks noChangeAspect="1"/>
          </p:cNvPicPr>
          <p:nvPr/>
        </p:nvPicPr>
        <p:blipFill>
          <a:blip r:embed="rId1">
            <a:clrChange>
              <a:clrFrom>
                <a:srgbClr val="EAEAEA">
                  <a:alpha val="100000"/>
                </a:srgbClr>
              </a:clrFrom>
              <a:clrTo>
                <a:srgbClr val="EAEAEA">
                  <a:alpha val="100000"/>
                  <a:alpha val="0"/>
                </a:srgbClr>
              </a:clrTo>
            </a:clrChange>
          </a:blip>
          <a:stretch>
            <a:fillRect/>
          </a:stretch>
        </p:blipFill>
        <p:spPr>
          <a:xfrm>
            <a:off x="6992620" y="1979930"/>
            <a:ext cx="1971675" cy="2771775"/>
          </a:xfrm>
          <a:prstGeom prst="rect">
            <a:avLst/>
          </a:prstGeom>
        </p:spPr>
      </p:pic>
      <p:sp>
        <p:nvSpPr>
          <p:cNvPr id="5" name="Rectangles 4"/>
          <p:cNvSpPr/>
          <p:nvPr/>
        </p:nvSpPr>
        <p:spPr>
          <a:xfrm>
            <a:off x="2287270" y="1513840"/>
            <a:ext cx="5019675" cy="2115820"/>
          </a:xfrm>
          <a:prstGeom prst="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3" name="Google Shape;63;p14"/>
          <p:cNvPicPr preferRelativeResize="0"/>
          <p:nvPr/>
        </p:nvPicPr>
        <p:blipFill rotWithShape="1">
          <a:blip r:embed="rId2"/>
          <a:srcRect/>
          <a:stretch>
            <a:fillRect/>
          </a:stretch>
        </p:blipFill>
        <p:spPr>
          <a:xfrm>
            <a:off x="7604060" y="147870"/>
            <a:ext cx="1232526" cy="611875"/>
          </a:xfrm>
          <a:prstGeom prst="rect">
            <a:avLst/>
          </a:prstGeom>
          <a:noFill/>
          <a:ln>
            <a:noFill/>
          </a:ln>
        </p:spPr>
      </p:pic>
      <p:sp>
        <p:nvSpPr>
          <p:cNvPr id="11" name="Rectangle 6"/>
          <p:cNvSpPr/>
          <p:nvPr/>
        </p:nvSpPr>
        <p:spPr>
          <a:xfrm>
            <a:off x="13286769" y="3726815"/>
            <a:ext cx="258097" cy="271498"/>
          </a:xfrm>
          <a:prstGeom prst="rect">
            <a:avLst/>
          </a:prstGeom>
          <a:solidFill>
            <a:srgbClr val="0000FF"/>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0000FF"/>
              </a:solidFill>
            </a:endParaRPr>
          </a:p>
        </p:txBody>
      </p:sp>
      <p:sp>
        <p:nvSpPr>
          <p:cNvPr id="3" name="Rectangles 2"/>
          <p:cNvSpPr/>
          <p:nvPr/>
        </p:nvSpPr>
        <p:spPr>
          <a:xfrm>
            <a:off x="2444115" y="1694815"/>
            <a:ext cx="4705350" cy="175387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0000"/>
              </a:lnSpc>
            </a:pPr>
            <a:r>
              <a:rPr lang="en-US" sz="2400" b="1" dirty="0">
                <a:solidFill>
                  <a:schemeClr val="bg1"/>
                </a:solidFill>
                <a:latin typeface="Arial" panose="020B0604020202020204" pitchFamily="34" charset="0"/>
                <a:cs typeface="Arial" panose="020B0604020202020204" pitchFamily="34" charset="0"/>
                <a:sym typeface="+mn-ea"/>
              </a:rPr>
              <a:t>     </a:t>
            </a:r>
            <a:r>
              <a:rPr lang="en-US" sz="2400" b="1" dirty="0">
                <a:solidFill>
                  <a:schemeClr val="bg1"/>
                </a:solidFill>
                <a:latin typeface="Arial" panose="020B0604020202020204" pitchFamily="34" charset="0"/>
                <a:cs typeface="Arial" panose="020B0604020202020204" pitchFamily="34" charset="0"/>
                <a:sym typeface="+mn-ea"/>
              </a:rPr>
              <a:t>Book page 90 in notebook.</a:t>
            </a:r>
            <a:endParaRPr lang="en-US" sz="2400" b="1" dirty="0">
              <a:solidFill>
                <a:schemeClr val="bg1"/>
              </a:solidFill>
              <a:effectLst/>
              <a:latin typeface="Arial" panose="020B0604020202020204" pitchFamily="34" charset="0"/>
              <a:ea typeface="Calibri" panose="020F0502020204030204" pitchFamily="34" charset="0"/>
              <a:cs typeface="Arial" panose="020B0604020202020204" pitchFamily="34" charset="0"/>
              <a:sym typeface="+mn-ea"/>
            </a:endParaRPr>
          </a:p>
        </p:txBody>
      </p:sp>
      <p:sp>
        <p:nvSpPr>
          <p:cNvPr id="2" name="Rectangle 3"/>
          <p:cNvSpPr/>
          <p:nvPr/>
        </p:nvSpPr>
        <p:spPr>
          <a:xfrm>
            <a:off x="111760" y="4602480"/>
            <a:ext cx="2089785" cy="4527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rPr>
              <a:t>M A T H S</a:t>
            </a:r>
            <a:endParaRPr lang="en-US" sz="2400" b="1" dirty="0">
              <a:solidFill>
                <a:schemeClr val="tx1"/>
              </a:solidFill>
              <a:effectLst>
                <a:outerShdw blurRad="38100" dist="19050" dir="2700000" algn="tl" rotWithShape="0">
                  <a:schemeClr val="dk1">
                    <a:alpha val="40000"/>
                  </a:schemeClr>
                </a:outerShdw>
              </a:effectLst>
              <a:latin typeface="Edwardian Script ITC" panose="030303020407070D0804" pitchFamily="66" charset="0"/>
            </a:endParaRPr>
          </a:p>
        </p:txBody>
      </p:sp>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marR="0" lvl="0" indent="0" algn="l" rtl="0">
              <a:lnSpc>
                <a:spcPct val="100000"/>
              </a:lnSpc>
              <a:spcBef>
                <a:spcPts val="0"/>
              </a:spcBef>
              <a:spcAft>
                <a:spcPts val="0"/>
              </a:spcAft>
              <a:buClr>
                <a:srgbClr val="000000"/>
              </a:buClr>
              <a:buSzPts val="1800"/>
              <a:buFont typeface="Wingdings" panose="05000000000000000000" charset="0"/>
              <a:buNone/>
            </a:pPr>
            <a:r>
              <a:rPr lang="en-US" sz="2200" b="1" i="0" u="none" strike="noStrike"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i="0" u="none" strike="noStrike"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marR="0" lvl="0" indent="0" algn="l" rtl="0">
              <a:lnSpc>
                <a:spcPct val="100000"/>
              </a:lnSpc>
              <a:spcBef>
                <a:spcPts val="0"/>
              </a:spcBef>
              <a:spcAft>
                <a:spcPts val="0"/>
              </a:spcAft>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i="0" u="none" strike="noStrike" cap="none">
              <a:solidFill>
                <a:srgbClr val="00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Tree>
  </p:cSld>
  <p:clrMapOvr>
    <a:masterClrMapping/>
  </p:clrMapOvr>
  <p:transition>
    <p:cover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31695" y="83100"/>
            <a:ext cx="1232526" cy="611875"/>
          </a:xfrm>
          <a:prstGeom prst="rect">
            <a:avLst/>
          </a:prstGeom>
          <a:noFill/>
          <a:ln>
            <a:noFill/>
          </a:ln>
        </p:spPr>
      </p:pic>
      <p:sp>
        <p:nvSpPr>
          <p:cNvPr id="9" name="Google Shape;64;p14"/>
          <p:cNvSpPr txBox="1"/>
          <p:nvPr/>
        </p:nvSpPr>
        <p:spPr>
          <a:xfrm>
            <a:off x="179705" y="147955"/>
            <a:ext cx="8784590" cy="781050"/>
          </a:xfrm>
          <a:prstGeom prst="rect">
            <a:avLst/>
          </a:prstGeom>
          <a:noFill/>
          <a:ln>
            <a:noFill/>
          </a:ln>
        </p:spPr>
        <p:txBody>
          <a:bodyPr spcFirstLastPara="1" wrap="square" lIns="91425" tIns="91425" rIns="91425" bIns="91425" anchor="t" anchorCtr="0">
            <a:noAutofit/>
          </a:bodyPr>
          <a:p>
            <a:pPr marL="0" indent="0">
              <a:buClr>
                <a:srgbClr val="000000"/>
              </a:buClr>
              <a:buSzPts val="1800"/>
              <a:buFont typeface="Wingdings" panose="05000000000000000000" charset="0"/>
              <a:buNone/>
            </a:pPr>
            <a:r>
              <a:rPr lang="en-US" sz="2200" b="1" cap="none">
                <a:solidFill>
                  <a:srgbClr val="FF0000"/>
                </a:solidFill>
                <a:latin typeface="Arial" panose="020B0604020202020204" pitchFamily="34" charset="0"/>
                <a:ea typeface="Arial" panose="020B0604020202020204"/>
                <a:cs typeface="Arial" panose="020B0604020202020204" pitchFamily="34" charset="0"/>
                <a:sym typeface="Arial" panose="020B0604020202020204"/>
              </a:rPr>
              <a:t>GEOMETRY</a:t>
            </a:r>
            <a:endParaRPr lang="en-US" sz="1800" b="1" cap="none" dirty="0">
              <a:solidFill>
                <a:schemeClr val="bg1"/>
              </a:solidFill>
              <a:latin typeface="Algerian" panose="04020705040A02060702" pitchFamily="82" charset="0"/>
              <a:ea typeface="Arial" panose="020B0604020202020204"/>
              <a:cs typeface="Arial" panose="020B0604020202020204" pitchFamily="34" charset="0"/>
              <a:sym typeface="+mn-ea"/>
            </a:endParaRPr>
          </a:p>
          <a:p>
            <a:pPr marL="0" indent="0">
              <a:buClr>
                <a:srgbClr val="000000"/>
              </a:buClr>
              <a:buSzPts val="1800"/>
              <a:buFont typeface="Wingdings" panose="05000000000000000000" charset="0"/>
              <a:buNone/>
            </a:pPr>
            <a:r>
              <a:rPr lang="en-US" altLang="en-GB" sz="1800" b="1" dirty="0">
                <a:latin typeface="Arial" panose="020B0604020202020204" pitchFamily="34" charset="0"/>
                <a:cs typeface="Arial" panose="020B0604020202020204" pitchFamily="34" charset="0"/>
                <a:sym typeface="+mn-ea"/>
              </a:rPr>
              <a:t>CURVED LINE, STRAIGHT LINE, 2-D SHAPES</a:t>
            </a:r>
            <a:endParaRPr lang="en-US" sz="1800" b="1" cap="none">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5" name="Isosceles Triangle 65"/>
          <p:cNvSpPr/>
          <p:nvPr/>
        </p:nvSpPr>
        <p:spPr>
          <a:xfrm>
            <a:off x="681355" y="2185670"/>
            <a:ext cx="2381885" cy="1468755"/>
          </a:xfrm>
          <a:prstGeom prst="triangl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clip" horzOverflow="clip" vert="horz" wrap="square" lIns="91440" tIns="45720" rIns="91440" bIns="45720" numCol="1" spcCol="0" rtlCol="0" fromWordArt="0" anchor="ctr" anchorCtr="0" forceAA="0" compatLnSpc="1">
            <a:noAutofit/>
          </a:bodyPr>
          <a:p>
            <a:endParaRPr lang="en-IN"/>
          </a:p>
        </p:txBody>
      </p:sp>
      <p:sp>
        <p:nvSpPr>
          <p:cNvPr id="2" name="Text Box 1"/>
          <p:cNvSpPr txBox="1"/>
          <p:nvPr/>
        </p:nvSpPr>
        <p:spPr>
          <a:xfrm>
            <a:off x="142240" y="1056640"/>
            <a:ext cx="6670040" cy="398780"/>
          </a:xfrm>
          <a:prstGeom prst="rect">
            <a:avLst/>
          </a:prstGeom>
          <a:solidFill>
            <a:srgbClr val="FF0000"/>
          </a:solidFill>
        </p:spPr>
        <p:txBody>
          <a:bodyPr wrap="square" rtlCol="0" anchor="t">
            <a:spAutoFit/>
          </a:bodyPr>
          <a:p>
            <a:r>
              <a:rPr lang="en-US" sz="2000" b="1"/>
              <a:t>Now let us see the 2 - D Shapes one by one in details.</a:t>
            </a:r>
            <a:endParaRPr lang="en-US" sz="2000" b="1"/>
          </a:p>
        </p:txBody>
      </p:sp>
      <p:sp>
        <p:nvSpPr>
          <p:cNvPr id="3" name="Oval 2"/>
          <p:cNvSpPr/>
          <p:nvPr/>
        </p:nvSpPr>
        <p:spPr>
          <a:xfrm>
            <a:off x="1819275" y="2142490"/>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4" name="Oval 3"/>
          <p:cNvSpPr/>
          <p:nvPr/>
        </p:nvSpPr>
        <p:spPr>
          <a:xfrm>
            <a:off x="2956560" y="357314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sp>
        <p:nvSpPr>
          <p:cNvPr id="5" name="Oval 4"/>
          <p:cNvSpPr/>
          <p:nvPr/>
        </p:nvSpPr>
        <p:spPr>
          <a:xfrm>
            <a:off x="637540" y="3573145"/>
            <a:ext cx="106680" cy="12128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en-US"/>
          </a:p>
        </p:txBody>
      </p:sp>
      <p:cxnSp>
        <p:nvCxnSpPr>
          <p:cNvPr id="6" name="Straight Arrow Connector 5"/>
          <p:cNvCxnSpPr/>
          <p:nvPr/>
        </p:nvCxnSpPr>
        <p:spPr>
          <a:xfrm flipH="1">
            <a:off x="1958340" y="2185670"/>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3115945" y="3627120"/>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27000" y="3200400"/>
            <a:ext cx="501650" cy="37274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0" name="Rectangles 9"/>
          <p:cNvSpPr/>
          <p:nvPr/>
        </p:nvSpPr>
        <p:spPr>
          <a:xfrm>
            <a:off x="2795905" y="2075180"/>
            <a:ext cx="205232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CORNER OR VERTEX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cxnSp>
        <p:nvCxnSpPr>
          <p:cNvPr id="17" name="Straight Arrow Connector 16"/>
          <p:cNvCxnSpPr/>
          <p:nvPr/>
        </p:nvCxnSpPr>
        <p:spPr>
          <a:xfrm flipH="1">
            <a:off x="2448560" y="2858135"/>
            <a:ext cx="722630" cy="1270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1871345" y="3694430"/>
            <a:ext cx="1905" cy="63246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857885" y="2364105"/>
            <a:ext cx="501650" cy="372745"/>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0" name="Rectangles 19"/>
          <p:cNvSpPr/>
          <p:nvPr/>
        </p:nvSpPr>
        <p:spPr>
          <a:xfrm>
            <a:off x="1508760" y="4334510"/>
            <a:ext cx="727710" cy="25527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SIDES </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41" name="Rectangles 40"/>
          <p:cNvSpPr/>
          <p:nvPr/>
        </p:nvSpPr>
        <p:spPr>
          <a:xfrm>
            <a:off x="1359535" y="1721485"/>
            <a:ext cx="1198880" cy="241300"/>
          </a:xfrm>
          <a:prstGeom prst="rect">
            <a:avLst/>
          </a:prstGeom>
          <a:noFill/>
          <a:ln>
            <a:no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en-US" b="1">
                <a:solidFill>
                  <a:schemeClr val="tx1"/>
                </a:solidFill>
                <a:latin typeface="Arial" panose="020B0604020202020204" pitchFamily="34" charset="0"/>
                <a:ea typeface="SimSun" panose="02010600030101010101" pitchFamily="2" charset="-122"/>
                <a:cs typeface="Arial" panose="020B0604020202020204" pitchFamily="34" charset="0"/>
              </a:rPr>
              <a:t>TRIANGLE</a:t>
            </a:r>
            <a:endParaRPr lang="en-US" b="1">
              <a:solidFill>
                <a:schemeClr val="tx1"/>
              </a:solidFill>
              <a:latin typeface="Arial" panose="020B0604020202020204" pitchFamily="34" charset="0"/>
              <a:ea typeface="SimSun" panose="02010600030101010101" pitchFamily="2" charset="-122"/>
              <a:cs typeface="Arial" panose="020B0604020202020204" pitchFamily="34" charset="0"/>
            </a:endParaRPr>
          </a:p>
        </p:txBody>
      </p:sp>
      <p:sp>
        <p:nvSpPr>
          <p:cNvPr id="11" name="Rectangles 10"/>
          <p:cNvSpPr/>
          <p:nvPr/>
        </p:nvSpPr>
        <p:spPr>
          <a:xfrm>
            <a:off x="5059045" y="2263775"/>
            <a:ext cx="3637280" cy="158178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2000" b="1">
                <a:solidFill>
                  <a:schemeClr val="tx1"/>
                </a:solidFill>
                <a:latin typeface="Arial" panose="020B0604020202020204" pitchFamily="34" charset="0"/>
                <a:cs typeface="Arial" panose="020B0604020202020204" pitchFamily="34" charset="0"/>
              </a:rPr>
              <a:t>A Triangle has 3 sides. Sides may be equal and also may not. There are 3 vertices in a triangle. </a:t>
            </a:r>
            <a:endParaRPr lang="en-US" sz="2000" b="1">
              <a:solidFill>
                <a:schemeClr val="tx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000"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 calcmode="lin" valueType="num">
                                      <p:cBhvr>
                                        <p:cTn id="9" dur="10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10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1000" tmFilter="0,0; .5, 1; 1, 1"/>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65"/>
                                        </p:tgtEl>
                                        <p:attrNameLst>
                                          <p:attrName>style.visibility</p:attrName>
                                        </p:attrNameLst>
                                      </p:cBhvr>
                                      <p:to>
                                        <p:strVal val="visible"/>
                                      </p:to>
                                    </p:set>
                                    <p:animEffect transition="in" filter="box(in)">
                                      <p:cBhvr>
                                        <p:cTn id="16" dur="2000"/>
                                        <p:tgtEl>
                                          <p:spTgt spid="65"/>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41"/>
                                        </p:tgtEl>
                                        <p:attrNameLst>
                                          <p:attrName>style.visibility</p:attrName>
                                        </p:attrNameLst>
                                      </p:cBhvr>
                                      <p:to>
                                        <p:strVal val="visible"/>
                                      </p:to>
                                    </p:set>
                                    <p:animEffect transition="in" filter="box(in)">
                                      <p:cBhvr>
                                        <p:cTn id="19" dur="2000"/>
                                        <p:tgtEl>
                                          <p:spTgt spid="41"/>
                                        </p:tgtEl>
                                      </p:cBhvr>
                                    </p:animEffec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ox(in)">
                                      <p:cBhvr>
                                        <p:cTn id="24" dur="2000"/>
                                        <p:tgtEl>
                                          <p:spTgt spid="5"/>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box(in)">
                                      <p:cBhvr>
                                        <p:cTn id="27" dur="2000"/>
                                        <p:tgtEl>
                                          <p:spTgt spid="3"/>
                                        </p:tgtEl>
                                      </p:cBhvr>
                                    </p:animEffect>
                                  </p:childTnLst>
                                </p:cTn>
                              </p:par>
                              <p:par>
                                <p:cTn id="28" presetID="4" presetClass="entr" presetSubtype="16" fill="hold" grpId="0" nodeType="with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box(in)">
                                      <p:cBhvr>
                                        <p:cTn id="30" dur="2000"/>
                                        <p:tgtEl>
                                          <p:spTgt spid="4"/>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2" fill="hold" nodeType="clickEffect">
                                  <p:stCondLst>
                                    <p:cond delay="0"/>
                                  </p:stCondLst>
                                  <p:childTnLst>
                                    <p:set>
                                      <p:cBhvr>
                                        <p:cTn id="34" dur="2000" fill="hold">
                                          <p:stCondLst>
                                            <p:cond delay="0"/>
                                          </p:stCondLst>
                                        </p:cTn>
                                        <p:tgtEl>
                                          <p:spTgt spid="6"/>
                                        </p:tgtEl>
                                        <p:attrNameLst>
                                          <p:attrName>style.visibility</p:attrName>
                                        </p:attrNameLst>
                                      </p:cBhvr>
                                      <p:to>
                                        <p:strVal val="visible"/>
                                      </p:to>
                                    </p:set>
                                    <p:anim calcmode="lin" valueType="num">
                                      <p:cBhvr additive="base">
                                        <p:cTn id="35" dur="2000" fill="hold"/>
                                        <p:tgtEl>
                                          <p:spTgt spid="6"/>
                                        </p:tgtEl>
                                        <p:attrNameLst>
                                          <p:attrName>ppt_x</p:attrName>
                                        </p:attrNameLst>
                                      </p:cBhvr>
                                      <p:tavLst>
                                        <p:tav tm="0">
                                          <p:val>
                                            <p:strVal val="1+#ppt_w/2"/>
                                          </p:val>
                                        </p:tav>
                                        <p:tav tm="100000">
                                          <p:val>
                                            <p:strVal val="#ppt_x"/>
                                          </p:val>
                                        </p:tav>
                                      </p:tavLst>
                                    </p:anim>
                                    <p:anim calcmode="lin" valueType="num">
                                      <p:cBhvr additive="base">
                                        <p:cTn id="36" dur="2000" fill="hold"/>
                                        <p:tgtEl>
                                          <p:spTgt spid="6"/>
                                        </p:tgtEl>
                                        <p:attrNameLst>
                                          <p:attrName>ppt_y</p:attrName>
                                        </p:attrNameLst>
                                      </p:cBhvr>
                                      <p:tavLst>
                                        <p:tav tm="0">
                                          <p:val>
                                            <p:strVal val="#ppt_y"/>
                                          </p:val>
                                        </p:tav>
                                        <p:tav tm="100000">
                                          <p:val>
                                            <p:strVal val="#ppt_y"/>
                                          </p:val>
                                        </p:tav>
                                      </p:tavLst>
                                    </p:anim>
                                  </p:childTnLst>
                                </p:cTn>
                              </p:par>
                              <p:par>
                                <p:cTn id="37" presetID="2" presetClass="entr" presetSubtype="9" fill="hold" nodeType="withEffect">
                                  <p:stCondLst>
                                    <p:cond delay="0"/>
                                  </p:stCondLst>
                                  <p:childTnLst>
                                    <p:set>
                                      <p:cBhvr>
                                        <p:cTn id="38" dur="2000" fill="hold">
                                          <p:stCondLst>
                                            <p:cond delay="0"/>
                                          </p:stCondLst>
                                        </p:cTn>
                                        <p:tgtEl>
                                          <p:spTgt spid="8"/>
                                        </p:tgtEl>
                                        <p:attrNameLst>
                                          <p:attrName>style.visibility</p:attrName>
                                        </p:attrNameLst>
                                      </p:cBhvr>
                                      <p:to>
                                        <p:strVal val="visible"/>
                                      </p:to>
                                    </p:set>
                                    <p:anim calcmode="lin" valueType="num">
                                      <p:cBhvr additive="base">
                                        <p:cTn id="39" dur="2000" fill="hold"/>
                                        <p:tgtEl>
                                          <p:spTgt spid="8"/>
                                        </p:tgtEl>
                                        <p:attrNameLst>
                                          <p:attrName>ppt_x</p:attrName>
                                        </p:attrNameLst>
                                      </p:cBhvr>
                                      <p:tavLst>
                                        <p:tav tm="0">
                                          <p:val>
                                            <p:strVal val="0-#ppt_w/2"/>
                                          </p:val>
                                        </p:tav>
                                        <p:tav tm="100000">
                                          <p:val>
                                            <p:strVal val="#ppt_x"/>
                                          </p:val>
                                        </p:tav>
                                      </p:tavLst>
                                    </p:anim>
                                    <p:anim calcmode="lin" valueType="num">
                                      <p:cBhvr additive="base">
                                        <p:cTn id="40" dur="2000" fill="hold"/>
                                        <p:tgtEl>
                                          <p:spTgt spid="8"/>
                                        </p:tgtEl>
                                        <p:attrNameLst>
                                          <p:attrName>ppt_y</p:attrName>
                                        </p:attrNameLst>
                                      </p:cBhvr>
                                      <p:tavLst>
                                        <p:tav tm="0">
                                          <p:val>
                                            <p:strVal val="0-#ppt_h/2"/>
                                          </p:val>
                                        </p:tav>
                                        <p:tav tm="100000">
                                          <p:val>
                                            <p:strVal val="#ppt_y"/>
                                          </p:val>
                                        </p:tav>
                                      </p:tavLst>
                                    </p:anim>
                                  </p:childTnLst>
                                </p:cTn>
                              </p:par>
                              <p:par>
                                <p:cTn id="41" presetID="2" presetClass="entr" presetSubtype="2" fill="hold" nodeType="withEffect">
                                  <p:stCondLst>
                                    <p:cond delay="0"/>
                                  </p:stCondLst>
                                  <p:childTnLst>
                                    <p:set>
                                      <p:cBhvr>
                                        <p:cTn id="42" dur="2000" fill="hold">
                                          <p:stCondLst>
                                            <p:cond delay="0"/>
                                          </p:stCondLst>
                                        </p:cTn>
                                        <p:tgtEl>
                                          <p:spTgt spid="7"/>
                                        </p:tgtEl>
                                        <p:attrNameLst>
                                          <p:attrName>style.visibility</p:attrName>
                                        </p:attrNameLst>
                                      </p:cBhvr>
                                      <p:to>
                                        <p:strVal val="visible"/>
                                      </p:to>
                                    </p:set>
                                    <p:anim calcmode="lin" valueType="num">
                                      <p:cBhvr additive="base">
                                        <p:cTn id="43" dur="2000" fill="hold"/>
                                        <p:tgtEl>
                                          <p:spTgt spid="7"/>
                                        </p:tgtEl>
                                        <p:attrNameLst>
                                          <p:attrName>ppt_x</p:attrName>
                                        </p:attrNameLst>
                                      </p:cBhvr>
                                      <p:tavLst>
                                        <p:tav tm="0">
                                          <p:val>
                                            <p:strVal val="1+#ppt_w/2"/>
                                          </p:val>
                                        </p:tav>
                                        <p:tav tm="100000">
                                          <p:val>
                                            <p:strVal val="#ppt_x"/>
                                          </p:val>
                                        </p:tav>
                                      </p:tavLst>
                                    </p:anim>
                                    <p:anim calcmode="lin" valueType="num">
                                      <p:cBhvr additive="base">
                                        <p:cTn id="44" dur="20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 presetClass="entr" presetSubtype="16"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box(in)">
                                      <p:cBhvr>
                                        <p:cTn id="49" dur="2000"/>
                                        <p:tgtEl>
                                          <p:spTgt spid="10"/>
                                        </p:tgtEl>
                                      </p:cBhvr>
                                    </p:animEffect>
                                  </p:childTnLst>
                                </p:cTn>
                              </p:par>
                            </p:childTnLst>
                          </p:cTn>
                        </p:par>
                      </p:childTnLst>
                    </p:cTn>
                  </p:par>
                  <p:par>
                    <p:cTn id="50" fill="hold">
                      <p:stCondLst>
                        <p:cond delay="indefinite"/>
                      </p:stCondLst>
                      <p:childTnLst>
                        <p:par>
                          <p:cTn id="51" fill="hold">
                            <p:stCondLst>
                              <p:cond delay="0"/>
                            </p:stCondLst>
                            <p:childTnLst>
                              <p:par>
                                <p:cTn id="52" presetID="9" presetClass="exit" presetSubtype="0" fill="hold" nodeType="clickEffect">
                                  <p:stCondLst>
                                    <p:cond delay="0"/>
                                  </p:stCondLst>
                                  <p:childTnLst>
                                    <p:animEffect transition="out" filter="dissolve">
                                      <p:cBhvr>
                                        <p:cTn id="53" dur="500"/>
                                        <p:tgtEl>
                                          <p:spTgt spid="8"/>
                                        </p:tgtEl>
                                      </p:cBhvr>
                                    </p:animEffect>
                                    <p:set>
                                      <p:cBhvr>
                                        <p:cTn id="54" dur="1" fill="hold">
                                          <p:stCondLst>
                                            <p:cond delay="499"/>
                                          </p:stCondLst>
                                        </p:cTn>
                                        <p:tgtEl>
                                          <p:spTgt spid="8"/>
                                        </p:tgtEl>
                                        <p:attrNameLst>
                                          <p:attrName>style.visibility</p:attrName>
                                        </p:attrNameLst>
                                      </p:cBhvr>
                                      <p:to>
                                        <p:strVal val="hidden"/>
                                      </p:to>
                                    </p:set>
                                  </p:childTnLst>
                                </p:cTn>
                              </p:par>
                              <p:par>
                                <p:cTn id="55" presetID="9" presetClass="exit" presetSubtype="0" fill="hold" nodeType="withEffect">
                                  <p:stCondLst>
                                    <p:cond delay="0"/>
                                  </p:stCondLst>
                                  <p:childTnLst>
                                    <p:animEffect transition="out" filter="dissolve">
                                      <p:cBhvr>
                                        <p:cTn id="56" dur="500"/>
                                        <p:tgtEl>
                                          <p:spTgt spid="6"/>
                                        </p:tgtEl>
                                      </p:cBhvr>
                                    </p:animEffect>
                                    <p:set>
                                      <p:cBhvr>
                                        <p:cTn id="57" dur="1" fill="hold">
                                          <p:stCondLst>
                                            <p:cond delay="499"/>
                                          </p:stCondLst>
                                        </p:cTn>
                                        <p:tgtEl>
                                          <p:spTgt spid="6"/>
                                        </p:tgtEl>
                                        <p:attrNameLst>
                                          <p:attrName>style.visibility</p:attrName>
                                        </p:attrNameLst>
                                      </p:cBhvr>
                                      <p:to>
                                        <p:strVal val="hidden"/>
                                      </p:to>
                                    </p:set>
                                  </p:childTnLst>
                                </p:cTn>
                              </p:par>
                              <p:par>
                                <p:cTn id="58" presetID="9" presetClass="exit" presetSubtype="0" fill="hold" nodeType="withEffect">
                                  <p:stCondLst>
                                    <p:cond delay="0"/>
                                  </p:stCondLst>
                                  <p:childTnLst>
                                    <p:animEffect transition="out" filter="dissolve">
                                      <p:cBhvr>
                                        <p:cTn id="59" dur="500"/>
                                        <p:tgtEl>
                                          <p:spTgt spid="7"/>
                                        </p:tgtEl>
                                      </p:cBhvr>
                                    </p:animEffect>
                                    <p:set>
                                      <p:cBhvr>
                                        <p:cTn id="60" dur="1" fill="hold">
                                          <p:stCondLst>
                                            <p:cond delay="499"/>
                                          </p:stCondLst>
                                        </p:cTn>
                                        <p:tgtEl>
                                          <p:spTgt spid="7"/>
                                        </p:tgtEl>
                                        <p:attrNameLst>
                                          <p:attrName>style.visibility</p:attrName>
                                        </p:attrNameLst>
                                      </p:cBhvr>
                                      <p:to>
                                        <p:strVal val="hidden"/>
                                      </p:to>
                                    </p:set>
                                  </p:childTnLst>
                                </p:cTn>
                              </p:par>
                              <p:par>
                                <p:cTn id="61" presetID="9" presetClass="exit" presetSubtype="0" fill="hold" grpId="1" nodeType="withEffect">
                                  <p:stCondLst>
                                    <p:cond delay="0"/>
                                  </p:stCondLst>
                                  <p:childTnLst>
                                    <p:animEffect transition="out" filter="dissolve">
                                      <p:cBhvr>
                                        <p:cTn id="62" dur="500"/>
                                        <p:tgtEl>
                                          <p:spTgt spid="10"/>
                                        </p:tgtEl>
                                      </p:cBhvr>
                                    </p:animEffect>
                                    <p:set>
                                      <p:cBhvr>
                                        <p:cTn id="63" dur="1" fill="hold">
                                          <p:stCondLst>
                                            <p:cond delay="499"/>
                                          </p:stCondLst>
                                        </p:cTn>
                                        <p:tgtEl>
                                          <p:spTgt spid="10"/>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2" presetClass="entr" presetSubtype="2" fill="hold" nodeType="clickEffect">
                                  <p:stCondLst>
                                    <p:cond delay="0"/>
                                  </p:stCondLst>
                                  <p:childTnLst>
                                    <p:set>
                                      <p:cBhvr>
                                        <p:cTn id="67" dur="2000" fill="hold">
                                          <p:stCondLst>
                                            <p:cond delay="0"/>
                                          </p:stCondLst>
                                        </p:cTn>
                                        <p:tgtEl>
                                          <p:spTgt spid="17"/>
                                        </p:tgtEl>
                                        <p:attrNameLst>
                                          <p:attrName>style.visibility</p:attrName>
                                        </p:attrNameLst>
                                      </p:cBhvr>
                                      <p:to>
                                        <p:strVal val="visible"/>
                                      </p:to>
                                    </p:set>
                                    <p:anim calcmode="lin" valueType="num">
                                      <p:cBhvr additive="base">
                                        <p:cTn id="68" dur="2000" fill="hold"/>
                                        <p:tgtEl>
                                          <p:spTgt spid="17"/>
                                        </p:tgtEl>
                                        <p:attrNameLst>
                                          <p:attrName>ppt_x</p:attrName>
                                        </p:attrNameLst>
                                      </p:cBhvr>
                                      <p:tavLst>
                                        <p:tav tm="0">
                                          <p:val>
                                            <p:strVal val="1+#ppt_w/2"/>
                                          </p:val>
                                        </p:tav>
                                        <p:tav tm="100000">
                                          <p:val>
                                            <p:strVal val="#ppt_x"/>
                                          </p:val>
                                        </p:tav>
                                      </p:tavLst>
                                    </p:anim>
                                    <p:anim calcmode="lin" valueType="num">
                                      <p:cBhvr additive="base">
                                        <p:cTn id="69" dur="2000" fill="hold"/>
                                        <p:tgtEl>
                                          <p:spTgt spid="17"/>
                                        </p:tgtEl>
                                        <p:attrNameLst>
                                          <p:attrName>ppt_y</p:attrName>
                                        </p:attrNameLst>
                                      </p:cBhvr>
                                      <p:tavLst>
                                        <p:tav tm="0">
                                          <p:val>
                                            <p:strVal val="#ppt_y"/>
                                          </p:val>
                                        </p:tav>
                                        <p:tav tm="100000">
                                          <p:val>
                                            <p:strVal val="#ppt_y"/>
                                          </p:val>
                                        </p:tav>
                                      </p:tavLst>
                                    </p:anim>
                                  </p:childTnLst>
                                </p:cTn>
                              </p:par>
                              <p:par>
                                <p:cTn id="70" presetID="2" presetClass="entr" presetSubtype="9" fill="hold" nodeType="withEffect">
                                  <p:stCondLst>
                                    <p:cond delay="0"/>
                                  </p:stCondLst>
                                  <p:childTnLst>
                                    <p:set>
                                      <p:cBhvr>
                                        <p:cTn id="71" dur="2000" fill="hold">
                                          <p:stCondLst>
                                            <p:cond delay="0"/>
                                          </p:stCondLst>
                                        </p:cTn>
                                        <p:tgtEl>
                                          <p:spTgt spid="19"/>
                                        </p:tgtEl>
                                        <p:attrNameLst>
                                          <p:attrName>style.visibility</p:attrName>
                                        </p:attrNameLst>
                                      </p:cBhvr>
                                      <p:to>
                                        <p:strVal val="visible"/>
                                      </p:to>
                                    </p:set>
                                    <p:anim calcmode="lin" valueType="num">
                                      <p:cBhvr additive="base">
                                        <p:cTn id="72" dur="2000" fill="hold"/>
                                        <p:tgtEl>
                                          <p:spTgt spid="19"/>
                                        </p:tgtEl>
                                        <p:attrNameLst>
                                          <p:attrName>ppt_x</p:attrName>
                                        </p:attrNameLst>
                                      </p:cBhvr>
                                      <p:tavLst>
                                        <p:tav tm="0">
                                          <p:val>
                                            <p:strVal val="0-#ppt_w/2"/>
                                          </p:val>
                                        </p:tav>
                                        <p:tav tm="100000">
                                          <p:val>
                                            <p:strVal val="#ppt_x"/>
                                          </p:val>
                                        </p:tav>
                                      </p:tavLst>
                                    </p:anim>
                                    <p:anim calcmode="lin" valueType="num">
                                      <p:cBhvr additive="base">
                                        <p:cTn id="73" dur="2000" fill="hold"/>
                                        <p:tgtEl>
                                          <p:spTgt spid="19"/>
                                        </p:tgtEl>
                                        <p:attrNameLst>
                                          <p:attrName>ppt_y</p:attrName>
                                        </p:attrNameLst>
                                      </p:cBhvr>
                                      <p:tavLst>
                                        <p:tav tm="0">
                                          <p:val>
                                            <p:strVal val="0-#ppt_h/2"/>
                                          </p:val>
                                        </p:tav>
                                        <p:tav tm="100000">
                                          <p:val>
                                            <p:strVal val="#ppt_y"/>
                                          </p:val>
                                        </p:tav>
                                      </p:tavLst>
                                    </p:anim>
                                  </p:childTnLst>
                                </p:cTn>
                              </p:par>
                              <p:par>
                                <p:cTn id="74" presetID="2" presetClass="entr" presetSubtype="4" fill="hold" nodeType="withEffect">
                                  <p:stCondLst>
                                    <p:cond delay="0"/>
                                  </p:stCondLst>
                                  <p:childTnLst>
                                    <p:set>
                                      <p:cBhvr>
                                        <p:cTn id="75" dur="2000" fill="hold">
                                          <p:stCondLst>
                                            <p:cond delay="0"/>
                                          </p:stCondLst>
                                        </p:cTn>
                                        <p:tgtEl>
                                          <p:spTgt spid="18"/>
                                        </p:tgtEl>
                                        <p:attrNameLst>
                                          <p:attrName>style.visibility</p:attrName>
                                        </p:attrNameLst>
                                      </p:cBhvr>
                                      <p:to>
                                        <p:strVal val="visible"/>
                                      </p:to>
                                    </p:set>
                                    <p:anim calcmode="lin" valueType="num">
                                      <p:cBhvr additive="base">
                                        <p:cTn id="76" dur="2000" fill="hold"/>
                                        <p:tgtEl>
                                          <p:spTgt spid="18"/>
                                        </p:tgtEl>
                                        <p:attrNameLst>
                                          <p:attrName>ppt_x</p:attrName>
                                        </p:attrNameLst>
                                      </p:cBhvr>
                                      <p:tavLst>
                                        <p:tav tm="0">
                                          <p:val>
                                            <p:strVal val="#ppt_x"/>
                                          </p:val>
                                        </p:tav>
                                        <p:tav tm="100000">
                                          <p:val>
                                            <p:strVal val="#ppt_x"/>
                                          </p:val>
                                        </p:tav>
                                      </p:tavLst>
                                    </p:anim>
                                    <p:anim calcmode="lin" valueType="num">
                                      <p:cBhvr additive="base">
                                        <p:cTn id="77" dur="20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4" presetClass="entr" presetSubtype="16" fill="hold" grpId="0" nodeType="clickEffect">
                                  <p:stCondLst>
                                    <p:cond delay="0"/>
                                  </p:stCondLst>
                                  <p:childTnLst>
                                    <p:set>
                                      <p:cBhvr>
                                        <p:cTn id="81" dur="1" fill="hold">
                                          <p:stCondLst>
                                            <p:cond delay="0"/>
                                          </p:stCondLst>
                                        </p:cTn>
                                        <p:tgtEl>
                                          <p:spTgt spid="20"/>
                                        </p:tgtEl>
                                        <p:attrNameLst>
                                          <p:attrName>style.visibility</p:attrName>
                                        </p:attrNameLst>
                                      </p:cBhvr>
                                      <p:to>
                                        <p:strVal val="visible"/>
                                      </p:to>
                                    </p:set>
                                    <p:animEffect transition="in" filter="box(in)">
                                      <p:cBhvr>
                                        <p:cTn id="82" dur="2000"/>
                                        <p:tgtEl>
                                          <p:spTgt spid="20"/>
                                        </p:tgtEl>
                                      </p:cBhvr>
                                    </p:animEffect>
                                  </p:childTnLst>
                                </p:cTn>
                              </p:par>
                            </p:childTnLst>
                          </p:cTn>
                        </p:par>
                      </p:childTnLst>
                    </p:cTn>
                  </p:par>
                  <p:par>
                    <p:cTn id="83" fill="hold">
                      <p:stCondLst>
                        <p:cond delay="indefinite"/>
                      </p:stCondLst>
                      <p:childTnLst>
                        <p:par>
                          <p:cTn id="84" fill="hold">
                            <p:stCondLst>
                              <p:cond delay="0"/>
                            </p:stCondLst>
                            <p:childTnLst>
                              <p:par>
                                <p:cTn id="85" presetID="9" presetClass="exit" presetSubtype="0" fill="hold" grpId="1" nodeType="clickEffect">
                                  <p:stCondLst>
                                    <p:cond delay="0"/>
                                  </p:stCondLst>
                                  <p:childTnLst>
                                    <p:animEffect transition="out" filter="dissolve">
                                      <p:cBhvr>
                                        <p:cTn id="86" dur="500"/>
                                        <p:tgtEl>
                                          <p:spTgt spid="20"/>
                                        </p:tgtEl>
                                      </p:cBhvr>
                                    </p:animEffect>
                                    <p:set>
                                      <p:cBhvr>
                                        <p:cTn id="87" dur="1" fill="hold">
                                          <p:stCondLst>
                                            <p:cond delay="499"/>
                                          </p:stCondLst>
                                        </p:cTn>
                                        <p:tgtEl>
                                          <p:spTgt spid="20"/>
                                        </p:tgtEl>
                                        <p:attrNameLst>
                                          <p:attrName>style.visibility</p:attrName>
                                        </p:attrNameLst>
                                      </p:cBhvr>
                                      <p:to>
                                        <p:strVal val="hidden"/>
                                      </p:to>
                                    </p:set>
                                  </p:childTnLst>
                                </p:cTn>
                              </p:par>
                              <p:par>
                                <p:cTn id="88" presetID="9" presetClass="exit" presetSubtype="0" fill="hold" nodeType="withEffect">
                                  <p:stCondLst>
                                    <p:cond delay="0"/>
                                  </p:stCondLst>
                                  <p:childTnLst>
                                    <p:animEffect transition="out" filter="dissolve">
                                      <p:cBhvr>
                                        <p:cTn id="89" dur="500"/>
                                        <p:tgtEl>
                                          <p:spTgt spid="17"/>
                                        </p:tgtEl>
                                      </p:cBhvr>
                                    </p:animEffect>
                                    <p:set>
                                      <p:cBhvr>
                                        <p:cTn id="90" dur="1" fill="hold">
                                          <p:stCondLst>
                                            <p:cond delay="499"/>
                                          </p:stCondLst>
                                        </p:cTn>
                                        <p:tgtEl>
                                          <p:spTgt spid="17"/>
                                        </p:tgtEl>
                                        <p:attrNameLst>
                                          <p:attrName>style.visibility</p:attrName>
                                        </p:attrNameLst>
                                      </p:cBhvr>
                                      <p:to>
                                        <p:strVal val="hidden"/>
                                      </p:to>
                                    </p:set>
                                  </p:childTnLst>
                                </p:cTn>
                              </p:par>
                              <p:par>
                                <p:cTn id="91" presetID="9" presetClass="exit" presetSubtype="0" fill="hold" nodeType="withEffect">
                                  <p:stCondLst>
                                    <p:cond delay="0"/>
                                  </p:stCondLst>
                                  <p:childTnLst>
                                    <p:animEffect transition="out" filter="dissolve">
                                      <p:cBhvr>
                                        <p:cTn id="92" dur="500"/>
                                        <p:tgtEl>
                                          <p:spTgt spid="19"/>
                                        </p:tgtEl>
                                      </p:cBhvr>
                                    </p:animEffect>
                                    <p:set>
                                      <p:cBhvr>
                                        <p:cTn id="93" dur="1" fill="hold">
                                          <p:stCondLst>
                                            <p:cond delay="499"/>
                                          </p:stCondLst>
                                        </p:cTn>
                                        <p:tgtEl>
                                          <p:spTgt spid="19"/>
                                        </p:tgtEl>
                                        <p:attrNameLst>
                                          <p:attrName>style.visibility</p:attrName>
                                        </p:attrNameLst>
                                      </p:cBhvr>
                                      <p:to>
                                        <p:strVal val="hidden"/>
                                      </p:to>
                                    </p:set>
                                  </p:childTnLst>
                                </p:cTn>
                              </p:par>
                              <p:par>
                                <p:cTn id="94" presetID="9" presetClass="exit" presetSubtype="0" fill="hold" nodeType="withEffect">
                                  <p:stCondLst>
                                    <p:cond delay="0"/>
                                  </p:stCondLst>
                                  <p:childTnLst>
                                    <p:animEffect transition="out" filter="dissolve">
                                      <p:cBhvr>
                                        <p:cTn id="95" dur="500"/>
                                        <p:tgtEl>
                                          <p:spTgt spid="18"/>
                                        </p:tgtEl>
                                      </p:cBhvr>
                                    </p:animEffect>
                                    <p:set>
                                      <p:cBhvr>
                                        <p:cTn id="96" dur="1" fill="hold">
                                          <p:stCondLst>
                                            <p:cond delay="499"/>
                                          </p:stCondLst>
                                        </p:cTn>
                                        <p:tgtEl>
                                          <p:spTgt spid="18"/>
                                        </p:tgtEl>
                                        <p:attrNameLst>
                                          <p:attrName>style.visibility</p:attrName>
                                        </p:attrNameLst>
                                      </p:cBhvr>
                                      <p:to>
                                        <p:strVal val="hidden"/>
                                      </p:to>
                                    </p:set>
                                  </p:childTnLst>
                                </p:cTn>
                              </p:par>
                            </p:childTnLst>
                          </p:cTn>
                        </p:par>
                      </p:childTnLst>
                    </p:cTn>
                  </p:par>
                  <p:par>
                    <p:cTn id="97" fill="hold">
                      <p:stCondLst>
                        <p:cond delay="indefinite"/>
                      </p:stCondLst>
                      <p:childTnLst>
                        <p:par>
                          <p:cTn id="98" fill="hold">
                            <p:stCondLst>
                              <p:cond delay="0"/>
                            </p:stCondLst>
                            <p:childTnLst>
                              <p:par>
                                <p:cTn id="99" presetID="41" presetClass="entr" presetSubtype="0" fill="hold" grpId="0" nodeType="clickEffect">
                                  <p:stCondLst>
                                    <p:cond delay="0"/>
                                  </p:stCondLst>
                                  <p:iterate type="lt">
                                    <p:tmPct val="10000"/>
                                  </p:iterate>
                                  <p:childTnLst>
                                    <p:set>
                                      <p:cBhvr>
                                        <p:cTn id="100" dur="1" fill="hold">
                                          <p:stCondLst>
                                            <p:cond delay="0"/>
                                          </p:stCondLst>
                                        </p:cTn>
                                        <p:tgtEl>
                                          <p:spTgt spid="11"/>
                                        </p:tgtEl>
                                        <p:attrNameLst>
                                          <p:attrName>style.visibility</p:attrName>
                                        </p:attrNameLst>
                                      </p:cBhvr>
                                      <p:to>
                                        <p:strVal val="visible"/>
                                      </p:to>
                                    </p:set>
                                    <p:anim calcmode="lin" valueType="num">
                                      <p:cBhvr>
                                        <p:cTn id="101" dur="500" fill="hold"/>
                                        <p:tgtEl>
                                          <p:spTgt spid="11"/>
                                        </p:tgtEl>
                                        <p:attrNameLst>
                                          <p:attrName>ppt_x</p:attrName>
                                        </p:attrNameLst>
                                      </p:cBhvr>
                                      <p:tavLst>
                                        <p:tav tm="0">
                                          <p:val>
                                            <p:strVal val="#ppt_x"/>
                                          </p:val>
                                        </p:tav>
                                        <p:tav tm="50000">
                                          <p:val>
                                            <p:strVal val="#ppt_x+.1"/>
                                          </p:val>
                                        </p:tav>
                                        <p:tav tm="100000">
                                          <p:val>
                                            <p:strVal val="#ppt_x"/>
                                          </p:val>
                                        </p:tav>
                                      </p:tavLst>
                                    </p:anim>
                                    <p:anim calcmode="lin" valueType="num">
                                      <p:cBhvr>
                                        <p:cTn id="102" dur="500" fill="hold"/>
                                        <p:tgtEl>
                                          <p:spTgt spid="11"/>
                                        </p:tgtEl>
                                        <p:attrNameLst>
                                          <p:attrName>ppt_y</p:attrName>
                                        </p:attrNameLst>
                                      </p:cBhvr>
                                      <p:tavLst>
                                        <p:tav tm="0">
                                          <p:val>
                                            <p:strVal val="#ppt_y"/>
                                          </p:val>
                                        </p:tav>
                                        <p:tav tm="100000">
                                          <p:val>
                                            <p:strVal val="#ppt_y"/>
                                          </p:val>
                                        </p:tav>
                                      </p:tavLst>
                                    </p:anim>
                                    <p:anim calcmode="lin" valueType="num">
                                      <p:cBhvr>
                                        <p:cTn id="103" dur="500" fill="hold"/>
                                        <p:tgtEl>
                                          <p:spTgt spid="11"/>
                                        </p:tgtEl>
                                        <p:attrNameLst>
                                          <p:attrName>ppt_h</p:attrName>
                                        </p:attrNameLst>
                                      </p:cBhvr>
                                      <p:tavLst>
                                        <p:tav tm="0">
                                          <p:val>
                                            <p:strVal val="#ppt_h/10"/>
                                          </p:val>
                                        </p:tav>
                                        <p:tav tm="50000">
                                          <p:val>
                                            <p:strVal val="#ppt_h+.01"/>
                                          </p:val>
                                        </p:tav>
                                        <p:tav tm="100000">
                                          <p:val>
                                            <p:strVal val="#ppt_h"/>
                                          </p:val>
                                        </p:tav>
                                      </p:tavLst>
                                    </p:anim>
                                    <p:anim calcmode="lin" valueType="num">
                                      <p:cBhvr>
                                        <p:cTn id="104" dur="500" fill="hold"/>
                                        <p:tgtEl>
                                          <p:spTgt spid="11"/>
                                        </p:tgtEl>
                                        <p:attrNameLst>
                                          <p:attrName>ppt_w</p:attrName>
                                        </p:attrNameLst>
                                      </p:cBhvr>
                                      <p:tavLst>
                                        <p:tav tm="0">
                                          <p:val>
                                            <p:strVal val="#ppt_w/10"/>
                                          </p:val>
                                        </p:tav>
                                        <p:tav tm="50000">
                                          <p:val>
                                            <p:strVal val="#ppt_w+.01"/>
                                          </p:val>
                                        </p:tav>
                                        <p:tav tm="100000">
                                          <p:val>
                                            <p:strVal val="#ppt_w"/>
                                          </p:val>
                                        </p:tav>
                                      </p:tavLst>
                                    </p:anim>
                                    <p:animEffect transition="in" filter="fade">
                                      <p:cBhvr>
                                        <p:cTn id="105" dur="500" tmFilter="0,0; .5, 1; 1, 1"/>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bldLvl="0" animBg="1"/>
      <p:bldP spid="2" grpId="0" animBg="1"/>
      <p:bldP spid="5" grpId="0" bldLvl="0" animBg="1"/>
      <p:bldP spid="3" grpId="0" bldLvl="0" animBg="1"/>
      <p:bldP spid="4" grpId="0" bldLvl="0" animBg="1"/>
      <p:bldP spid="10" grpId="0" bldLvl="0" animBg="1"/>
      <p:bldP spid="20" grpId="0" bldLvl="0" animBg="1"/>
      <p:bldP spid="10" grpId="1" bldLvl="0" animBg="1"/>
      <p:bldP spid="20" grpId="1" bldLvl="0" animBg="1"/>
      <p:bldP spid="41" grpId="0" bldLvl="0" animBg="1"/>
      <p:bldP spid="11" grpId="0" animBg="1"/>
    </p:bld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3513</Words>
  <Application>WPS Presentation</Application>
  <PresentationFormat>On-screen Show (16:9)</PresentationFormat>
  <Paragraphs>285</Paragraphs>
  <Slides>17</Slides>
  <Notes>13</Notes>
  <HiddenSlides>0</HiddenSlides>
  <MMClips>2</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17</vt:i4>
      </vt:variant>
    </vt:vector>
  </HeadingPairs>
  <TitlesOfParts>
    <vt:vector size="28" baseType="lpstr">
      <vt:lpstr>Arial</vt:lpstr>
      <vt:lpstr>SimSun</vt:lpstr>
      <vt:lpstr>Wingdings</vt:lpstr>
      <vt:lpstr>Arial</vt:lpstr>
      <vt:lpstr>Calibri</vt:lpstr>
      <vt:lpstr>Wingdings</vt:lpstr>
      <vt:lpstr>Algerian</vt:lpstr>
      <vt:lpstr>Edwardian Script ITC</vt:lpstr>
      <vt:lpstr>Microsoft YaHei</vt:lpstr>
      <vt:lpstr>Arial Unicode MS</vt:lpstr>
      <vt:lpstr>Simple Light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DELL</cp:lastModifiedBy>
  <cp:revision>188</cp:revision>
  <dcterms:created xsi:type="dcterms:W3CDTF">2021-04-01T11:25:00Z</dcterms:created>
  <dcterms:modified xsi:type="dcterms:W3CDTF">2022-10-12T14:03:12Z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1033-11.2.0.11210</vt:lpwstr>
  </property>
  <property fmtid="{D5CDD505-2E9C-101B-9397-08002B2CF9AE}" pid="3" name="ICV">
    <vt:lpwstr>35FBA858C1FF4C20917DF0143557BB38</vt:lpwstr>
  </property>
</Properties>
</file>