
<file path=[Content_Types].xml><?xml version="1.0" encoding="utf-8"?>
<Types xmlns="http://schemas.openxmlformats.org/package/2006/content-types">
  <Default Extension="wav" ContentType="audio/x-wav"/>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876" r:id="rId3"/>
    <p:sldId id="961" r:id="rId5"/>
    <p:sldId id="945" r:id="rId6"/>
    <p:sldId id="956" r:id="rId7"/>
    <p:sldId id="957" r:id="rId8"/>
    <p:sldId id="958" r:id="rId9"/>
    <p:sldId id="959" r:id="rId10"/>
    <p:sldId id="960" r:id="rId11"/>
    <p:sldId id="913" r:id="rId12"/>
    <p:sldId id="914" r:id="rId13"/>
    <p:sldId id="915"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39A4"/>
    <a:srgbClr val="FF6C0D"/>
    <a:srgbClr val="3DBA20"/>
    <a:srgbClr val="677FE5"/>
    <a:srgbClr val="EA9A3E"/>
    <a:srgbClr val="F0B928"/>
    <a:srgbClr val="DD95D6"/>
    <a:srgbClr val="ACA192"/>
    <a:srgbClr val="BF8382"/>
    <a:srgbClr val="E8F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guide orient="horz" pos="1719"/>
        <p:guide pos="29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 name="Shape 59"/>
        <p:cNvGrpSpPr/>
        <p:nvPr/>
      </p:nvGrpSpPr>
      <p:grpSpPr>
        <a:xfrm>
          <a:off x="0" y="0"/>
          <a:ext cx="0" cy="0"/>
          <a:chOff x="0" y="0"/>
          <a:chExt cx="0" cy="0"/>
        </a:xfrm>
      </p:grpSpPr>
      <p:sp>
        <p:nvSpPr>
          <p:cNvPr id="1048601" name="Google Shape;60;p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602" name="Google Shape;61;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p>
            <a:pPr marL="0" lvl="0" indent="0" algn="l" rtl="0">
              <a:lnSpc>
                <a:spcPct val="100000"/>
              </a:lnSpc>
              <a:spcBef>
                <a:spcPts val="0"/>
              </a:spcBef>
              <a:spcAft>
                <a:spcPts val="0"/>
              </a:spcAft>
              <a:buSzPts val="1100"/>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panose="020B0604020202020204"/>
              <a:buChar char="●"/>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914400" marR="0" lvl="1"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1371600" marR="0" lvl="2"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115000"/>
              </a:lnSpc>
              <a:spcBef>
                <a:spcPts val="1600"/>
              </a:spcBef>
              <a:spcAft>
                <a:spcPts val="160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2.png"/><Relationship Id="rId2" Type="http://schemas.openxmlformats.org/officeDocument/2006/relationships/image" Target="../media/image5.png"/><Relationship Id="rId17" Type="http://schemas.openxmlformats.org/officeDocument/2006/relationships/notesSlide" Target="../notesSlides/notesSlide4.xml"/><Relationship Id="rId16" Type="http://schemas.openxmlformats.org/officeDocument/2006/relationships/slideLayout" Target="../slideLayouts/slideLayout2.xml"/><Relationship Id="rId15" Type="http://schemas.openxmlformats.org/officeDocument/2006/relationships/audio" Target="../media/audio1.wav"/><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comments" Target="../comments/comment1.xml"/><Relationship Id="rId10"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18.jpeg"/><Relationship Id="rId26" Type="http://schemas.openxmlformats.org/officeDocument/2006/relationships/comments" Target="../comments/comment2.xml"/><Relationship Id="rId25" Type="http://schemas.openxmlformats.org/officeDocument/2006/relationships/notesSlide" Target="../notesSlides/notesSlide6.xml"/><Relationship Id="rId24" Type="http://schemas.openxmlformats.org/officeDocument/2006/relationships/slideLayout" Target="../slideLayouts/slideLayout2.xml"/><Relationship Id="rId23" Type="http://schemas.openxmlformats.org/officeDocument/2006/relationships/tags" Target="../tags/tag28.xml"/><Relationship Id="rId22" Type="http://schemas.openxmlformats.org/officeDocument/2006/relationships/tags" Target="../tags/tag27.xml"/><Relationship Id="rId21" Type="http://schemas.openxmlformats.org/officeDocument/2006/relationships/tags" Target="../tags/tag26.xml"/><Relationship Id="rId20" Type="http://schemas.openxmlformats.org/officeDocument/2006/relationships/tags" Target="../tags/tag25.xml"/><Relationship Id="rId2" Type="http://schemas.openxmlformats.org/officeDocument/2006/relationships/image" Target="../media/image2.png"/><Relationship Id="rId19" Type="http://schemas.openxmlformats.org/officeDocument/2006/relationships/tags" Target="../tags/tag24.xml"/><Relationship Id="rId18" Type="http://schemas.openxmlformats.org/officeDocument/2006/relationships/tags" Target="../tags/tag23.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9" Type="http://schemas.openxmlformats.org/officeDocument/2006/relationships/comments" Target="../comments/comment3.xml"/><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1"/>
          <a:srcRect/>
          <a:stretch>
            <a:fill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2"/>
          <a:srcRect/>
          <a:stretch>
            <a:fillRect/>
          </a:stretch>
        </p:blipFill>
        <p:spPr>
          <a:xfrm>
            <a:off x="7407065" y="9865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panose="020B0604020202020204"/>
              <a:buNone/>
            </a:pPr>
            <a:endParaRPr lang="en-US" altLang="en-GB" sz="25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 name="Google Shape;57;p13"/>
          <p:cNvSpPr txBox="1"/>
          <p:nvPr/>
        </p:nvSpPr>
        <p:spPr>
          <a:xfrm>
            <a:off x="222885" y="1543685"/>
            <a:ext cx="8828405" cy="19062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lnSpc>
                <a:spcPct val="100000"/>
              </a:lnSpc>
              <a:spcBef>
                <a:spcPts val="0"/>
              </a:spcBef>
              <a:spcAft>
                <a:spcPts val="0"/>
              </a:spcAft>
              <a:buNone/>
            </a:pPr>
            <a:r>
              <a:rPr lang="en-US" sz="1800" b="1" dirty="0">
                <a:latin typeface="Arial" panose="020B0604020202020204" pitchFamily="34" charset="0"/>
                <a:cs typeface="Arial" panose="020B0604020202020204" pitchFamily="34" charset="0"/>
              </a:rPr>
              <a:t>SESSION : 22</a:t>
            </a:r>
            <a:endParaRPr lang="en-US" sz="1800"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IN" sz="1800" b="1" dirty="0">
                <a:latin typeface="Arial" panose="020B0604020202020204" pitchFamily="34" charset="0"/>
                <a:cs typeface="Arial" panose="020B0604020202020204" pitchFamily="34" charset="0"/>
              </a:rPr>
              <a:t>CLASS : 3</a:t>
            </a:r>
            <a:endParaRPr lang="en-GB" sz="1800"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GB" sz="1800" b="1" dirty="0">
                <a:latin typeface="Arial" panose="020B0604020202020204" pitchFamily="34" charset="0"/>
                <a:cs typeface="Arial" panose="020B0604020202020204" pitchFamily="34" charset="0"/>
              </a:rPr>
              <a:t>SUBJECT : </a:t>
            </a:r>
            <a:r>
              <a:rPr lang="en-US" sz="1800" b="1" dirty="0">
                <a:latin typeface="Arial" panose="020B0604020202020204" pitchFamily="34" charset="0"/>
                <a:cs typeface="Arial" panose="020B0604020202020204" pitchFamily="34" charset="0"/>
              </a:rPr>
              <a:t>MATHEMATICS</a:t>
            </a:r>
            <a:endParaRPr sz="1800"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GB" sz="1800" b="1" dirty="0">
                <a:latin typeface="Arial" panose="020B0604020202020204" pitchFamily="34" charset="0"/>
                <a:cs typeface="Arial" panose="020B0604020202020204" pitchFamily="34" charset="0"/>
              </a:rPr>
              <a:t>CHAPTER NUMBER: </a:t>
            </a:r>
            <a:r>
              <a:rPr lang="en-US" altLang="en-GB" sz="1800" b="1" dirty="0">
                <a:latin typeface="Arial" panose="020B0604020202020204" pitchFamily="34" charset="0"/>
                <a:cs typeface="Arial" panose="020B0604020202020204" pitchFamily="34" charset="0"/>
              </a:rPr>
              <a:t>5,6</a:t>
            </a:r>
            <a:endParaRPr sz="1800"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GB" sz="1800" b="1" dirty="0">
                <a:latin typeface="Arial" panose="020B0604020202020204" pitchFamily="34" charset="0"/>
                <a:cs typeface="Arial" panose="020B0604020202020204" pitchFamily="34" charset="0"/>
              </a:rPr>
              <a:t>CHAPTER NAME : </a:t>
            </a:r>
            <a:r>
              <a:rPr lang="en-US" altLang="en-GB" sz="1800" b="1" dirty="0">
                <a:sym typeface="+mn-ea"/>
              </a:rPr>
              <a:t>CH - 5 </a:t>
            </a:r>
            <a:r>
              <a:rPr lang="en-US" altLang="en-GB" sz="1800" b="1" dirty="0">
                <a:effectLst/>
                <a:latin typeface="Arial" panose="020B0604020202020204" pitchFamily="34" charset="0"/>
                <a:cs typeface="Arial" panose="020B0604020202020204" pitchFamily="34" charset="0"/>
                <a:sym typeface="+mn-ea"/>
              </a:rPr>
              <a:t>MULTIPLICATION AND</a:t>
            </a:r>
            <a:r>
              <a:rPr lang="en-US" altLang="en-GB" sz="1800" b="1" dirty="0">
                <a:sym typeface="+mn-ea"/>
              </a:rPr>
              <a:t> CH - 6 DIVISION</a:t>
            </a:r>
            <a:endParaRPr lang="en-US" altLang="en-GB" sz="1800" b="1" dirty="0">
              <a:sym typeface="+mn-ea"/>
            </a:endParaRPr>
          </a:p>
          <a:p>
            <a:pPr marL="0" lvl="0" indent="0" algn="l" rtl="0">
              <a:lnSpc>
                <a:spcPct val="100000"/>
              </a:lnSpc>
              <a:spcBef>
                <a:spcPts val="0"/>
              </a:spcBef>
              <a:spcAft>
                <a:spcPts val="0"/>
              </a:spcAft>
              <a:buNone/>
            </a:pPr>
            <a:r>
              <a:rPr lang="en-GB" sz="1800" b="1" dirty="0">
                <a:latin typeface="Arial" panose="020B0604020202020204" pitchFamily="34" charset="0"/>
                <a:cs typeface="Arial" panose="020B0604020202020204" pitchFamily="34" charset="0"/>
              </a:rPr>
              <a:t>SUBTOPIC : </a:t>
            </a:r>
            <a:r>
              <a:rPr lang="en-US" altLang="en-GB" sz="1800" b="1" dirty="0">
                <a:latin typeface="Arial" panose="020B0604020202020204" pitchFamily="34" charset="0"/>
                <a:cs typeface="Arial" panose="020B0604020202020204" pitchFamily="34" charset="0"/>
              </a:rPr>
              <a:t>ORAL </a:t>
            </a:r>
            <a:r>
              <a:rPr lang="en-GB" altLang="en-IN" sz="1800" b="1" dirty="0">
                <a:effectLst/>
                <a:latin typeface="Arial" panose="020B0604020202020204" pitchFamily="34" charset="0"/>
                <a:cs typeface="Arial" panose="020B0604020202020204" pitchFamily="34" charset="0"/>
                <a:sym typeface="+mn-ea"/>
              </a:rPr>
              <a:t>REVISION  </a:t>
            </a:r>
            <a:r>
              <a:rPr lang="en-US" altLang="en-GB" sz="1800" b="1" dirty="0">
                <a:effectLst/>
                <a:latin typeface="Arial" panose="020B0604020202020204" pitchFamily="34" charset="0"/>
                <a:cs typeface="Arial" panose="020B0604020202020204" pitchFamily="34" charset="0"/>
                <a:sym typeface="+mn-ea"/>
              </a:rPr>
              <a:t>(MULTIPLICATION TABLES 10 TO 16) </a:t>
            </a:r>
            <a:endParaRPr lang="en-US" altLang="en-GB" sz="1800" b="1" dirty="0">
              <a:latin typeface="Arial" panose="020B0604020202020204" pitchFamily="34" charset="0"/>
              <a:cs typeface="Arial" panose="020B0604020202020204" pitchFamily="34"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1"/>
          <a:srcRect/>
          <a:stretch>
            <a:fillRect/>
          </a:stretch>
        </p:blipFill>
        <p:spPr>
          <a:xfrm>
            <a:off x="7787575" y="4378875"/>
            <a:ext cx="1232526" cy="611875"/>
          </a:xfrm>
          <a:prstGeom prst="rect">
            <a:avLst/>
          </a:prstGeom>
          <a:noFill/>
          <a:ln>
            <a:noFill/>
          </a:ln>
        </p:spPr>
      </p:pic>
      <p:sp>
        <p:nvSpPr>
          <p:cNvPr id="64" name="Google Shape;64;p14"/>
          <p:cNvSpPr txBox="1"/>
          <p:nvPr/>
        </p:nvSpPr>
        <p:spPr>
          <a:xfrm>
            <a:off x="339089" y="231710"/>
            <a:ext cx="8099916"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panose="020B0604020202020204"/>
              <a:buNone/>
            </a:pPr>
            <a:r>
              <a:rPr lang="en-GB" sz="2200" b="1" i="0" u="none" strike="noStrike" cap="none" dirty="0">
                <a:solidFill>
                  <a:srgbClr val="FF0000"/>
                </a:solidFill>
                <a:latin typeface="Calibri" panose="020F0502020204030204" charset="0"/>
                <a:cs typeface="Calibri" panose="020F0502020204030204" charset="0"/>
                <a:sym typeface="Arial" panose="020B0604020202020204"/>
              </a:rPr>
              <a:t>LEARNING OUTCOME:</a:t>
            </a:r>
            <a:endParaRPr sz="2200" b="1" i="0" u="none" strike="noStrike" cap="none" dirty="0">
              <a:solidFill>
                <a:srgbClr val="FF0000"/>
              </a:solidFill>
              <a:latin typeface="Calibri" panose="020F0502020204030204" charset="0"/>
              <a:cs typeface="Calibri" panose="020F0502020204030204" charset="0"/>
              <a:sym typeface="Arial" panose="020B0604020202020204"/>
            </a:endParaRPr>
          </a:p>
        </p:txBody>
      </p:sp>
      <p:sp>
        <p:nvSpPr>
          <p:cNvPr id="65" name="Google Shape;65;p14"/>
          <p:cNvSpPr txBox="1"/>
          <p:nvPr/>
        </p:nvSpPr>
        <p:spPr>
          <a:xfrm>
            <a:off x="605983" y="1353005"/>
            <a:ext cx="7566660" cy="2437489"/>
          </a:xfrm>
          <a:prstGeom prst="rect">
            <a:avLst/>
          </a:prstGeom>
          <a:noFill/>
          <a:ln>
            <a:noFill/>
          </a:ln>
        </p:spPr>
        <p:txBody>
          <a:bodyPr spcFirstLastPara="1" wrap="square" lIns="91425" tIns="91425" rIns="91425" bIns="91425" anchor="t" anchorCtr="0">
            <a:noAutofit/>
          </a:bodyPr>
          <a:lstStyle/>
          <a:p>
            <a:pPr algn="just">
              <a:lnSpc>
                <a:spcPct val="150000"/>
              </a:lnSpc>
            </a:pPr>
            <a:r>
              <a:rPr lang="en-GB" sz="14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a:t>
            </a:r>
            <a:r>
              <a:rPr lang="en-US" sz="24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Cildren are able to solve sums orally related to the chapters and we are able to know the understanding ability of the students and how far they are ready to appear for their test.</a:t>
            </a:r>
            <a:endParaRPr lang="en-US" sz="2400" b="1"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1"/>
          <a:srcRect/>
          <a:stretch>
            <a:fillRect/>
          </a:stretch>
        </p:blipFill>
        <p:spPr>
          <a:xfrm>
            <a:off x="7787575" y="4378875"/>
            <a:ext cx="1232526" cy="611875"/>
          </a:xfrm>
          <a:prstGeom prst="rect">
            <a:avLst/>
          </a:prstGeom>
          <a:noFill/>
          <a:ln>
            <a:noFill/>
          </a:ln>
        </p:spPr>
      </p:pic>
      <p:sp>
        <p:nvSpPr>
          <p:cNvPr id="78" name="Google Shape;78;p16"/>
          <p:cNvSpPr txBox="1"/>
          <p:nvPr/>
        </p:nvSpPr>
        <p:spPr>
          <a:xfrm>
            <a:off x="641350" y="1870075"/>
            <a:ext cx="7967980" cy="2299335"/>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000000"/>
                </a:solidFill>
                <a:latin typeface="Arial" panose="020B0604020202020204"/>
                <a:ea typeface="Arial" panose="020B0604020202020204"/>
                <a:cs typeface="Arial" panose="020B0604020202020204"/>
                <a:sym typeface="Arial" panose="020B0604020202020204"/>
              </a:rPr>
              <a:t>THANKING YOU</a:t>
            </a:r>
            <a:endParaRPr sz="4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FF0000"/>
                </a:solidFill>
                <a:latin typeface="Arial" panose="020B0604020202020204"/>
                <a:ea typeface="Arial" panose="020B0604020202020204"/>
                <a:cs typeface="Arial" panose="020B0604020202020204"/>
                <a:sym typeface="Arial" panose="020B0604020202020204"/>
              </a:rPr>
              <a:t>ODM EDUCATIONAL GROUP</a:t>
            </a:r>
            <a:endParaRPr sz="4000" b="1"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 name="Picture 1"/>
          <p:cNvPicPr>
            <a:picLocks noChangeAspect="1"/>
          </p:cNvPicPr>
          <p:nvPr/>
        </p:nvPicPr>
        <p:blipFill>
          <a:blip r:embed="rId2"/>
          <a:srcRect b="7807"/>
          <a:stretch>
            <a:fillRect/>
          </a:stretch>
        </p:blipFill>
        <p:spPr>
          <a:xfrm>
            <a:off x="73660" y="191770"/>
            <a:ext cx="8996680" cy="4228465"/>
          </a:xfrm>
          <a:prstGeom prst="rect">
            <a:avLst/>
          </a:prstGeom>
        </p:spPr>
      </p:pic>
      <p:sp>
        <p:nvSpPr>
          <p:cNvPr id="3" name="Google Shape;78;p16"/>
          <p:cNvSpPr txBox="1"/>
          <p:nvPr/>
        </p:nvSpPr>
        <p:spPr>
          <a:xfrm>
            <a:off x="1029970" y="1449070"/>
            <a:ext cx="6757670" cy="1942465"/>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000000"/>
                </a:solidFill>
                <a:latin typeface="Arial" panose="020B0604020202020204"/>
                <a:ea typeface="Arial" panose="020B0604020202020204"/>
                <a:cs typeface="Arial" panose="020B0604020202020204"/>
                <a:sym typeface="Arial" panose="020B0604020202020204"/>
              </a:rPr>
              <a:t>THANKING YOU</a:t>
            </a:r>
            <a:endParaRPr sz="4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FF0000"/>
                </a:solidFill>
                <a:latin typeface="Arial" panose="020B0604020202020204"/>
                <a:ea typeface="Arial" panose="020B0604020202020204"/>
                <a:cs typeface="Arial" panose="020B0604020202020204"/>
                <a:sym typeface="Arial" panose="020B0604020202020204"/>
              </a:rPr>
              <a:t>ODM EDUCATIONAL GROUP</a:t>
            </a:r>
            <a:endParaRPr sz="4000" b="1"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1"/>
          <a:srcRect/>
          <a:stretch>
            <a:fillRect/>
          </a:stretch>
        </p:blipFill>
        <p:spPr>
          <a:xfrm>
            <a:off x="7600250" y="193590"/>
            <a:ext cx="1232526" cy="611875"/>
          </a:xfrm>
          <a:prstGeom prst="rect">
            <a:avLst/>
          </a:prstGeom>
          <a:noFill/>
          <a:ln>
            <a:noFill/>
          </a:ln>
        </p:spPr>
      </p:pic>
      <p:sp>
        <p:nvSpPr>
          <p:cNvPr id="64" name="Google Shape;64;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panose="020B0604020202020204"/>
              <a:buNone/>
            </a:pPr>
            <a:r>
              <a:rPr lang="en-GB" sz="2200" b="1" i="0" u="none" strike="noStrike" cap="none" dirty="0">
                <a:solidFill>
                  <a:srgbClr val="FF0000"/>
                </a:solidFill>
                <a:latin typeface="Arial" panose="020B0604020202020204"/>
                <a:ea typeface="Arial" panose="020B0604020202020204"/>
                <a:cs typeface="Arial" panose="020B0604020202020204"/>
                <a:sym typeface="Arial" panose="020B0604020202020204"/>
              </a:rPr>
              <a:t>LEARNING OBJECTIVE : </a:t>
            </a:r>
            <a:endParaRPr sz="2200" b="1" i="0" u="none" strike="noStrike" cap="none" dirty="0">
              <a:solidFill>
                <a:srgbClr val="FF0000"/>
              </a:solidFill>
              <a:latin typeface="Arial" panose="020B0604020202020204"/>
              <a:ea typeface="Arial" panose="020B0604020202020204"/>
              <a:cs typeface="Arial" panose="020B0604020202020204"/>
              <a:sym typeface="Arial" panose="020B0604020202020204"/>
            </a:endParaRPr>
          </a:p>
        </p:txBody>
      </p:sp>
      <p:sp>
        <p:nvSpPr>
          <p:cNvPr id="65" name="Google Shape;65;p14"/>
          <p:cNvSpPr txBox="1"/>
          <p:nvPr/>
        </p:nvSpPr>
        <p:spPr>
          <a:xfrm>
            <a:off x="144780" y="1324610"/>
            <a:ext cx="8688070" cy="224663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Clr>
                <a:srgbClr val="000000"/>
              </a:buClr>
              <a:buSzPts val="1400"/>
              <a:buFont typeface="Arial" panose="020B0604020202020204"/>
              <a:buNone/>
            </a:pPr>
            <a:r>
              <a:rPr lang="en-US" sz="2000" b="1" dirty="0"/>
              <a:t>To know how far the students have acquired the knowledge related to different topics from the three chapters and make them ready for their  half yearly evaluation.</a:t>
            </a:r>
            <a:endParaRPr lang="en-US"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1"/>
          <a:srcRect/>
          <a:stretch>
            <a:fillRect/>
          </a:stretch>
        </p:blipFill>
        <p:spPr>
          <a:xfrm>
            <a:off x="7683435" y="90720"/>
            <a:ext cx="1232526" cy="611875"/>
          </a:xfrm>
          <a:prstGeom prst="rect">
            <a:avLst/>
          </a:prstGeom>
          <a:noFill/>
          <a:ln>
            <a:noFill/>
          </a:ln>
        </p:spPr>
      </p:pic>
      <p:pic>
        <p:nvPicPr>
          <p:cNvPr id="2" name="Picture 1"/>
          <p:cNvPicPr>
            <a:picLocks noChangeAspect="1"/>
          </p:cNvPicPr>
          <p:nvPr/>
        </p:nvPicPr>
        <p:blipFill>
          <a:blip r:embed="rId2">
            <a:clrChange>
              <a:clrFrom>
                <a:srgbClr val="FFFFFF">
                  <a:alpha val="100000"/>
                </a:srgbClr>
              </a:clrFrom>
              <a:clrTo>
                <a:srgbClr val="FFFFFF">
                  <a:alpha val="100000"/>
                  <a:alpha val="0"/>
                </a:srgbClr>
              </a:clrTo>
            </a:clrChange>
          </a:blip>
          <a:srcRect b="4167"/>
          <a:stretch>
            <a:fillRect/>
          </a:stretch>
        </p:blipFill>
        <p:spPr>
          <a:xfrm>
            <a:off x="1708150" y="997585"/>
            <a:ext cx="6149340" cy="4145915"/>
          </a:xfrm>
          <a:prstGeom prst="rect">
            <a:avLst/>
          </a:prstGeom>
        </p:spPr>
      </p:pic>
      <p:sp>
        <p:nvSpPr>
          <p:cNvPr id="5" name="Text Box 4"/>
          <p:cNvSpPr txBox="1"/>
          <p:nvPr/>
        </p:nvSpPr>
        <p:spPr>
          <a:xfrm>
            <a:off x="3799840" y="1478915"/>
            <a:ext cx="3883660" cy="1076325"/>
          </a:xfrm>
          <a:prstGeom prst="rect">
            <a:avLst/>
          </a:prstGeom>
          <a:noFill/>
        </p:spPr>
        <p:txBody>
          <a:bodyPr wrap="square" rtlCol="0" anchor="t">
            <a:spAutoFit/>
          </a:bodyPr>
          <a:lstStyle/>
          <a:p>
            <a:pPr algn="ctr">
              <a:buNone/>
            </a:pPr>
            <a:r>
              <a:rPr lang="en-US" altLang="en-GB" sz="3200" b="1" dirty="0">
                <a:solidFill>
                  <a:schemeClr val="accent4">
                    <a:lumMod val="20000"/>
                    <a:lumOff val="80000"/>
                  </a:schemeClr>
                </a:solidFill>
                <a:latin typeface="Calibri" panose="020F0502020204030204" charset="0"/>
                <a:cs typeface="Calibri" panose="020F0502020204030204" charset="0"/>
                <a:sym typeface="+mn-ea"/>
              </a:rPr>
              <a:t>ORAL </a:t>
            </a:r>
            <a:r>
              <a:rPr lang="en-GB" altLang="en-IN" sz="3200" b="1" dirty="0">
                <a:solidFill>
                  <a:schemeClr val="accent4">
                    <a:lumMod val="20000"/>
                    <a:lumOff val="80000"/>
                  </a:schemeClr>
                </a:solidFill>
                <a:effectLst/>
                <a:latin typeface="Calibri" panose="020F0502020204030204" charset="0"/>
                <a:cs typeface="Calibri" panose="020F0502020204030204" charset="0"/>
                <a:sym typeface="+mn-ea"/>
              </a:rPr>
              <a:t>REVISION WORK </a:t>
            </a:r>
            <a:r>
              <a:rPr lang="en-US" sz="3200" b="1" dirty="0">
                <a:solidFill>
                  <a:schemeClr val="accent4">
                    <a:lumMod val="20000"/>
                    <a:lumOff val="80000"/>
                  </a:schemeClr>
                </a:solidFill>
                <a:latin typeface="Calibri" panose="020F0502020204030204" charset="0"/>
                <a:cs typeface="Calibri" panose="020F0502020204030204" charset="0"/>
                <a:sym typeface="Arial" panose="020B0604020202020204"/>
              </a:rPr>
              <a:t>  </a:t>
            </a:r>
            <a:r>
              <a:rPr lang="en-US" sz="3200" b="1" dirty="0">
                <a:solidFill>
                  <a:schemeClr val="accent4">
                    <a:lumMod val="20000"/>
                    <a:lumOff val="80000"/>
                  </a:schemeClr>
                </a:solidFill>
                <a:sym typeface="+mn-ea"/>
              </a:rPr>
              <a:t> </a:t>
            </a:r>
            <a:endParaRPr lang="en-US" sz="3200" b="1" i="0" u="none" strike="noStrike" dirty="0">
              <a:solidFill>
                <a:schemeClr val="accent4">
                  <a:lumMod val="20000"/>
                  <a:lumOff val="80000"/>
                </a:schemeClr>
              </a:solidFill>
              <a:effectLst/>
              <a:latin typeface="Arial" panose="020B0604020202020204" pitchFamily="34" charset="0"/>
              <a:cs typeface="Arial" panose="020B0604020202020204" pitchFamily="34" charset="0"/>
              <a:sym typeface="+mn-ea"/>
            </a:endParaRPr>
          </a:p>
        </p:txBody>
      </p:sp>
      <p:sp>
        <p:nvSpPr>
          <p:cNvPr id="8" name="Google Shape;64;p14"/>
          <p:cNvSpPr txBox="1"/>
          <p:nvPr/>
        </p:nvSpPr>
        <p:spPr>
          <a:xfrm>
            <a:off x="227850" y="152750"/>
            <a:ext cx="8688300" cy="741444"/>
          </a:xfrm>
          <a:prstGeom prst="rect">
            <a:avLst/>
          </a:prstGeom>
          <a:noFill/>
          <a:ln>
            <a:noFill/>
          </a:ln>
        </p:spPr>
        <p:txBody>
          <a:bodyPr spcFirstLastPara="1" wrap="square" lIns="91425" tIns="91425" rIns="91425" bIns="91425" anchor="t" anchorCtr="0">
            <a:noAutofit/>
          </a:bodyPr>
          <a:p>
            <a:pPr marL="0" marR="0" lvl="0" indent="0" algn="l" rtl="0">
              <a:lnSpc>
                <a:spcPct val="100000"/>
              </a:lnSpc>
              <a:spcBef>
                <a:spcPts val="0"/>
              </a:spcBef>
              <a:spcAft>
                <a:spcPts val="0"/>
              </a:spcAft>
              <a:buClr>
                <a:srgbClr val="000000"/>
              </a:buClr>
              <a:buSzPts val="1800"/>
              <a:buFont typeface="Wingdings" panose="05000000000000000000" charset="0"/>
              <a:buNone/>
            </a:pPr>
            <a:r>
              <a:rPr lang="en-US" altLang="en-GB" sz="2200" b="1" dirty="0">
                <a:solidFill>
                  <a:srgbClr val="FF0000"/>
                </a:solidFill>
                <a:latin typeface="Calibri" panose="020F0502020204030204" charset="0"/>
                <a:cs typeface="Calibri" panose="020F0502020204030204" charset="0"/>
                <a:sym typeface="+mn-ea"/>
              </a:rPr>
              <a:t>CH - 5 MULTIPLICATION, CH - 6 DIVISION</a:t>
            </a:r>
            <a:endParaRPr lang="en-US" altLang="en-GB" sz="2200" b="1" dirty="0">
              <a:solidFill>
                <a:srgbClr val="FF0000"/>
              </a:solidFill>
              <a:latin typeface="Calibri" panose="020F0502020204030204" charset="0"/>
              <a:cs typeface="Calibri" panose="020F0502020204030204" charset="0"/>
              <a:sym typeface="+mn-ea"/>
            </a:endParaRPr>
          </a:p>
          <a:p>
            <a:pPr marL="0" marR="0" lvl="0" indent="0" algn="l" rtl="0">
              <a:lnSpc>
                <a:spcPct val="100000"/>
              </a:lnSpc>
              <a:spcBef>
                <a:spcPts val="0"/>
              </a:spcBef>
              <a:spcAft>
                <a:spcPts val="0"/>
              </a:spcAft>
              <a:buClr>
                <a:srgbClr val="000000"/>
              </a:buClr>
              <a:buSzPts val="1800"/>
              <a:buFont typeface="Wingdings" panose="05000000000000000000" charset="0"/>
              <a:buNone/>
            </a:pPr>
            <a:r>
              <a:rPr lang="en-US" altLang="en-GB" sz="2200" b="1" dirty="0">
                <a:latin typeface="Calibri" panose="020F0502020204030204" charset="0"/>
                <a:cs typeface="Calibri" panose="020F0502020204030204" charset="0"/>
                <a:sym typeface="+mn-ea"/>
              </a:rPr>
              <a:t>ORAL </a:t>
            </a:r>
            <a:r>
              <a:rPr lang="en-GB" altLang="en-IN" sz="2200" b="1" dirty="0">
                <a:effectLst/>
                <a:latin typeface="Calibri" panose="020F0502020204030204" charset="0"/>
                <a:cs typeface="Calibri" panose="020F0502020204030204" charset="0"/>
                <a:sym typeface="+mn-ea"/>
              </a:rPr>
              <a:t>REVISION WORK </a:t>
            </a:r>
            <a:r>
              <a:rPr lang="en-US" sz="2200" b="1" dirty="0">
                <a:latin typeface="Calibri" panose="020F0502020204030204" charset="0"/>
                <a:cs typeface="Calibri" panose="020F0502020204030204" charset="0"/>
                <a:sym typeface="Arial" panose="020B0604020202020204"/>
              </a:rPr>
              <a:t>         </a:t>
            </a:r>
            <a:endParaRPr lang="en-US" sz="2200" b="1" i="0" u="none" strike="noStrike" cap="none" dirty="0">
              <a:solidFill>
                <a:srgbClr val="000000"/>
              </a:solidFill>
              <a:latin typeface="Calibri" panose="020F0502020204030204" charset="0"/>
              <a:cs typeface="Calibri" panose="020F0502020204030204" charset="0"/>
              <a:sym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46" name="Picture 45" descr="images (5)"/>
          <p:cNvPicPr>
            <a:picLocks noChangeAspect="1"/>
          </p:cNvPicPr>
          <p:nvPr/>
        </p:nvPicPr>
        <p:blipFill>
          <a:blip r:embed="rId1">
            <a:clrChange>
              <a:clrFrom>
                <a:srgbClr val="FCFCFC">
                  <a:alpha val="100000"/>
                </a:srgbClr>
              </a:clrFrom>
              <a:clrTo>
                <a:srgbClr val="FCFCFC">
                  <a:alpha val="100000"/>
                  <a:alpha val="0"/>
                </a:srgbClr>
              </a:clrTo>
            </a:clrChange>
          </a:blip>
          <a:srcRect b="58859"/>
          <a:stretch>
            <a:fillRect/>
          </a:stretch>
        </p:blipFill>
        <p:spPr>
          <a:xfrm>
            <a:off x="6649085" y="2672080"/>
            <a:ext cx="1647825" cy="1523365"/>
          </a:xfrm>
          <a:prstGeom prst="rect">
            <a:avLst/>
          </a:prstGeom>
        </p:spPr>
      </p:pic>
      <p:pic>
        <p:nvPicPr>
          <p:cNvPr id="45" name="Picture 44" descr="images (5)"/>
          <p:cNvPicPr>
            <a:picLocks noChangeAspect="1"/>
          </p:cNvPicPr>
          <p:nvPr/>
        </p:nvPicPr>
        <p:blipFill>
          <a:blip r:embed="rId1">
            <a:clrChange>
              <a:clrFrom>
                <a:srgbClr val="FCFCFC">
                  <a:alpha val="100000"/>
                </a:srgbClr>
              </a:clrFrom>
              <a:clrTo>
                <a:srgbClr val="FCFCFC">
                  <a:alpha val="100000"/>
                  <a:alpha val="0"/>
                </a:srgbClr>
              </a:clrTo>
            </a:clrChange>
          </a:blip>
          <a:srcRect b="58859"/>
          <a:stretch>
            <a:fillRect/>
          </a:stretch>
        </p:blipFill>
        <p:spPr>
          <a:xfrm>
            <a:off x="5397500" y="2038350"/>
            <a:ext cx="1647825" cy="1523365"/>
          </a:xfrm>
          <a:prstGeom prst="rect">
            <a:avLst/>
          </a:prstGeom>
        </p:spPr>
      </p:pic>
      <p:pic>
        <p:nvPicPr>
          <p:cNvPr id="44" name="Picture 43" descr="images (5)"/>
          <p:cNvPicPr>
            <a:picLocks noChangeAspect="1"/>
          </p:cNvPicPr>
          <p:nvPr/>
        </p:nvPicPr>
        <p:blipFill>
          <a:blip r:embed="rId1">
            <a:clrChange>
              <a:clrFrom>
                <a:srgbClr val="FCFCFC">
                  <a:alpha val="100000"/>
                </a:srgbClr>
              </a:clrFrom>
              <a:clrTo>
                <a:srgbClr val="FCFCFC">
                  <a:alpha val="100000"/>
                  <a:alpha val="0"/>
                </a:srgbClr>
              </a:clrTo>
            </a:clrChange>
          </a:blip>
          <a:srcRect b="58859"/>
          <a:stretch>
            <a:fillRect/>
          </a:stretch>
        </p:blipFill>
        <p:spPr>
          <a:xfrm>
            <a:off x="3721735" y="1882775"/>
            <a:ext cx="1647825" cy="1523365"/>
          </a:xfrm>
          <a:prstGeom prst="rect">
            <a:avLst/>
          </a:prstGeom>
        </p:spPr>
      </p:pic>
      <p:pic>
        <p:nvPicPr>
          <p:cNvPr id="43" name="Picture 42" descr="images (5)"/>
          <p:cNvPicPr>
            <a:picLocks noChangeAspect="1"/>
          </p:cNvPicPr>
          <p:nvPr/>
        </p:nvPicPr>
        <p:blipFill>
          <a:blip r:embed="rId1">
            <a:clrChange>
              <a:clrFrom>
                <a:srgbClr val="FCFCFC">
                  <a:alpha val="100000"/>
                </a:srgbClr>
              </a:clrFrom>
              <a:clrTo>
                <a:srgbClr val="FCFCFC">
                  <a:alpha val="100000"/>
                  <a:alpha val="0"/>
                </a:srgbClr>
              </a:clrTo>
            </a:clrChange>
          </a:blip>
          <a:srcRect b="58859"/>
          <a:stretch>
            <a:fillRect/>
          </a:stretch>
        </p:blipFill>
        <p:spPr>
          <a:xfrm>
            <a:off x="2060575" y="1621155"/>
            <a:ext cx="1647825" cy="1523365"/>
          </a:xfrm>
          <a:prstGeom prst="rect">
            <a:avLst/>
          </a:prstGeom>
        </p:spPr>
      </p:pic>
      <p:pic>
        <p:nvPicPr>
          <p:cNvPr id="42" name="Picture 41" descr="images (5)"/>
          <p:cNvPicPr>
            <a:picLocks noChangeAspect="1"/>
          </p:cNvPicPr>
          <p:nvPr/>
        </p:nvPicPr>
        <p:blipFill>
          <a:blip r:embed="rId1">
            <a:clrChange>
              <a:clrFrom>
                <a:srgbClr val="FCFCFC">
                  <a:alpha val="100000"/>
                </a:srgbClr>
              </a:clrFrom>
              <a:clrTo>
                <a:srgbClr val="FCFCFC">
                  <a:alpha val="100000"/>
                  <a:alpha val="0"/>
                </a:srgbClr>
              </a:clrTo>
            </a:clrChange>
          </a:blip>
          <a:srcRect b="58859"/>
          <a:stretch>
            <a:fillRect/>
          </a:stretch>
        </p:blipFill>
        <p:spPr>
          <a:xfrm>
            <a:off x="0" y="1560195"/>
            <a:ext cx="1647825" cy="1523365"/>
          </a:xfrm>
          <a:prstGeom prst="rect">
            <a:avLst/>
          </a:prstGeom>
        </p:spPr>
      </p:pic>
      <p:pic>
        <p:nvPicPr>
          <p:cNvPr id="40" name="Picture 39" descr="images (5)"/>
          <p:cNvPicPr>
            <a:picLocks noChangeAspect="1"/>
          </p:cNvPicPr>
          <p:nvPr/>
        </p:nvPicPr>
        <p:blipFill>
          <a:blip r:embed="rId1">
            <a:clrChange>
              <a:clrFrom>
                <a:srgbClr val="FCFCFC">
                  <a:alpha val="100000"/>
                </a:srgbClr>
              </a:clrFrom>
              <a:clrTo>
                <a:srgbClr val="FCFCFC">
                  <a:alpha val="100000"/>
                  <a:alpha val="0"/>
                </a:srgbClr>
              </a:clrTo>
            </a:clrChange>
          </a:blip>
          <a:srcRect b="58859"/>
          <a:stretch>
            <a:fillRect/>
          </a:stretch>
        </p:blipFill>
        <p:spPr>
          <a:xfrm>
            <a:off x="851535" y="2305050"/>
            <a:ext cx="1647825" cy="1523365"/>
          </a:xfrm>
          <a:prstGeom prst="rect">
            <a:avLst/>
          </a:prstGeom>
        </p:spPr>
      </p:pic>
      <p:pic>
        <p:nvPicPr>
          <p:cNvPr id="39" name="Picture 38" descr="images (5)"/>
          <p:cNvPicPr>
            <a:picLocks noChangeAspect="1"/>
          </p:cNvPicPr>
          <p:nvPr/>
        </p:nvPicPr>
        <p:blipFill>
          <a:blip r:embed="rId1">
            <a:clrChange>
              <a:clrFrom>
                <a:srgbClr val="FCFCFC">
                  <a:alpha val="100000"/>
                </a:srgbClr>
              </a:clrFrom>
              <a:clrTo>
                <a:srgbClr val="FCFCFC">
                  <a:alpha val="100000"/>
                  <a:alpha val="0"/>
                </a:srgbClr>
              </a:clrTo>
            </a:clrChange>
          </a:blip>
          <a:srcRect b="58859"/>
          <a:stretch>
            <a:fillRect/>
          </a:stretch>
        </p:blipFill>
        <p:spPr>
          <a:xfrm>
            <a:off x="6798310" y="975995"/>
            <a:ext cx="1647825" cy="1523365"/>
          </a:xfrm>
          <a:prstGeom prst="rect">
            <a:avLst/>
          </a:prstGeom>
        </p:spPr>
      </p:pic>
      <p:pic>
        <p:nvPicPr>
          <p:cNvPr id="38" name="Picture 37" descr="images (5)"/>
          <p:cNvPicPr>
            <a:picLocks noChangeAspect="1"/>
          </p:cNvPicPr>
          <p:nvPr/>
        </p:nvPicPr>
        <p:blipFill>
          <a:blip r:embed="rId1">
            <a:clrChange>
              <a:clrFrom>
                <a:srgbClr val="FCFCFC">
                  <a:alpha val="100000"/>
                </a:srgbClr>
              </a:clrFrom>
              <a:clrTo>
                <a:srgbClr val="FCFCFC">
                  <a:alpha val="100000"/>
                  <a:alpha val="0"/>
                </a:srgbClr>
              </a:clrTo>
            </a:clrChange>
          </a:blip>
          <a:srcRect b="58859"/>
          <a:stretch>
            <a:fillRect/>
          </a:stretch>
        </p:blipFill>
        <p:spPr>
          <a:xfrm>
            <a:off x="4733290" y="477520"/>
            <a:ext cx="1647825" cy="1523365"/>
          </a:xfrm>
          <a:prstGeom prst="rect">
            <a:avLst/>
          </a:prstGeom>
        </p:spPr>
      </p:pic>
      <p:pic>
        <p:nvPicPr>
          <p:cNvPr id="37" name="Picture 36" descr="images (5)"/>
          <p:cNvPicPr>
            <a:picLocks noChangeAspect="1"/>
          </p:cNvPicPr>
          <p:nvPr/>
        </p:nvPicPr>
        <p:blipFill>
          <a:blip r:embed="rId1">
            <a:clrChange>
              <a:clrFrom>
                <a:srgbClr val="FCFCFC">
                  <a:alpha val="100000"/>
                </a:srgbClr>
              </a:clrFrom>
              <a:clrTo>
                <a:srgbClr val="FCFCFC">
                  <a:alpha val="100000"/>
                  <a:alpha val="0"/>
                </a:srgbClr>
              </a:clrTo>
            </a:clrChange>
          </a:blip>
          <a:srcRect b="58859"/>
          <a:stretch>
            <a:fillRect/>
          </a:stretch>
        </p:blipFill>
        <p:spPr>
          <a:xfrm>
            <a:off x="2915920" y="656590"/>
            <a:ext cx="1647825" cy="1523365"/>
          </a:xfrm>
          <a:prstGeom prst="rect">
            <a:avLst/>
          </a:prstGeom>
        </p:spPr>
      </p:pic>
      <p:pic>
        <p:nvPicPr>
          <p:cNvPr id="28" name="Picture 27" descr="images (5)"/>
          <p:cNvPicPr>
            <a:picLocks noChangeAspect="1"/>
          </p:cNvPicPr>
          <p:nvPr/>
        </p:nvPicPr>
        <p:blipFill>
          <a:blip r:embed="rId1">
            <a:clrChange>
              <a:clrFrom>
                <a:srgbClr val="FCFCFC">
                  <a:alpha val="100000"/>
                </a:srgbClr>
              </a:clrFrom>
              <a:clrTo>
                <a:srgbClr val="FCFCFC">
                  <a:alpha val="100000"/>
                  <a:alpha val="0"/>
                </a:srgbClr>
              </a:clrTo>
            </a:clrChange>
          </a:blip>
          <a:srcRect b="58859"/>
          <a:stretch>
            <a:fillRect/>
          </a:stretch>
        </p:blipFill>
        <p:spPr>
          <a:xfrm>
            <a:off x="1191260" y="656590"/>
            <a:ext cx="1647825" cy="1523365"/>
          </a:xfrm>
          <a:prstGeom prst="rect">
            <a:avLst/>
          </a:prstGeom>
        </p:spPr>
      </p:pic>
      <p:sp>
        <p:nvSpPr>
          <p:cNvPr id="36" name="Rectangles 28"/>
          <p:cNvSpPr/>
          <p:nvPr/>
        </p:nvSpPr>
        <p:spPr>
          <a:xfrm>
            <a:off x="7205980" y="3380740"/>
            <a:ext cx="666750" cy="4057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117 </a:t>
            </a:r>
            <a:endParaRPr lang="en-US" sz="2000" b="1" dirty="0">
              <a:solidFill>
                <a:schemeClr val="tx1"/>
              </a:solidFill>
            </a:endParaRPr>
          </a:p>
        </p:txBody>
      </p:sp>
      <p:sp>
        <p:nvSpPr>
          <p:cNvPr id="34" name="Rectangles 28"/>
          <p:cNvSpPr/>
          <p:nvPr/>
        </p:nvSpPr>
        <p:spPr>
          <a:xfrm>
            <a:off x="5923278" y="2744560"/>
            <a:ext cx="543499" cy="405673"/>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28 </a:t>
            </a:r>
            <a:endParaRPr lang="en-US" sz="2000" b="1" dirty="0">
              <a:solidFill>
                <a:schemeClr val="tx1"/>
              </a:solidFill>
            </a:endParaRPr>
          </a:p>
        </p:txBody>
      </p:sp>
      <p:sp>
        <p:nvSpPr>
          <p:cNvPr id="31" name="Rectangles 28"/>
          <p:cNvSpPr/>
          <p:nvPr/>
        </p:nvSpPr>
        <p:spPr>
          <a:xfrm>
            <a:off x="4257038" y="2588985"/>
            <a:ext cx="543499" cy="405673"/>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64 </a:t>
            </a:r>
            <a:endParaRPr lang="en-US" sz="2000" b="1" dirty="0">
              <a:solidFill>
                <a:schemeClr val="tx1"/>
              </a:solidFill>
            </a:endParaRPr>
          </a:p>
        </p:txBody>
      </p:sp>
      <p:sp>
        <p:nvSpPr>
          <p:cNvPr id="27" name="Rectangles 28"/>
          <p:cNvSpPr/>
          <p:nvPr/>
        </p:nvSpPr>
        <p:spPr>
          <a:xfrm>
            <a:off x="2551428" y="2389595"/>
            <a:ext cx="543499" cy="405673"/>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44 </a:t>
            </a:r>
            <a:endParaRPr lang="en-US" sz="2000" b="1" dirty="0">
              <a:solidFill>
                <a:schemeClr val="tx1"/>
              </a:solidFill>
            </a:endParaRPr>
          </a:p>
        </p:txBody>
      </p:sp>
      <p:sp>
        <p:nvSpPr>
          <p:cNvPr id="25" name="Rectangles 28"/>
          <p:cNvSpPr/>
          <p:nvPr/>
        </p:nvSpPr>
        <p:spPr>
          <a:xfrm>
            <a:off x="1247773" y="2975065"/>
            <a:ext cx="543499" cy="4056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26 </a:t>
            </a:r>
            <a:endParaRPr lang="en-US" sz="2000" b="1" dirty="0">
              <a:solidFill>
                <a:schemeClr val="tx1"/>
              </a:solidFill>
            </a:endParaRPr>
          </a:p>
        </p:txBody>
      </p:sp>
      <p:sp>
        <p:nvSpPr>
          <p:cNvPr id="23" name="Rectangles 28"/>
          <p:cNvSpPr/>
          <p:nvPr/>
        </p:nvSpPr>
        <p:spPr>
          <a:xfrm>
            <a:off x="7350758" y="1632675"/>
            <a:ext cx="543499" cy="4056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96 </a:t>
            </a:r>
            <a:endParaRPr lang="en-US" sz="2000" b="1" dirty="0">
              <a:solidFill>
                <a:schemeClr val="tx1"/>
              </a:solidFill>
            </a:endParaRPr>
          </a:p>
        </p:txBody>
      </p:sp>
      <p:sp>
        <p:nvSpPr>
          <p:cNvPr id="18" name="Rectangles 28"/>
          <p:cNvSpPr/>
          <p:nvPr/>
        </p:nvSpPr>
        <p:spPr>
          <a:xfrm>
            <a:off x="3467733" y="1349465"/>
            <a:ext cx="543499" cy="405673"/>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90 </a:t>
            </a:r>
            <a:endParaRPr lang="en-US" sz="2000" b="1" dirty="0">
              <a:solidFill>
                <a:schemeClr val="tx1"/>
              </a:solidFill>
            </a:endParaRPr>
          </a:p>
        </p:txBody>
      </p:sp>
      <p:sp>
        <p:nvSpPr>
          <p:cNvPr id="20" name="Rectangles 28"/>
          <p:cNvSpPr/>
          <p:nvPr/>
        </p:nvSpPr>
        <p:spPr>
          <a:xfrm>
            <a:off x="5243828" y="1215480"/>
            <a:ext cx="543499" cy="4056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55 </a:t>
            </a:r>
            <a:endParaRPr lang="en-US" sz="2000" b="1" dirty="0">
              <a:solidFill>
                <a:schemeClr val="tx1"/>
              </a:solidFill>
            </a:endParaRPr>
          </a:p>
        </p:txBody>
      </p:sp>
      <p:pic>
        <p:nvPicPr>
          <p:cNvPr id="5" name="Picture 4" descr="33-339687_pink-balloon-png-clip-art-pink-balloon-png"/>
          <p:cNvPicPr>
            <a:picLocks noChangeAspect="1"/>
          </p:cNvPicPr>
          <p:nvPr/>
        </p:nvPicPr>
        <p:blipFill>
          <a:blip r:embed="rId2">
            <a:clrChange>
              <a:clrFrom>
                <a:srgbClr val="F7F7F7">
                  <a:alpha val="100000"/>
                </a:srgbClr>
              </a:clrFrom>
              <a:clrTo>
                <a:srgbClr val="F7F7F7">
                  <a:alpha val="100000"/>
                  <a:alpha val="0"/>
                </a:srgbClr>
              </a:clrTo>
            </a:clrChange>
            <a:duotone>
              <a:schemeClr val="accent2">
                <a:shade val="45000"/>
                <a:satMod val="135000"/>
              </a:schemeClr>
              <a:prstClr val="white"/>
            </a:duotone>
          </a:blip>
          <a:srcRect b="6542"/>
          <a:stretch>
            <a:fillRect/>
          </a:stretch>
        </p:blipFill>
        <p:spPr>
          <a:xfrm>
            <a:off x="3054350" y="477520"/>
            <a:ext cx="1371600" cy="2957195"/>
          </a:xfrm>
          <a:prstGeom prst="rect">
            <a:avLst/>
          </a:prstGeom>
        </p:spPr>
      </p:pic>
      <p:sp>
        <p:nvSpPr>
          <p:cNvPr id="16" name="Rectangles 28"/>
          <p:cNvSpPr/>
          <p:nvPr/>
        </p:nvSpPr>
        <p:spPr>
          <a:xfrm>
            <a:off x="1740533" y="1360260"/>
            <a:ext cx="543499" cy="4056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70 </a:t>
            </a:r>
            <a:endParaRPr lang="en-US" sz="2000" b="1" dirty="0">
              <a:solidFill>
                <a:schemeClr val="tx1"/>
              </a:solidFill>
            </a:endParaRPr>
          </a:p>
        </p:txBody>
      </p:sp>
      <p:sp>
        <p:nvSpPr>
          <p:cNvPr id="32" name="Rectangles 28"/>
          <p:cNvSpPr/>
          <p:nvPr/>
        </p:nvSpPr>
        <p:spPr>
          <a:xfrm>
            <a:off x="401318" y="2112100"/>
            <a:ext cx="543499" cy="4056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84 </a:t>
            </a:r>
            <a:endParaRPr lang="en-US" sz="2000" b="1" dirty="0">
              <a:solidFill>
                <a:schemeClr val="tx1"/>
              </a:solidFill>
            </a:endParaRPr>
          </a:p>
        </p:txBody>
      </p:sp>
      <p:pic>
        <p:nvPicPr>
          <p:cNvPr id="63" name="Google Shape;63;p14"/>
          <p:cNvPicPr preferRelativeResize="0"/>
          <p:nvPr/>
        </p:nvPicPr>
        <p:blipFill rotWithShape="1">
          <a:blip r:embed="rId3"/>
          <a:srcRect/>
          <a:stretch>
            <a:fillRect/>
          </a:stretch>
        </p:blipFill>
        <p:spPr>
          <a:xfrm>
            <a:off x="7780590" y="121200"/>
            <a:ext cx="1232526" cy="611875"/>
          </a:xfrm>
          <a:prstGeom prst="rect">
            <a:avLst/>
          </a:prstGeom>
          <a:noFill/>
          <a:ln>
            <a:noFill/>
          </a:ln>
        </p:spPr>
      </p:pic>
      <p:pic>
        <p:nvPicPr>
          <p:cNvPr id="4" name="Picture 3" descr="imgbin-green-toy-balloon-color-balloon-fnZgSLtsAmHzHkUHHYp44b4Ud_t"/>
          <p:cNvPicPr>
            <a:picLocks noChangeAspect="1"/>
          </p:cNvPicPr>
          <p:nvPr/>
        </p:nvPicPr>
        <p:blipFill>
          <a:blip r:embed="rId4">
            <a:clrChange>
              <a:clrFrom>
                <a:srgbClr val="CCCCCC">
                  <a:alpha val="100000"/>
                </a:srgbClr>
              </a:clrFrom>
              <a:clrTo>
                <a:srgbClr val="CCCCCC">
                  <a:alpha val="100000"/>
                  <a:alpha val="0"/>
                </a:srgbClr>
              </a:clrTo>
            </a:clrChange>
          </a:blip>
          <a:srcRect l="21495" r="22656"/>
          <a:stretch>
            <a:fillRect/>
          </a:stretch>
        </p:blipFill>
        <p:spPr>
          <a:xfrm>
            <a:off x="46990" y="1512570"/>
            <a:ext cx="1220470" cy="2479675"/>
          </a:xfrm>
          <a:prstGeom prst="rect">
            <a:avLst/>
          </a:prstGeom>
        </p:spPr>
      </p:pic>
      <p:pic>
        <p:nvPicPr>
          <p:cNvPr id="13" name="Picture 12" descr="images (7)"/>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283893" y="803933"/>
            <a:ext cx="1462405" cy="1868170"/>
          </a:xfrm>
          <a:prstGeom prst="rect">
            <a:avLst/>
          </a:prstGeom>
        </p:spPr>
      </p:pic>
      <p:pic>
        <p:nvPicPr>
          <p:cNvPr id="12" name="Picture 11" descr="images (6)"/>
          <p:cNvPicPr>
            <a:picLocks noChangeAspect="1"/>
          </p:cNvPicPr>
          <p:nvPr/>
        </p:nvPicPr>
        <p:blipFill>
          <a:blip r:embed="rId6">
            <a:clrChange>
              <a:clrFrom>
                <a:srgbClr val="FFFFFF">
                  <a:alpha val="100000"/>
                </a:srgbClr>
              </a:clrFrom>
              <a:clrTo>
                <a:srgbClr val="FFFFFF">
                  <a:alpha val="100000"/>
                  <a:alpha val="0"/>
                </a:srgbClr>
              </a:clrTo>
            </a:clrChange>
          </a:blip>
          <a:srcRect l="18828" r="13851"/>
          <a:stretch>
            <a:fillRect/>
          </a:stretch>
        </p:blipFill>
        <p:spPr>
          <a:xfrm>
            <a:off x="2108200" y="1512570"/>
            <a:ext cx="1704340" cy="3014980"/>
          </a:xfrm>
          <a:prstGeom prst="rect">
            <a:avLst/>
          </a:prstGeom>
        </p:spPr>
      </p:pic>
      <p:pic>
        <p:nvPicPr>
          <p:cNvPr id="8" name="Picture 7" descr="33-339687_pink-balloon-png-clip-art-pink-balloon-png"/>
          <p:cNvPicPr>
            <a:picLocks noChangeAspect="1"/>
          </p:cNvPicPr>
          <p:nvPr/>
        </p:nvPicPr>
        <p:blipFill>
          <a:blip r:embed="rId2">
            <a:clrChange>
              <a:clrFrom>
                <a:srgbClr val="F7F7F7">
                  <a:alpha val="100000"/>
                </a:srgbClr>
              </a:clrFrom>
              <a:clrTo>
                <a:srgbClr val="F7F7F7">
                  <a:alpha val="100000"/>
                  <a:alpha val="0"/>
                </a:srgbClr>
              </a:clrTo>
            </a:clrChange>
          </a:blip>
          <a:stretch>
            <a:fillRect/>
          </a:stretch>
        </p:blipFill>
        <p:spPr>
          <a:xfrm>
            <a:off x="3886279" y="1760567"/>
            <a:ext cx="1371600" cy="2834005"/>
          </a:xfrm>
          <a:prstGeom prst="rect">
            <a:avLst/>
          </a:prstGeom>
        </p:spPr>
      </p:pic>
      <p:pic>
        <p:nvPicPr>
          <p:cNvPr id="69" name="Picture 68" descr="images (5)"/>
          <p:cNvPicPr>
            <a:picLocks noChangeAspect="1"/>
          </p:cNvPicPr>
          <p:nvPr/>
        </p:nvPicPr>
        <p:blipFill>
          <a:blip r:embed="rId1">
            <a:clrChange>
              <a:clrFrom>
                <a:srgbClr val="FCFCFC">
                  <a:alpha val="100000"/>
                </a:srgbClr>
              </a:clrFrom>
              <a:clrTo>
                <a:srgbClr val="FCFCFC">
                  <a:alpha val="100000"/>
                  <a:alpha val="0"/>
                </a:srgbClr>
              </a:clrTo>
            </a:clrChange>
          </a:blip>
          <a:srcRect b="10172"/>
          <a:stretch>
            <a:fillRect/>
          </a:stretch>
        </p:blipFill>
        <p:spPr>
          <a:xfrm rot="21420000">
            <a:off x="5397500" y="2221230"/>
            <a:ext cx="1647825" cy="2489835"/>
          </a:xfrm>
          <a:prstGeom prst="rect">
            <a:avLst/>
          </a:prstGeom>
        </p:spPr>
      </p:pic>
      <p:pic>
        <p:nvPicPr>
          <p:cNvPr id="9" name="Picture 8" descr="images (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rot="21120000">
            <a:off x="4954905" y="402590"/>
            <a:ext cx="1424940" cy="2320925"/>
          </a:xfrm>
          <a:prstGeom prst="rect">
            <a:avLst/>
          </a:prstGeom>
        </p:spPr>
      </p:pic>
      <p:pic>
        <p:nvPicPr>
          <p:cNvPr id="10" name="Picture 9" descr="images (4)"/>
          <p:cNvPicPr>
            <a:picLocks noChangeAspect="1"/>
          </p:cNvPicPr>
          <p:nvPr/>
        </p:nvPicPr>
        <p:blipFill>
          <a:blip r:embed="rId8">
            <a:clrChange>
              <a:clrFrom>
                <a:srgbClr val="FFFFFF">
                  <a:alpha val="100000"/>
                </a:srgbClr>
              </a:clrFrom>
              <a:clrTo>
                <a:srgbClr val="FFFFFF">
                  <a:alpha val="100000"/>
                  <a:alpha val="0"/>
                </a:srgbClr>
              </a:clrTo>
            </a:clrChange>
          </a:blip>
          <a:stretch>
            <a:fillRect/>
          </a:stretch>
        </p:blipFill>
        <p:spPr>
          <a:xfrm rot="20400000">
            <a:off x="7137400" y="885190"/>
            <a:ext cx="1353820" cy="2636520"/>
          </a:xfrm>
          <a:prstGeom prst="rect">
            <a:avLst/>
          </a:prstGeom>
        </p:spPr>
      </p:pic>
      <p:pic>
        <p:nvPicPr>
          <p:cNvPr id="14" name="Picture 13" descr="images (8)"/>
          <p:cNvPicPr>
            <a:picLocks noChangeAspect="1"/>
          </p:cNvPicPr>
          <p:nvPr/>
        </p:nvPicPr>
        <p:blipFill>
          <a:blip r:embed="rId9">
            <a:clrChange>
              <a:clrFrom>
                <a:srgbClr val="F7F7F7">
                  <a:alpha val="100000"/>
                </a:srgbClr>
              </a:clrFrom>
              <a:clrTo>
                <a:srgbClr val="F7F7F7">
                  <a:alpha val="100000"/>
                  <a:alpha val="0"/>
                </a:srgbClr>
              </a:clrTo>
            </a:clrChange>
          </a:blip>
          <a:srcRect b="14917"/>
          <a:stretch>
            <a:fillRect/>
          </a:stretch>
        </p:blipFill>
        <p:spPr>
          <a:xfrm rot="180000">
            <a:off x="905510" y="2340610"/>
            <a:ext cx="1422400" cy="2104390"/>
          </a:xfrm>
          <a:prstGeom prst="rect">
            <a:avLst/>
          </a:prstGeom>
        </p:spPr>
      </p:pic>
      <p:pic>
        <p:nvPicPr>
          <p:cNvPr id="15" name="Picture 14" descr="download (3)"/>
          <p:cNvPicPr>
            <a:picLocks noChangeAspect="1"/>
          </p:cNvPicPr>
          <p:nvPr/>
        </p:nvPicPr>
        <p:blipFill>
          <a:blip r:embed="rId10">
            <a:clrChange>
              <a:clrFrom>
                <a:srgbClr val="F7F7F7">
                  <a:alpha val="100000"/>
                </a:srgbClr>
              </a:clrFrom>
              <a:clrTo>
                <a:srgbClr val="F7F7F7">
                  <a:alpha val="100000"/>
                  <a:alpha val="0"/>
                </a:srgbClr>
              </a:clrTo>
            </a:clrChange>
          </a:blip>
          <a:stretch>
            <a:fillRect/>
          </a:stretch>
        </p:blipFill>
        <p:spPr>
          <a:xfrm rot="21360000">
            <a:off x="6813656" y="2787650"/>
            <a:ext cx="1319530" cy="2083435"/>
          </a:xfrm>
          <a:prstGeom prst="rect">
            <a:avLst/>
          </a:prstGeom>
        </p:spPr>
      </p:pic>
      <p:sp>
        <p:nvSpPr>
          <p:cNvPr id="29" name="Rectangles 28"/>
          <p:cNvSpPr/>
          <p:nvPr/>
        </p:nvSpPr>
        <p:spPr>
          <a:xfrm>
            <a:off x="189421" y="1766192"/>
            <a:ext cx="968375" cy="41148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12 x 7 </a:t>
            </a:r>
            <a:endParaRPr lang="en-US" sz="2000" b="1" dirty="0">
              <a:solidFill>
                <a:schemeClr val="tx1"/>
              </a:solidFill>
            </a:endParaRPr>
          </a:p>
        </p:txBody>
      </p:sp>
      <p:sp>
        <p:nvSpPr>
          <p:cNvPr id="2" name="Rectangles 1"/>
          <p:cNvSpPr/>
          <p:nvPr/>
        </p:nvSpPr>
        <p:spPr>
          <a:xfrm>
            <a:off x="1531176" y="1034037"/>
            <a:ext cx="968375" cy="41148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dirty="0">
                <a:solidFill>
                  <a:schemeClr val="tx1"/>
                </a:solidFill>
              </a:rPr>
              <a:t>14 x 5 </a:t>
            </a:r>
            <a:endParaRPr lang="en-US" sz="2000" b="1" dirty="0">
              <a:solidFill>
                <a:schemeClr val="tx1"/>
              </a:solidFill>
            </a:endParaRPr>
          </a:p>
        </p:txBody>
      </p:sp>
      <p:pic>
        <p:nvPicPr>
          <p:cNvPr id="3" name="Picture 2"/>
          <p:cNvPicPr>
            <a:picLocks noChangeAspect="1"/>
          </p:cNvPicPr>
          <p:nvPr/>
        </p:nvPicPr>
        <p:blipFill>
          <a:blip r:embed="rId11">
            <a:clrChange>
              <a:clrFrom>
                <a:srgbClr val="FFFFFF">
                  <a:alpha val="100000"/>
                </a:srgbClr>
              </a:clrFrom>
              <a:clrTo>
                <a:srgbClr val="FFFFFF">
                  <a:alpha val="100000"/>
                  <a:alpha val="0"/>
                </a:srgbClr>
              </a:clrTo>
            </a:clrChange>
          </a:blip>
          <a:stretch>
            <a:fillRect/>
          </a:stretch>
        </p:blipFill>
        <p:spPr>
          <a:xfrm>
            <a:off x="121920" y="3924935"/>
            <a:ext cx="882650" cy="761365"/>
          </a:xfrm>
          <a:prstGeom prst="rect">
            <a:avLst/>
          </a:prstGeom>
        </p:spPr>
      </p:pic>
      <p:pic>
        <p:nvPicPr>
          <p:cNvPr id="6" name="Picture 5"/>
          <p:cNvPicPr>
            <a:picLocks noChangeAspect="1"/>
          </p:cNvPicPr>
          <p:nvPr/>
        </p:nvPicPr>
        <p:blipFill>
          <a:blip r:embed="rId12">
            <a:clrChange>
              <a:clrFrom>
                <a:srgbClr val="FFFFFF">
                  <a:alpha val="100000"/>
                </a:srgbClr>
              </a:clrFrom>
              <a:clrTo>
                <a:srgbClr val="FFFFFF">
                  <a:alpha val="100000"/>
                  <a:alpha val="0"/>
                </a:srgbClr>
              </a:clrTo>
            </a:clrChange>
          </a:blip>
          <a:stretch>
            <a:fillRect/>
          </a:stretch>
        </p:blipFill>
        <p:spPr>
          <a:xfrm flipH="1">
            <a:off x="3011805" y="3380740"/>
            <a:ext cx="696595" cy="859790"/>
          </a:xfrm>
          <a:prstGeom prst="rect">
            <a:avLst/>
          </a:prstGeom>
        </p:spPr>
      </p:pic>
      <p:pic>
        <p:nvPicPr>
          <p:cNvPr id="7" name="Picture 6"/>
          <p:cNvPicPr>
            <a:picLocks noChangeAspect="1"/>
          </p:cNvPicPr>
          <p:nvPr/>
        </p:nvPicPr>
        <p:blipFill>
          <a:blip r:embed="rId13">
            <a:clrChange>
              <a:clrFrom>
                <a:srgbClr val="FFFFFF">
                  <a:alpha val="100000"/>
                </a:srgbClr>
              </a:clrFrom>
              <a:clrTo>
                <a:srgbClr val="FFFFFF">
                  <a:alpha val="100000"/>
                  <a:alpha val="0"/>
                </a:srgbClr>
              </a:clrTo>
            </a:clrChange>
          </a:blip>
          <a:stretch>
            <a:fillRect/>
          </a:stretch>
        </p:blipFill>
        <p:spPr>
          <a:xfrm>
            <a:off x="4158615" y="3931285"/>
            <a:ext cx="2987040" cy="982980"/>
          </a:xfrm>
          <a:prstGeom prst="rect">
            <a:avLst/>
          </a:prstGeom>
        </p:spPr>
      </p:pic>
      <p:pic>
        <p:nvPicPr>
          <p:cNvPr id="11" name="Picture 10"/>
          <p:cNvPicPr>
            <a:picLocks noChangeAspect="1"/>
          </p:cNvPicPr>
          <p:nvPr/>
        </p:nvPicPr>
        <p:blipFill>
          <a:blip r:embed="rId14">
            <a:clrChange>
              <a:clrFrom>
                <a:srgbClr val="F1F1F1">
                  <a:alpha val="100000"/>
                </a:srgbClr>
              </a:clrFrom>
              <a:clrTo>
                <a:srgbClr val="F1F1F1">
                  <a:alpha val="100000"/>
                  <a:alpha val="0"/>
                </a:srgbClr>
              </a:clrTo>
            </a:clrChange>
          </a:blip>
          <a:stretch>
            <a:fillRect/>
          </a:stretch>
        </p:blipFill>
        <p:spPr>
          <a:xfrm>
            <a:off x="1004570" y="3508375"/>
            <a:ext cx="2179320" cy="1405890"/>
          </a:xfrm>
          <a:prstGeom prst="rect">
            <a:avLst/>
          </a:prstGeom>
        </p:spPr>
      </p:pic>
      <p:sp>
        <p:nvSpPr>
          <p:cNvPr id="17" name="Rectangles 16"/>
          <p:cNvSpPr/>
          <p:nvPr/>
        </p:nvSpPr>
        <p:spPr>
          <a:xfrm>
            <a:off x="3183890" y="924560"/>
            <a:ext cx="968375" cy="34798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10 x 9</a:t>
            </a:r>
            <a:r>
              <a:rPr lang="en-US" sz="2000" b="1" dirty="0">
                <a:solidFill>
                  <a:schemeClr val="tx1"/>
                </a:solidFill>
              </a:rPr>
              <a:t> </a:t>
            </a:r>
            <a:endParaRPr lang="en-US" sz="2000" b="1" dirty="0">
              <a:solidFill>
                <a:schemeClr val="tx1"/>
              </a:solidFill>
            </a:endParaRPr>
          </a:p>
        </p:txBody>
      </p:sp>
      <p:sp>
        <p:nvSpPr>
          <p:cNvPr id="19" name="Rectangles 18"/>
          <p:cNvSpPr/>
          <p:nvPr/>
        </p:nvSpPr>
        <p:spPr>
          <a:xfrm>
            <a:off x="5031931" y="804167"/>
            <a:ext cx="968375" cy="41148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11 x 5 </a:t>
            </a:r>
            <a:endParaRPr lang="en-US" sz="2000" b="1" dirty="0">
              <a:solidFill>
                <a:schemeClr val="tx1"/>
              </a:solidFill>
            </a:endParaRPr>
          </a:p>
        </p:txBody>
      </p:sp>
      <p:sp>
        <p:nvSpPr>
          <p:cNvPr id="22" name="Rectangles 21"/>
          <p:cNvSpPr/>
          <p:nvPr/>
        </p:nvSpPr>
        <p:spPr>
          <a:xfrm>
            <a:off x="7109651" y="1221362"/>
            <a:ext cx="968375" cy="41148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12 x 8 </a:t>
            </a:r>
            <a:endParaRPr lang="en-US" sz="2000" b="1" dirty="0">
              <a:solidFill>
                <a:schemeClr val="tx1"/>
              </a:solidFill>
            </a:endParaRPr>
          </a:p>
        </p:txBody>
      </p:sp>
      <p:sp>
        <p:nvSpPr>
          <p:cNvPr id="24" name="Rectangles 23"/>
          <p:cNvSpPr/>
          <p:nvPr/>
        </p:nvSpPr>
        <p:spPr>
          <a:xfrm>
            <a:off x="1035241" y="2672337"/>
            <a:ext cx="968375" cy="41148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13 x 2 </a:t>
            </a:r>
            <a:endParaRPr lang="en-US" sz="2000" b="1" dirty="0">
              <a:solidFill>
                <a:schemeClr val="tx1"/>
              </a:solidFill>
            </a:endParaRPr>
          </a:p>
        </p:txBody>
      </p:sp>
      <p:sp>
        <p:nvSpPr>
          <p:cNvPr id="26" name="Rectangles 25"/>
          <p:cNvSpPr/>
          <p:nvPr/>
        </p:nvSpPr>
        <p:spPr>
          <a:xfrm>
            <a:off x="2381250" y="2017395"/>
            <a:ext cx="889000" cy="37211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11 x 4</a:t>
            </a:r>
            <a:r>
              <a:rPr lang="en-US" sz="2000" b="1" dirty="0">
                <a:solidFill>
                  <a:schemeClr val="tx1"/>
                </a:solidFill>
              </a:rPr>
              <a:t> </a:t>
            </a:r>
            <a:endParaRPr lang="en-US" sz="2000" b="1" dirty="0">
              <a:solidFill>
                <a:schemeClr val="tx1"/>
              </a:solidFill>
            </a:endParaRPr>
          </a:p>
        </p:txBody>
      </p:sp>
      <p:sp>
        <p:nvSpPr>
          <p:cNvPr id="30" name="Rectangles 29"/>
          <p:cNvSpPr/>
          <p:nvPr/>
        </p:nvSpPr>
        <p:spPr>
          <a:xfrm>
            <a:off x="4044506" y="2260857"/>
            <a:ext cx="968375" cy="41148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dirty="0">
                <a:solidFill>
                  <a:schemeClr val="bg1"/>
                </a:solidFill>
              </a:rPr>
              <a:t>16 x 4 </a:t>
            </a:r>
            <a:endParaRPr lang="en-US" sz="2000" b="1" dirty="0">
              <a:solidFill>
                <a:schemeClr val="bg1"/>
              </a:solidFill>
            </a:endParaRPr>
          </a:p>
        </p:txBody>
      </p:sp>
      <p:sp>
        <p:nvSpPr>
          <p:cNvPr id="33" name="Rectangles 32"/>
          <p:cNvSpPr/>
          <p:nvPr/>
        </p:nvSpPr>
        <p:spPr>
          <a:xfrm>
            <a:off x="5680901" y="2389762"/>
            <a:ext cx="968375" cy="41148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14 x 2 </a:t>
            </a:r>
            <a:endParaRPr lang="en-US" sz="2000" b="1" dirty="0">
              <a:solidFill>
                <a:schemeClr val="tx1"/>
              </a:solidFill>
            </a:endParaRPr>
          </a:p>
        </p:txBody>
      </p:sp>
      <p:sp>
        <p:nvSpPr>
          <p:cNvPr id="35" name="Rectangles 34"/>
          <p:cNvSpPr/>
          <p:nvPr/>
        </p:nvSpPr>
        <p:spPr>
          <a:xfrm>
            <a:off x="6989001" y="3083817"/>
            <a:ext cx="968375" cy="41148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13 x 9 </a:t>
            </a:r>
            <a:endParaRPr lang="en-US" sz="2000" b="1" dirty="0">
              <a:solidFill>
                <a:schemeClr val="tx1"/>
              </a:solidFill>
            </a:endParaRPr>
          </a:p>
        </p:txBody>
      </p:sp>
      <p:sp>
        <p:nvSpPr>
          <p:cNvPr id="41" name="Google Shape;71;p15"/>
          <p:cNvSpPr txBox="1"/>
          <p:nvPr/>
        </p:nvSpPr>
        <p:spPr>
          <a:xfrm>
            <a:off x="46990" y="36830"/>
            <a:ext cx="4239260" cy="440690"/>
          </a:xfrm>
          <a:prstGeom prst="rect">
            <a:avLst/>
          </a:prstGeom>
          <a:noFill/>
          <a:ln>
            <a:noFill/>
          </a:ln>
        </p:spPr>
        <p:txBody>
          <a:bodyPr spcFirstLastPara="1" wrap="square" lIns="91425" tIns="91425" rIns="91425" bIns="91425" anchor="t" anchorCtr="0">
            <a:noAutofit/>
          </a:bodyPr>
          <a:p>
            <a:pPr marL="0" lvl="0" indent="0" algn="l" rtl="0">
              <a:spcBef>
                <a:spcPts val="0"/>
              </a:spcBef>
              <a:spcAft>
                <a:spcPts val="0"/>
              </a:spcAft>
              <a:buNone/>
            </a:pPr>
            <a:r>
              <a:rPr lang="en-IN" sz="2200" b="1" dirty="0">
                <a:solidFill>
                  <a:srgbClr val="FF0000"/>
                </a:solidFill>
                <a:effectLst/>
                <a:latin typeface="Calibri" panose="020F0502020204030204" charset="0"/>
                <a:cs typeface="Calibri" panose="020F0502020204030204" charset="0"/>
                <a:sym typeface="+mn-ea"/>
              </a:rPr>
              <a:t>MULTIPLICATION TABLE</a:t>
            </a:r>
            <a:r>
              <a:rPr lang="en-US" altLang="en-IN" sz="2200" b="1" dirty="0">
                <a:solidFill>
                  <a:srgbClr val="FF0000"/>
                </a:solidFill>
                <a:effectLst/>
                <a:latin typeface="Calibri" panose="020F0502020204030204" charset="0"/>
                <a:cs typeface="Calibri" panose="020F0502020204030204" charset="0"/>
                <a:sym typeface="+mn-ea"/>
              </a:rPr>
              <a:t>- 10 to 16</a:t>
            </a:r>
            <a:endParaRPr lang="en-US" altLang="en-IN" sz="2200" b="1" i="0" u="none" strike="noStrike" cap="none" dirty="0">
              <a:solidFill>
                <a:srgbClr val="FF0000"/>
              </a:solidFill>
              <a:effectLst/>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5000"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4" presetClass="entr" presetSubtype="16"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2000"/>
                                        <p:tgtEl>
                                          <p:spTgt spid="4"/>
                                        </p:tgtEl>
                                      </p:cBhvr>
                                    </p:animEffect>
                                    <p:set>
                                      <p:cBhvr>
                                        <p:cTn id="17" dur="1" fill="hold">
                                          <p:stCondLst>
                                            <p:cond delay="1996"/>
                                          </p:stCondLst>
                                        </p:cTn>
                                        <p:tgtEl>
                                          <p:spTgt spid="4"/>
                                        </p:tgtEl>
                                        <p:attrNameLst>
                                          <p:attrName>style.visibility</p:attrName>
                                        </p:attrNameLst>
                                      </p:cBhvr>
                                      <p:to>
                                        <p:strVal val="hidden"/>
                                      </p:to>
                                    </p:set>
                                  </p:childTnLst>
                                  <p:subTnLst>
                                    <p:audio>
                                      <p:cMediaNode>
                                        <p:cTn display="1" masterRel="sameClick">
                                          <p:stCondLst>
                                            <p:cond evt="begin" delay="0">
                                              <p:tn val="15"/>
                                            </p:cond>
                                          </p:stCondLst>
                                          <p:endCondLst>
                                            <p:cond evt="onStopAudio" delay="0">
                                              <p:tgtEl>
                                                <p:sldTgt/>
                                              </p:tgtEl>
                                            </p:cond>
                                          </p:endCondLst>
                                        </p:cTn>
                                        <p:tgtEl>
                                          <p:sndTgt r:embed="rId15" name="explode.wav"/>
                                        </p:tgtEl>
                                      </p:cMediaNode>
                                    </p:audio>
                                  </p:subTnLst>
                                </p:cTn>
                              </p:par>
                              <p:par>
                                <p:cTn id="18" presetID="4" presetClass="entr" presetSubtype="16"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ox(in)">
                                      <p:cBhvr>
                                        <p:cTn id="20" dur="2000"/>
                                        <p:tgtEl>
                                          <p:spTgt spid="32"/>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nodeType="clickEffect">
                                  <p:stCondLst>
                                    <p:cond delay="0"/>
                                  </p:stCondLst>
                                  <p:childTnLst>
                                    <p:set>
                                      <p:cBhvr>
                                        <p:cTn id="28" dur="5000" fill="hold">
                                          <p:stCondLst>
                                            <p:cond delay="0"/>
                                          </p:stCondLst>
                                        </p:cTn>
                                        <p:tgtEl>
                                          <p:spTgt spid="13"/>
                                        </p:tgtEl>
                                        <p:attrNameLst>
                                          <p:attrName>style.visibility</p:attrName>
                                        </p:attrNameLst>
                                      </p:cBhvr>
                                      <p:to>
                                        <p:strVal val="visible"/>
                                      </p:to>
                                    </p:set>
                                    <p:anim calcmode="lin" valueType="num">
                                      <p:cBhvr additive="base">
                                        <p:cTn id="29" dur="5000" fill="hold"/>
                                        <p:tgtEl>
                                          <p:spTgt spid="13"/>
                                        </p:tgtEl>
                                        <p:attrNameLst>
                                          <p:attrName>ppt_x</p:attrName>
                                        </p:attrNameLst>
                                      </p:cBhvr>
                                      <p:tavLst>
                                        <p:tav tm="0">
                                          <p:val>
                                            <p:strVal val="1+#ppt_w/2"/>
                                          </p:val>
                                        </p:tav>
                                        <p:tav tm="100000">
                                          <p:val>
                                            <p:strVal val="#ppt_x"/>
                                          </p:val>
                                        </p:tav>
                                      </p:tavLst>
                                    </p:anim>
                                    <p:anim calcmode="lin" valueType="num">
                                      <p:cBhvr additive="base">
                                        <p:cTn id="30" dur="50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ox(in)">
                                      <p:cBhvr>
                                        <p:cTn id="34" dur="2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nodeType="clickEffect">
                                  <p:stCondLst>
                                    <p:cond delay="0"/>
                                  </p:stCondLst>
                                  <p:childTnLst>
                                    <p:animEffect transition="out" filter="dissolve">
                                      <p:cBhvr>
                                        <p:cTn id="38" dur="2000"/>
                                        <p:tgtEl>
                                          <p:spTgt spid="13"/>
                                        </p:tgtEl>
                                      </p:cBhvr>
                                    </p:animEffect>
                                    <p:set>
                                      <p:cBhvr>
                                        <p:cTn id="39" dur="1" fill="hold">
                                          <p:stCondLst>
                                            <p:cond delay="1996"/>
                                          </p:stCondLst>
                                        </p:cTn>
                                        <p:tgtEl>
                                          <p:spTgt spid="13"/>
                                        </p:tgtEl>
                                        <p:attrNameLst>
                                          <p:attrName>style.visibility</p:attrName>
                                        </p:attrNameLst>
                                      </p:cBhvr>
                                      <p:to>
                                        <p:strVal val="hidden"/>
                                      </p:to>
                                    </p:set>
                                  </p:childTnLst>
                                  <p:subTnLst>
                                    <p:audio>
                                      <p:cMediaNode>
                                        <p:cTn display="1" masterRel="sameClick">
                                          <p:stCondLst>
                                            <p:cond evt="begin" delay="0">
                                              <p:tn val="37"/>
                                            </p:cond>
                                          </p:stCondLst>
                                          <p:endCondLst>
                                            <p:cond evt="onStopAudio" delay="0">
                                              <p:tgtEl>
                                                <p:sldTgt/>
                                              </p:tgtEl>
                                            </p:cond>
                                          </p:endCondLst>
                                        </p:cTn>
                                        <p:tgtEl>
                                          <p:sndTgt r:embed="rId15" name="explode.wav"/>
                                        </p:tgtEl>
                                      </p:cMediaNode>
                                    </p:audio>
                                  </p:subTnLst>
                                </p:cTn>
                              </p:par>
                              <p:par>
                                <p:cTn id="40" presetID="4"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2000"/>
                                        <p:tgtEl>
                                          <p:spTgt spid="16"/>
                                        </p:tgtEl>
                                      </p:cBhvr>
                                    </p:animEffect>
                                  </p:childTnLst>
                                </p:cTn>
                              </p:par>
                            </p:childTnLst>
                          </p:cTn>
                        </p:par>
                        <p:par>
                          <p:cTn id="43" fill="hold">
                            <p:stCondLst>
                              <p:cond delay="2000"/>
                            </p:stCondLst>
                            <p:childTnLst>
                              <p:par>
                                <p:cTn id="44" presetID="16" presetClass="entr" presetSubtype="21"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nodeType="clickEffect">
                                  <p:stCondLst>
                                    <p:cond delay="0"/>
                                  </p:stCondLst>
                                  <p:childTnLst>
                                    <p:set>
                                      <p:cBhvr>
                                        <p:cTn id="50" dur="5000" fill="hold">
                                          <p:stCondLst>
                                            <p:cond delay="0"/>
                                          </p:stCondLst>
                                        </p:cTn>
                                        <p:tgtEl>
                                          <p:spTgt spid="5"/>
                                        </p:tgtEl>
                                        <p:attrNameLst>
                                          <p:attrName>style.visibility</p:attrName>
                                        </p:attrNameLst>
                                      </p:cBhvr>
                                      <p:to>
                                        <p:strVal val="visible"/>
                                      </p:to>
                                    </p:set>
                                    <p:anim calcmode="lin" valueType="num">
                                      <p:cBhvr additive="base">
                                        <p:cTn id="51" dur="5000" fill="hold"/>
                                        <p:tgtEl>
                                          <p:spTgt spid="5"/>
                                        </p:tgtEl>
                                        <p:attrNameLst>
                                          <p:attrName>ppt_x</p:attrName>
                                        </p:attrNameLst>
                                      </p:cBhvr>
                                      <p:tavLst>
                                        <p:tav tm="0">
                                          <p:val>
                                            <p:strVal val="0-#ppt_w/2"/>
                                          </p:val>
                                        </p:tav>
                                        <p:tav tm="100000">
                                          <p:val>
                                            <p:strVal val="#ppt_x"/>
                                          </p:val>
                                        </p:tav>
                                      </p:tavLst>
                                    </p:anim>
                                    <p:anim calcmode="lin" valueType="num">
                                      <p:cBhvr additive="base">
                                        <p:cTn id="52" dur="5000" fill="hold"/>
                                        <p:tgtEl>
                                          <p:spTgt spid="5"/>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4" presetClass="entr" presetSubtype="16"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ox(in)">
                                      <p:cBhvr>
                                        <p:cTn id="56" dur="20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nodeType="clickEffect">
                                  <p:stCondLst>
                                    <p:cond delay="0"/>
                                  </p:stCondLst>
                                  <p:childTnLst>
                                    <p:animEffect transition="out" filter="dissolve">
                                      <p:cBhvr>
                                        <p:cTn id="60" dur="3000"/>
                                        <p:tgtEl>
                                          <p:spTgt spid="5"/>
                                        </p:tgtEl>
                                      </p:cBhvr>
                                    </p:animEffect>
                                    <p:set>
                                      <p:cBhvr>
                                        <p:cTn id="61" dur="1" fill="hold">
                                          <p:stCondLst>
                                            <p:cond delay="2994"/>
                                          </p:stCondLst>
                                        </p:cTn>
                                        <p:tgtEl>
                                          <p:spTgt spid="5"/>
                                        </p:tgtEl>
                                        <p:attrNameLst>
                                          <p:attrName>style.visibility</p:attrName>
                                        </p:attrNameLst>
                                      </p:cBhvr>
                                      <p:to>
                                        <p:strVal val="hidden"/>
                                      </p:to>
                                    </p:set>
                                  </p:childTnLst>
                                  <p:subTnLst>
                                    <p:audio>
                                      <p:cMediaNode>
                                        <p:cTn display="1" masterRel="sameClick">
                                          <p:stCondLst>
                                            <p:cond evt="begin" delay="0">
                                              <p:tn val="59"/>
                                            </p:cond>
                                          </p:stCondLst>
                                          <p:endCondLst>
                                            <p:cond evt="onStopAudio" delay="0">
                                              <p:tgtEl>
                                                <p:sldTgt/>
                                              </p:tgtEl>
                                            </p:cond>
                                          </p:endCondLst>
                                        </p:cTn>
                                        <p:tgtEl>
                                          <p:sndTgt r:embed="rId15" name="explode.wav"/>
                                        </p:tgtEl>
                                      </p:cMediaNode>
                                    </p:audio>
                                  </p:subTnLst>
                                </p:cTn>
                              </p:par>
                              <p:par>
                                <p:cTn id="62" presetID="4" presetClass="entr" presetSubtype="1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ox(in)">
                                      <p:cBhvr>
                                        <p:cTn id="64" dur="2000"/>
                                        <p:tgtEl>
                                          <p:spTgt spid="18"/>
                                        </p:tgtEl>
                                      </p:cBhvr>
                                    </p:animEffect>
                                  </p:childTnLst>
                                </p:cTn>
                              </p:par>
                            </p:childTnLst>
                          </p:cTn>
                        </p:par>
                        <p:par>
                          <p:cTn id="65" fill="hold">
                            <p:stCondLst>
                              <p:cond delay="3000"/>
                            </p:stCondLst>
                            <p:childTnLst>
                              <p:par>
                                <p:cTn id="66" presetID="16" presetClass="entr" presetSubtype="21"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barn(inVertical)">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3" fill="hold" nodeType="clickEffect">
                                  <p:stCondLst>
                                    <p:cond delay="0"/>
                                  </p:stCondLst>
                                  <p:childTnLst>
                                    <p:set>
                                      <p:cBhvr>
                                        <p:cTn id="72" dur="5000" fill="hold">
                                          <p:stCondLst>
                                            <p:cond delay="0"/>
                                          </p:stCondLst>
                                        </p:cTn>
                                        <p:tgtEl>
                                          <p:spTgt spid="9"/>
                                        </p:tgtEl>
                                        <p:attrNameLst>
                                          <p:attrName>style.visibility</p:attrName>
                                        </p:attrNameLst>
                                      </p:cBhvr>
                                      <p:to>
                                        <p:strVal val="visible"/>
                                      </p:to>
                                    </p:set>
                                    <p:anim calcmode="lin" valueType="num">
                                      <p:cBhvr additive="base">
                                        <p:cTn id="73" dur="5000" fill="hold"/>
                                        <p:tgtEl>
                                          <p:spTgt spid="9"/>
                                        </p:tgtEl>
                                        <p:attrNameLst>
                                          <p:attrName>ppt_x</p:attrName>
                                        </p:attrNameLst>
                                      </p:cBhvr>
                                      <p:tavLst>
                                        <p:tav tm="0">
                                          <p:val>
                                            <p:strVal val="1+#ppt_w/2"/>
                                          </p:val>
                                        </p:tav>
                                        <p:tav tm="100000">
                                          <p:val>
                                            <p:strVal val="#ppt_x"/>
                                          </p:val>
                                        </p:tav>
                                      </p:tavLst>
                                    </p:anim>
                                    <p:anim calcmode="lin" valueType="num">
                                      <p:cBhvr additive="base">
                                        <p:cTn id="74" dur="5000" fill="hold"/>
                                        <p:tgtEl>
                                          <p:spTgt spid="9"/>
                                        </p:tgtEl>
                                        <p:attrNameLst>
                                          <p:attrName>ppt_y</p:attrName>
                                        </p:attrNameLst>
                                      </p:cBhvr>
                                      <p:tavLst>
                                        <p:tav tm="0">
                                          <p:val>
                                            <p:strVal val="0-#ppt_h/2"/>
                                          </p:val>
                                        </p:tav>
                                        <p:tav tm="100000">
                                          <p:val>
                                            <p:strVal val="#ppt_y"/>
                                          </p:val>
                                        </p:tav>
                                      </p:tavLst>
                                    </p:anim>
                                  </p:childTnLst>
                                </p:cTn>
                              </p:par>
                            </p:childTnLst>
                          </p:cTn>
                        </p:par>
                        <p:par>
                          <p:cTn id="75" fill="hold">
                            <p:stCondLst>
                              <p:cond delay="5000"/>
                            </p:stCondLst>
                            <p:childTnLst>
                              <p:par>
                                <p:cTn id="76" presetID="4" presetClass="entr" presetSubtype="16"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box(in)">
                                      <p:cBhvr>
                                        <p:cTn id="78" dur="20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xit" presetSubtype="0" fill="hold" nodeType="clickEffect">
                                  <p:stCondLst>
                                    <p:cond delay="0"/>
                                  </p:stCondLst>
                                  <p:childTnLst>
                                    <p:animEffect transition="out" filter="dissolv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subTnLst>
                                    <p:audio>
                                      <p:cMediaNode>
                                        <p:cTn display="1" masterRel="sameClick">
                                          <p:stCondLst>
                                            <p:cond evt="begin" delay="0">
                                              <p:tn val="81"/>
                                            </p:cond>
                                          </p:stCondLst>
                                          <p:endCondLst>
                                            <p:cond evt="onStopAudio" delay="0">
                                              <p:tgtEl>
                                                <p:sldTgt/>
                                              </p:tgtEl>
                                            </p:cond>
                                          </p:endCondLst>
                                        </p:cTn>
                                        <p:tgtEl>
                                          <p:sndTgt r:embed="rId15" name="explode.wav"/>
                                        </p:tgtEl>
                                      </p:cMediaNode>
                                    </p:audio>
                                  </p:subTnLst>
                                </p:cTn>
                              </p:par>
                              <p:par>
                                <p:cTn id="84" presetID="4" presetClass="entr" presetSubtype="16"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box(in)">
                                      <p:cBhvr>
                                        <p:cTn id="86" dur="2000"/>
                                        <p:tgtEl>
                                          <p:spTgt spid="20"/>
                                        </p:tgtEl>
                                      </p:cBhvr>
                                    </p:animEffect>
                                  </p:childTnLst>
                                </p:cTn>
                              </p:par>
                            </p:childTnLst>
                          </p:cTn>
                        </p:par>
                        <p:par>
                          <p:cTn id="87" fill="hold">
                            <p:stCondLst>
                              <p:cond delay="500"/>
                            </p:stCondLst>
                            <p:childTnLst>
                              <p:par>
                                <p:cTn id="88" presetID="16" presetClass="entr" presetSubtype="21"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barn(inVertical)">
                                      <p:cBhvr>
                                        <p:cTn id="90" dur="500"/>
                                        <p:tgtEl>
                                          <p:spTgt spid="38"/>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12" fill="hold" nodeType="clickEffect">
                                  <p:stCondLst>
                                    <p:cond delay="0"/>
                                  </p:stCondLst>
                                  <p:childTnLst>
                                    <p:set>
                                      <p:cBhvr>
                                        <p:cTn id="94" dur="5000" fill="hold">
                                          <p:stCondLst>
                                            <p:cond delay="0"/>
                                          </p:stCondLst>
                                        </p:cTn>
                                        <p:tgtEl>
                                          <p:spTgt spid="10"/>
                                        </p:tgtEl>
                                        <p:attrNameLst>
                                          <p:attrName>style.visibility</p:attrName>
                                        </p:attrNameLst>
                                      </p:cBhvr>
                                      <p:to>
                                        <p:strVal val="visible"/>
                                      </p:to>
                                    </p:set>
                                    <p:anim calcmode="lin" valueType="num">
                                      <p:cBhvr additive="base">
                                        <p:cTn id="95" dur="5000" fill="hold"/>
                                        <p:tgtEl>
                                          <p:spTgt spid="10"/>
                                        </p:tgtEl>
                                        <p:attrNameLst>
                                          <p:attrName>ppt_x</p:attrName>
                                        </p:attrNameLst>
                                      </p:cBhvr>
                                      <p:tavLst>
                                        <p:tav tm="0">
                                          <p:val>
                                            <p:strVal val="0-#ppt_w/2"/>
                                          </p:val>
                                        </p:tav>
                                        <p:tav tm="100000">
                                          <p:val>
                                            <p:strVal val="#ppt_x"/>
                                          </p:val>
                                        </p:tav>
                                      </p:tavLst>
                                    </p:anim>
                                    <p:anim calcmode="lin" valueType="num">
                                      <p:cBhvr additive="base">
                                        <p:cTn id="96" dur="5000" fill="hold"/>
                                        <p:tgtEl>
                                          <p:spTgt spid="10"/>
                                        </p:tgtEl>
                                        <p:attrNameLst>
                                          <p:attrName>ppt_y</p:attrName>
                                        </p:attrNameLst>
                                      </p:cBhvr>
                                      <p:tavLst>
                                        <p:tav tm="0">
                                          <p:val>
                                            <p:strVal val="1+#ppt_h/2"/>
                                          </p:val>
                                        </p:tav>
                                        <p:tav tm="100000">
                                          <p:val>
                                            <p:strVal val="#ppt_y"/>
                                          </p:val>
                                        </p:tav>
                                      </p:tavLst>
                                    </p:anim>
                                  </p:childTnLst>
                                </p:cTn>
                              </p:par>
                            </p:childTnLst>
                          </p:cTn>
                        </p:par>
                        <p:par>
                          <p:cTn id="97" fill="hold">
                            <p:stCondLst>
                              <p:cond delay="5000"/>
                            </p:stCondLst>
                            <p:childTnLst>
                              <p:par>
                                <p:cTn id="98" presetID="4"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box(in)">
                                      <p:cBhvr>
                                        <p:cTn id="100" dur="2000"/>
                                        <p:tgtEl>
                                          <p:spTgt spid="22"/>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xit" presetSubtype="0" fill="hold" nodeType="clickEffect">
                                  <p:stCondLst>
                                    <p:cond delay="0"/>
                                  </p:stCondLst>
                                  <p:childTnLst>
                                    <p:animEffect transition="out" filter="dissolve">
                                      <p:cBhvr>
                                        <p:cTn id="104" dur="5000"/>
                                        <p:tgtEl>
                                          <p:spTgt spid="10"/>
                                        </p:tgtEl>
                                      </p:cBhvr>
                                    </p:animEffect>
                                    <p:set>
                                      <p:cBhvr>
                                        <p:cTn id="105" dur="1" fill="hold">
                                          <p:stCondLst>
                                            <p:cond delay="4990"/>
                                          </p:stCondLst>
                                        </p:cTn>
                                        <p:tgtEl>
                                          <p:spTgt spid="10"/>
                                        </p:tgtEl>
                                        <p:attrNameLst>
                                          <p:attrName>style.visibility</p:attrName>
                                        </p:attrNameLst>
                                      </p:cBhvr>
                                      <p:to>
                                        <p:strVal val="hidden"/>
                                      </p:to>
                                    </p:set>
                                  </p:childTnLst>
                                  <p:subTnLst>
                                    <p:audio>
                                      <p:cMediaNode>
                                        <p:cTn display="1" masterRel="sameClick">
                                          <p:stCondLst>
                                            <p:cond evt="begin" delay="0">
                                              <p:tn val="103"/>
                                            </p:cond>
                                          </p:stCondLst>
                                          <p:endCondLst>
                                            <p:cond evt="onStopAudio" delay="0">
                                              <p:tgtEl>
                                                <p:sldTgt/>
                                              </p:tgtEl>
                                            </p:cond>
                                          </p:endCondLst>
                                        </p:cTn>
                                        <p:tgtEl>
                                          <p:sndTgt r:embed="rId15" name="explode.wav"/>
                                        </p:tgtEl>
                                      </p:cMediaNode>
                                    </p:audio>
                                  </p:subTnLst>
                                </p:cTn>
                              </p:par>
                              <p:par>
                                <p:cTn id="106" presetID="4" presetClass="entr" presetSubtype="16"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box(in)">
                                      <p:cBhvr>
                                        <p:cTn id="108" dur="2000"/>
                                        <p:tgtEl>
                                          <p:spTgt spid="23"/>
                                        </p:tgtEl>
                                      </p:cBhvr>
                                    </p:animEffect>
                                  </p:childTnLst>
                                </p:cTn>
                              </p:par>
                            </p:childTnLst>
                          </p:cTn>
                        </p:par>
                        <p:par>
                          <p:cTn id="109" fill="hold">
                            <p:stCondLst>
                              <p:cond delay="5000"/>
                            </p:stCondLst>
                            <p:childTnLst>
                              <p:par>
                                <p:cTn id="110" presetID="16" presetClass="entr" presetSubtype="21"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barn(inVertical)">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3" fill="hold" nodeType="clickEffect">
                                  <p:stCondLst>
                                    <p:cond delay="0"/>
                                  </p:stCondLst>
                                  <p:childTnLst>
                                    <p:set>
                                      <p:cBhvr>
                                        <p:cTn id="116" dur="5000" fill="hold">
                                          <p:stCondLst>
                                            <p:cond delay="0"/>
                                          </p:stCondLst>
                                        </p:cTn>
                                        <p:tgtEl>
                                          <p:spTgt spid="14"/>
                                        </p:tgtEl>
                                        <p:attrNameLst>
                                          <p:attrName>style.visibility</p:attrName>
                                        </p:attrNameLst>
                                      </p:cBhvr>
                                      <p:to>
                                        <p:strVal val="visible"/>
                                      </p:to>
                                    </p:set>
                                    <p:anim calcmode="lin" valueType="num">
                                      <p:cBhvr additive="base">
                                        <p:cTn id="117" dur="5000" fill="hold"/>
                                        <p:tgtEl>
                                          <p:spTgt spid="14"/>
                                        </p:tgtEl>
                                        <p:attrNameLst>
                                          <p:attrName>ppt_x</p:attrName>
                                        </p:attrNameLst>
                                      </p:cBhvr>
                                      <p:tavLst>
                                        <p:tav tm="0">
                                          <p:val>
                                            <p:strVal val="1+#ppt_w/2"/>
                                          </p:val>
                                        </p:tav>
                                        <p:tav tm="100000">
                                          <p:val>
                                            <p:strVal val="#ppt_x"/>
                                          </p:val>
                                        </p:tav>
                                      </p:tavLst>
                                    </p:anim>
                                    <p:anim calcmode="lin" valueType="num">
                                      <p:cBhvr additive="base">
                                        <p:cTn id="118" dur="5000" fill="hold"/>
                                        <p:tgtEl>
                                          <p:spTgt spid="14"/>
                                        </p:tgtEl>
                                        <p:attrNameLst>
                                          <p:attrName>ppt_y</p:attrName>
                                        </p:attrNameLst>
                                      </p:cBhvr>
                                      <p:tavLst>
                                        <p:tav tm="0">
                                          <p:val>
                                            <p:strVal val="0-#ppt_h/2"/>
                                          </p:val>
                                        </p:tav>
                                        <p:tav tm="100000">
                                          <p:val>
                                            <p:strVal val="#ppt_y"/>
                                          </p:val>
                                        </p:tav>
                                      </p:tavLst>
                                    </p:anim>
                                  </p:childTnLst>
                                </p:cTn>
                              </p:par>
                            </p:childTnLst>
                          </p:cTn>
                        </p:par>
                        <p:par>
                          <p:cTn id="119" fill="hold">
                            <p:stCondLst>
                              <p:cond delay="5000"/>
                            </p:stCondLst>
                            <p:childTnLst>
                              <p:par>
                                <p:cTn id="120" presetID="4"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box(in)">
                                      <p:cBhvr>
                                        <p:cTn id="122" dur="20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xit" presetSubtype="0" fill="hold" nodeType="clickEffect">
                                  <p:stCondLst>
                                    <p:cond delay="0"/>
                                  </p:stCondLst>
                                  <p:childTnLst>
                                    <p:animEffect transition="out" filter="dissolve">
                                      <p:cBhvr>
                                        <p:cTn id="126" dur="500"/>
                                        <p:tgtEl>
                                          <p:spTgt spid="14"/>
                                        </p:tgtEl>
                                      </p:cBhvr>
                                    </p:animEffect>
                                    <p:set>
                                      <p:cBhvr>
                                        <p:cTn id="127" dur="1" fill="hold">
                                          <p:stCondLst>
                                            <p:cond delay="499"/>
                                          </p:stCondLst>
                                        </p:cTn>
                                        <p:tgtEl>
                                          <p:spTgt spid="14"/>
                                        </p:tgtEl>
                                        <p:attrNameLst>
                                          <p:attrName>style.visibility</p:attrName>
                                        </p:attrNameLst>
                                      </p:cBhvr>
                                      <p:to>
                                        <p:strVal val="hidden"/>
                                      </p:to>
                                    </p:set>
                                  </p:childTnLst>
                                  <p:subTnLst>
                                    <p:audio>
                                      <p:cMediaNode>
                                        <p:cTn display="1" masterRel="sameClick">
                                          <p:stCondLst>
                                            <p:cond evt="begin" delay="0">
                                              <p:tn val="125"/>
                                            </p:cond>
                                          </p:stCondLst>
                                          <p:endCondLst>
                                            <p:cond evt="onStopAudio" delay="0">
                                              <p:tgtEl>
                                                <p:sldTgt/>
                                              </p:tgtEl>
                                            </p:cond>
                                          </p:endCondLst>
                                        </p:cTn>
                                        <p:tgtEl>
                                          <p:sndTgt r:embed="rId15" name="explode.wav"/>
                                        </p:tgtEl>
                                      </p:cMediaNode>
                                    </p:audio>
                                  </p:subTnLst>
                                </p:cTn>
                              </p:par>
                              <p:par>
                                <p:cTn id="128" presetID="4" presetClass="entr" presetSubtype="16" fill="hold" grpId="0" nodeType="with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box(in)">
                                      <p:cBhvr>
                                        <p:cTn id="130" dur="2000"/>
                                        <p:tgtEl>
                                          <p:spTgt spid="25"/>
                                        </p:tgtEl>
                                      </p:cBhvr>
                                    </p:animEffect>
                                  </p:childTnLst>
                                </p:cTn>
                              </p:par>
                            </p:childTnLst>
                          </p:cTn>
                        </p:par>
                        <p:par>
                          <p:cTn id="131" fill="hold">
                            <p:stCondLst>
                              <p:cond delay="500"/>
                            </p:stCondLst>
                            <p:childTnLst>
                              <p:par>
                                <p:cTn id="132" presetID="16" presetClass="entr" presetSubtype="21" fill="hold" nodeType="after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barn(inVertical)">
                                      <p:cBhvr>
                                        <p:cTn id="134" dur="500"/>
                                        <p:tgtEl>
                                          <p:spTgt spid="40"/>
                                        </p:tgtEl>
                                      </p:cBhvr>
                                    </p:animEffect>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nodeType="clickEffect">
                                  <p:stCondLst>
                                    <p:cond delay="0"/>
                                  </p:stCondLst>
                                  <p:childTnLst>
                                    <p:set>
                                      <p:cBhvr>
                                        <p:cTn id="138" dur="5000" fill="hold">
                                          <p:stCondLst>
                                            <p:cond delay="0"/>
                                          </p:stCondLst>
                                        </p:cTn>
                                        <p:tgtEl>
                                          <p:spTgt spid="12"/>
                                        </p:tgtEl>
                                        <p:attrNameLst>
                                          <p:attrName>style.visibility</p:attrName>
                                        </p:attrNameLst>
                                      </p:cBhvr>
                                      <p:to>
                                        <p:strVal val="visible"/>
                                      </p:to>
                                    </p:set>
                                    <p:anim calcmode="lin" valueType="num">
                                      <p:cBhvr additive="base">
                                        <p:cTn id="139" dur="5000" fill="hold"/>
                                        <p:tgtEl>
                                          <p:spTgt spid="12"/>
                                        </p:tgtEl>
                                        <p:attrNameLst>
                                          <p:attrName>ppt_x</p:attrName>
                                        </p:attrNameLst>
                                      </p:cBhvr>
                                      <p:tavLst>
                                        <p:tav tm="0">
                                          <p:val>
                                            <p:strVal val="1+#ppt_w/2"/>
                                          </p:val>
                                        </p:tav>
                                        <p:tav tm="100000">
                                          <p:val>
                                            <p:strVal val="#ppt_x"/>
                                          </p:val>
                                        </p:tav>
                                      </p:tavLst>
                                    </p:anim>
                                    <p:anim calcmode="lin" valueType="num">
                                      <p:cBhvr additive="base">
                                        <p:cTn id="140" dur="5000" fill="hold"/>
                                        <p:tgtEl>
                                          <p:spTgt spid="12"/>
                                        </p:tgtEl>
                                        <p:attrNameLst>
                                          <p:attrName>ppt_y</p:attrName>
                                        </p:attrNameLst>
                                      </p:cBhvr>
                                      <p:tavLst>
                                        <p:tav tm="0">
                                          <p:val>
                                            <p:strVal val="#ppt_y"/>
                                          </p:val>
                                        </p:tav>
                                        <p:tav tm="100000">
                                          <p:val>
                                            <p:strVal val="#ppt_y"/>
                                          </p:val>
                                        </p:tav>
                                      </p:tavLst>
                                    </p:anim>
                                  </p:childTnLst>
                                </p:cTn>
                              </p:par>
                            </p:childTnLst>
                          </p:cTn>
                        </p:par>
                        <p:par>
                          <p:cTn id="141" fill="hold">
                            <p:stCondLst>
                              <p:cond delay="5000"/>
                            </p:stCondLst>
                            <p:childTnLst>
                              <p:par>
                                <p:cTn id="142" presetID="4"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box(in)">
                                      <p:cBhvr>
                                        <p:cTn id="144" dur="2000"/>
                                        <p:tgtEl>
                                          <p:spTgt spid="26"/>
                                        </p:tgtEl>
                                      </p:cBhvr>
                                    </p:animEffect>
                                  </p:childTnLst>
                                </p:cTn>
                              </p:par>
                            </p:childTnLst>
                          </p:cTn>
                        </p:par>
                      </p:childTnLst>
                    </p:cTn>
                  </p:par>
                  <p:par>
                    <p:cTn id="145" fill="hold">
                      <p:stCondLst>
                        <p:cond delay="indefinite"/>
                      </p:stCondLst>
                      <p:childTnLst>
                        <p:par>
                          <p:cTn id="146" fill="hold">
                            <p:stCondLst>
                              <p:cond delay="0"/>
                            </p:stCondLst>
                            <p:childTnLst>
                              <p:par>
                                <p:cTn id="147" presetID="9" presetClass="exit" presetSubtype="0" fill="hold" nodeType="clickEffect">
                                  <p:stCondLst>
                                    <p:cond delay="0"/>
                                  </p:stCondLst>
                                  <p:childTnLst>
                                    <p:animEffect transition="out" filter="dissolve">
                                      <p:cBhvr>
                                        <p:cTn id="148" dur="500"/>
                                        <p:tgtEl>
                                          <p:spTgt spid="12"/>
                                        </p:tgtEl>
                                      </p:cBhvr>
                                    </p:animEffect>
                                    <p:set>
                                      <p:cBhvr>
                                        <p:cTn id="149" dur="1" fill="hold">
                                          <p:stCondLst>
                                            <p:cond delay="499"/>
                                          </p:stCondLst>
                                        </p:cTn>
                                        <p:tgtEl>
                                          <p:spTgt spid="12"/>
                                        </p:tgtEl>
                                        <p:attrNameLst>
                                          <p:attrName>style.visibility</p:attrName>
                                        </p:attrNameLst>
                                      </p:cBhvr>
                                      <p:to>
                                        <p:strVal val="hidden"/>
                                      </p:to>
                                    </p:set>
                                  </p:childTnLst>
                                  <p:subTnLst>
                                    <p:audio>
                                      <p:cMediaNode>
                                        <p:cTn display="1" masterRel="sameClick">
                                          <p:stCondLst>
                                            <p:cond evt="begin" delay="0">
                                              <p:tn val="147"/>
                                            </p:cond>
                                          </p:stCondLst>
                                          <p:endCondLst>
                                            <p:cond evt="onStopAudio" delay="0">
                                              <p:tgtEl>
                                                <p:sldTgt/>
                                              </p:tgtEl>
                                            </p:cond>
                                          </p:endCondLst>
                                        </p:cTn>
                                        <p:tgtEl>
                                          <p:sndTgt r:embed="rId15" name="explode.wav"/>
                                        </p:tgtEl>
                                      </p:cMediaNode>
                                    </p:audio>
                                  </p:subTnLst>
                                </p:cTn>
                              </p:par>
                              <p:par>
                                <p:cTn id="150" presetID="4" presetClass="entr" presetSubtype="16" fill="hold" grpId="0" nodeType="with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box(in)">
                                      <p:cBhvr>
                                        <p:cTn id="152" dur="2000"/>
                                        <p:tgtEl>
                                          <p:spTgt spid="27"/>
                                        </p:tgtEl>
                                      </p:cBhvr>
                                    </p:animEffect>
                                  </p:childTnLst>
                                </p:cTn>
                              </p:par>
                            </p:childTnLst>
                          </p:cTn>
                        </p:par>
                        <p:par>
                          <p:cTn id="153" fill="hold">
                            <p:stCondLst>
                              <p:cond delay="500"/>
                            </p:stCondLst>
                            <p:childTnLst>
                              <p:par>
                                <p:cTn id="154" presetID="16" presetClass="entr" presetSubtype="21" fill="hold" nodeType="afterEffect">
                                  <p:stCondLst>
                                    <p:cond delay="0"/>
                                  </p:stCondLst>
                                  <p:childTnLst>
                                    <p:set>
                                      <p:cBhvr>
                                        <p:cTn id="155" dur="1" fill="hold">
                                          <p:stCondLst>
                                            <p:cond delay="0"/>
                                          </p:stCondLst>
                                        </p:cTn>
                                        <p:tgtEl>
                                          <p:spTgt spid="43"/>
                                        </p:tgtEl>
                                        <p:attrNameLst>
                                          <p:attrName>style.visibility</p:attrName>
                                        </p:attrNameLst>
                                      </p:cBhvr>
                                      <p:to>
                                        <p:strVal val="visible"/>
                                      </p:to>
                                    </p:set>
                                    <p:animEffect transition="in" filter="barn(inVertical)">
                                      <p:cBhvr>
                                        <p:cTn id="156" dur="500"/>
                                        <p:tgtEl>
                                          <p:spTgt spid="43"/>
                                        </p:tgtEl>
                                      </p:cBhvr>
                                    </p:animEffect>
                                  </p:childTnLst>
                                </p:cTn>
                              </p:par>
                            </p:childTnLst>
                          </p:cTn>
                        </p:par>
                      </p:childTnLst>
                    </p:cTn>
                  </p:par>
                  <p:par>
                    <p:cTn id="157" fill="hold">
                      <p:stCondLst>
                        <p:cond delay="indefinite"/>
                      </p:stCondLst>
                      <p:childTnLst>
                        <p:par>
                          <p:cTn id="158" fill="hold">
                            <p:stCondLst>
                              <p:cond delay="0"/>
                            </p:stCondLst>
                            <p:childTnLst>
                              <p:par>
                                <p:cTn id="159" presetID="2" presetClass="entr" presetSubtype="9" fill="hold" nodeType="clickEffect">
                                  <p:stCondLst>
                                    <p:cond delay="0"/>
                                  </p:stCondLst>
                                  <p:childTnLst>
                                    <p:set>
                                      <p:cBhvr>
                                        <p:cTn id="160" dur="5000" fill="hold">
                                          <p:stCondLst>
                                            <p:cond delay="0"/>
                                          </p:stCondLst>
                                        </p:cTn>
                                        <p:tgtEl>
                                          <p:spTgt spid="8"/>
                                        </p:tgtEl>
                                        <p:attrNameLst>
                                          <p:attrName>style.visibility</p:attrName>
                                        </p:attrNameLst>
                                      </p:cBhvr>
                                      <p:to>
                                        <p:strVal val="visible"/>
                                      </p:to>
                                    </p:set>
                                    <p:anim calcmode="lin" valueType="num">
                                      <p:cBhvr additive="base">
                                        <p:cTn id="161" dur="5000" fill="hold"/>
                                        <p:tgtEl>
                                          <p:spTgt spid="8"/>
                                        </p:tgtEl>
                                        <p:attrNameLst>
                                          <p:attrName>ppt_x</p:attrName>
                                        </p:attrNameLst>
                                      </p:cBhvr>
                                      <p:tavLst>
                                        <p:tav tm="0">
                                          <p:val>
                                            <p:strVal val="0-#ppt_w/2"/>
                                          </p:val>
                                        </p:tav>
                                        <p:tav tm="100000">
                                          <p:val>
                                            <p:strVal val="#ppt_x"/>
                                          </p:val>
                                        </p:tav>
                                      </p:tavLst>
                                    </p:anim>
                                    <p:anim calcmode="lin" valueType="num">
                                      <p:cBhvr additive="base">
                                        <p:cTn id="162" dur="5000" fill="hold"/>
                                        <p:tgtEl>
                                          <p:spTgt spid="8"/>
                                        </p:tgtEl>
                                        <p:attrNameLst>
                                          <p:attrName>ppt_y</p:attrName>
                                        </p:attrNameLst>
                                      </p:cBhvr>
                                      <p:tavLst>
                                        <p:tav tm="0">
                                          <p:val>
                                            <p:strVal val="0-#ppt_h/2"/>
                                          </p:val>
                                        </p:tav>
                                        <p:tav tm="100000">
                                          <p:val>
                                            <p:strVal val="#ppt_y"/>
                                          </p:val>
                                        </p:tav>
                                      </p:tavLst>
                                    </p:anim>
                                  </p:childTnLst>
                                </p:cTn>
                              </p:par>
                            </p:childTnLst>
                          </p:cTn>
                        </p:par>
                        <p:par>
                          <p:cTn id="163" fill="hold">
                            <p:stCondLst>
                              <p:cond delay="5000"/>
                            </p:stCondLst>
                            <p:childTnLst>
                              <p:par>
                                <p:cTn id="164" presetID="4" presetClass="entr" presetSubtype="16" fill="hold" grpId="0" nodeType="afterEffect">
                                  <p:stCondLst>
                                    <p:cond delay="0"/>
                                  </p:stCondLst>
                                  <p:childTnLst>
                                    <p:set>
                                      <p:cBhvr>
                                        <p:cTn id="165" dur="1" fill="hold">
                                          <p:stCondLst>
                                            <p:cond delay="0"/>
                                          </p:stCondLst>
                                        </p:cTn>
                                        <p:tgtEl>
                                          <p:spTgt spid="30"/>
                                        </p:tgtEl>
                                        <p:attrNameLst>
                                          <p:attrName>style.visibility</p:attrName>
                                        </p:attrNameLst>
                                      </p:cBhvr>
                                      <p:to>
                                        <p:strVal val="visible"/>
                                      </p:to>
                                    </p:set>
                                    <p:animEffect transition="in" filter="box(in)">
                                      <p:cBhvr>
                                        <p:cTn id="166" dur="2000"/>
                                        <p:tgtEl>
                                          <p:spTgt spid="30"/>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xit" presetSubtype="0" fill="hold" nodeType="clickEffect">
                                  <p:stCondLst>
                                    <p:cond delay="0"/>
                                  </p:stCondLst>
                                  <p:childTnLst>
                                    <p:animEffect transition="out" filter="dissolve">
                                      <p:cBhvr>
                                        <p:cTn id="170" dur="500"/>
                                        <p:tgtEl>
                                          <p:spTgt spid="8"/>
                                        </p:tgtEl>
                                      </p:cBhvr>
                                    </p:animEffect>
                                    <p:set>
                                      <p:cBhvr>
                                        <p:cTn id="171" dur="1" fill="hold">
                                          <p:stCondLst>
                                            <p:cond delay="499"/>
                                          </p:stCondLst>
                                        </p:cTn>
                                        <p:tgtEl>
                                          <p:spTgt spid="8"/>
                                        </p:tgtEl>
                                        <p:attrNameLst>
                                          <p:attrName>style.visibility</p:attrName>
                                        </p:attrNameLst>
                                      </p:cBhvr>
                                      <p:to>
                                        <p:strVal val="hidden"/>
                                      </p:to>
                                    </p:set>
                                  </p:childTnLst>
                                  <p:subTnLst>
                                    <p:audio>
                                      <p:cMediaNode>
                                        <p:cTn display="1" masterRel="sameClick">
                                          <p:stCondLst>
                                            <p:cond evt="begin" delay="0">
                                              <p:tn val="169"/>
                                            </p:cond>
                                          </p:stCondLst>
                                          <p:endCondLst>
                                            <p:cond evt="onStopAudio" delay="0">
                                              <p:tgtEl>
                                                <p:sldTgt/>
                                              </p:tgtEl>
                                            </p:cond>
                                          </p:endCondLst>
                                        </p:cTn>
                                        <p:tgtEl>
                                          <p:sndTgt r:embed="rId15" name="explode.wav"/>
                                        </p:tgtEl>
                                      </p:cMediaNode>
                                    </p:audio>
                                  </p:subTnLst>
                                </p:cTn>
                              </p:par>
                              <p:par>
                                <p:cTn id="172" presetID="4" presetClass="entr" presetSubtype="16" fill="hold" grpId="0" nodeType="withEffect">
                                  <p:stCondLst>
                                    <p:cond delay="0"/>
                                  </p:stCondLst>
                                  <p:childTnLst>
                                    <p:set>
                                      <p:cBhvr>
                                        <p:cTn id="173" dur="1" fill="hold">
                                          <p:stCondLst>
                                            <p:cond delay="0"/>
                                          </p:stCondLst>
                                        </p:cTn>
                                        <p:tgtEl>
                                          <p:spTgt spid="31"/>
                                        </p:tgtEl>
                                        <p:attrNameLst>
                                          <p:attrName>style.visibility</p:attrName>
                                        </p:attrNameLst>
                                      </p:cBhvr>
                                      <p:to>
                                        <p:strVal val="visible"/>
                                      </p:to>
                                    </p:set>
                                    <p:animEffect transition="in" filter="box(in)">
                                      <p:cBhvr>
                                        <p:cTn id="174" dur="2000"/>
                                        <p:tgtEl>
                                          <p:spTgt spid="31"/>
                                        </p:tgtEl>
                                      </p:cBhvr>
                                    </p:animEffect>
                                  </p:childTnLst>
                                </p:cTn>
                              </p:par>
                            </p:childTnLst>
                          </p:cTn>
                        </p:par>
                        <p:par>
                          <p:cTn id="175" fill="hold">
                            <p:stCondLst>
                              <p:cond delay="500"/>
                            </p:stCondLst>
                            <p:childTnLst>
                              <p:par>
                                <p:cTn id="176" presetID="16" presetClass="entr" presetSubtype="21" fill="hold" nodeType="afterEffect">
                                  <p:stCondLst>
                                    <p:cond delay="0"/>
                                  </p:stCondLst>
                                  <p:childTnLst>
                                    <p:set>
                                      <p:cBhvr>
                                        <p:cTn id="177" dur="1" fill="hold">
                                          <p:stCondLst>
                                            <p:cond delay="0"/>
                                          </p:stCondLst>
                                        </p:cTn>
                                        <p:tgtEl>
                                          <p:spTgt spid="44"/>
                                        </p:tgtEl>
                                        <p:attrNameLst>
                                          <p:attrName>style.visibility</p:attrName>
                                        </p:attrNameLst>
                                      </p:cBhvr>
                                      <p:to>
                                        <p:strVal val="visible"/>
                                      </p:to>
                                    </p:set>
                                    <p:animEffect transition="in" filter="barn(inVertical)">
                                      <p:cBhvr>
                                        <p:cTn id="178" dur="500"/>
                                        <p:tgtEl>
                                          <p:spTgt spid="44"/>
                                        </p:tgtEl>
                                      </p:cBhvr>
                                    </p:animEffect>
                                  </p:childTnLst>
                                </p:cTn>
                              </p:par>
                            </p:childTnLst>
                          </p:cTn>
                        </p:par>
                      </p:childTnLst>
                    </p:cTn>
                  </p:par>
                  <p:par>
                    <p:cTn id="179" fill="hold">
                      <p:stCondLst>
                        <p:cond delay="indefinite"/>
                      </p:stCondLst>
                      <p:childTnLst>
                        <p:par>
                          <p:cTn id="180" fill="hold">
                            <p:stCondLst>
                              <p:cond delay="0"/>
                            </p:stCondLst>
                            <p:childTnLst>
                              <p:par>
                                <p:cTn id="181" presetID="2" presetClass="entr" presetSubtype="8" fill="hold" nodeType="clickEffect">
                                  <p:stCondLst>
                                    <p:cond delay="0"/>
                                  </p:stCondLst>
                                  <p:childTnLst>
                                    <p:set>
                                      <p:cBhvr>
                                        <p:cTn id="182" dur="5000" fill="hold">
                                          <p:stCondLst>
                                            <p:cond delay="0"/>
                                          </p:stCondLst>
                                        </p:cTn>
                                        <p:tgtEl>
                                          <p:spTgt spid="69"/>
                                        </p:tgtEl>
                                        <p:attrNameLst>
                                          <p:attrName>style.visibility</p:attrName>
                                        </p:attrNameLst>
                                      </p:cBhvr>
                                      <p:to>
                                        <p:strVal val="visible"/>
                                      </p:to>
                                    </p:set>
                                    <p:anim calcmode="lin" valueType="num">
                                      <p:cBhvr additive="base">
                                        <p:cTn id="183" dur="5000" fill="hold"/>
                                        <p:tgtEl>
                                          <p:spTgt spid="69"/>
                                        </p:tgtEl>
                                        <p:attrNameLst>
                                          <p:attrName>ppt_x</p:attrName>
                                        </p:attrNameLst>
                                      </p:cBhvr>
                                      <p:tavLst>
                                        <p:tav tm="0">
                                          <p:val>
                                            <p:strVal val="0-#ppt_w/2"/>
                                          </p:val>
                                        </p:tav>
                                        <p:tav tm="100000">
                                          <p:val>
                                            <p:strVal val="#ppt_x"/>
                                          </p:val>
                                        </p:tav>
                                      </p:tavLst>
                                    </p:anim>
                                    <p:anim calcmode="lin" valueType="num">
                                      <p:cBhvr additive="base">
                                        <p:cTn id="184" dur="5000" fill="hold"/>
                                        <p:tgtEl>
                                          <p:spTgt spid="69"/>
                                        </p:tgtEl>
                                        <p:attrNameLst>
                                          <p:attrName>ppt_y</p:attrName>
                                        </p:attrNameLst>
                                      </p:cBhvr>
                                      <p:tavLst>
                                        <p:tav tm="0">
                                          <p:val>
                                            <p:strVal val="#ppt_y"/>
                                          </p:val>
                                        </p:tav>
                                        <p:tav tm="100000">
                                          <p:val>
                                            <p:strVal val="#ppt_y"/>
                                          </p:val>
                                        </p:tav>
                                      </p:tavLst>
                                    </p:anim>
                                  </p:childTnLst>
                                </p:cTn>
                              </p:par>
                            </p:childTnLst>
                          </p:cTn>
                        </p:par>
                        <p:par>
                          <p:cTn id="185" fill="hold">
                            <p:stCondLst>
                              <p:cond delay="5000"/>
                            </p:stCondLst>
                            <p:childTnLst>
                              <p:par>
                                <p:cTn id="186" presetID="4" presetClass="entr" presetSubtype="16" fill="hold" grpId="0" nodeType="after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box(in)">
                                      <p:cBhvr>
                                        <p:cTn id="188" dur="2000"/>
                                        <p:tgtEl>
                                          <p:spTgt spid="33"/>
                                        </p:tgtEl>
                                      </p:cBhvr>
                                    </p:animEffect>
                                  </p:childTnLst>
                                </p:cTn>
                              </p:par>
                            </p:childTnLst>
                          </p:cTn>
                        </p:par>
                      </p:childTnLst>
                    </p:cTn>
                  </p:par>
                  <p:par>
                    <p:cTn id="189" fill="hold">
                      <p:stCondLst>
                        <p:cond delay="indefinite"/>
                      </p:stCondLst>
                      <p:childTnLst>
                        <p:par>
                          <p:cTn id="190" fill="hold">
                            <p:stCondLst>
                              <p:cond delay="0"/>
                            </p:stCondLst>
                            <p:childTnLst>
                              <p:par>
                                <p:cTn id="191" presetID="9" presetClass="exit" presetSubtype="0" fill="hold" nodeType="clickEffect">
                                  <p:stCondLst>
                                    <p:cond delay="0"/>
                                  </p:stCondLst>
                                  <p:childTnLst>
                                    <p:animEffect transition="out" filter="dissolve">
                                      <p:cBhvr>
                                        <p:cTn id="192" dur="500"/>
                                        <p:tgtEl>
                                          <p:spTgt spid="69"/>
                                        </p:tgtEl>
                                      </p:cBhvr>
                                    </p:animEffect>
                                    <p:set>
                                      <p:cBhvr>
                                        <p:cTn id="193" dur="1" fill="hold">
                                          <p:stCondLst>
                                            <p:cond delay="499"/>
                                          </p:stCondLst>
                                        </p:cTn>
                                        <p:tgtEl>
                                          <p:spTgt spid="69"/>
                                        </p:tgtEl>
                                        <p:attrNameLst>
                                          <p:attrName>style.visibility</p:attrName>
                                        </p:attrNameLst>
                                      </p:cBhvr>
                                      <p:to>
                                        <p:strVal val="hidden"/>
                                      </p:to>
                                    </p:set>
                                  </p:childTnLst>
                                  <p:subTnLst>
                                    <p:audio>
                                      <p:cMediaNode>
                                        <p:cTn display="1" masterRel="sameClick">
                                          <p:stCondLst>
                                            <p:cond evt="begin" delay="0">
                                              <p:tn val="191"/>
                                            </p:cond>
                                          </p:stCondLst>
                                          <p:endCondLst>
                                            <p:cond evt="onStopAudio" delay="0">
                                              <p:tgtEl>
                                                <p:sldTgt/>
                                              </p:tgtEl>
                                            </p:cond>
                                          </p:endCondLst>
                                        </p:cTn>
                                        <p:tgtEl>
                                          <p:sndTgt r:embed="rId15" name="explode.wav"/>
                                        </p:tgtEl>
                                      </p:cMediaNode>
                                    </p:audio>
                                  </p:subTnLst>
                                </p:cTn>
                              </p:par>
                              <p:par>
                                <p:cTn id="194" presetID="4" presetClass="entr" presetSubtype="16" fill="hold" grpId="0" nodeType="withEffect">
                                  <p:stCondLst>
                                    <p:cond delay="0"/>
                                  </p:stCondLst>
                                  <p:childTnLst>
                                    <p:set>
                                      <p:cBhvr>
                                        <p:cTn id="195" dur="1" fill="hold">
                                          <p:stCondLst>
                                            <p:cond delay="0"/>
                                          </p:stCondLst>
                                        </p:cTn>
                                        <p:tgtEl>
                                          <p:spTgt spid="34"/>
                                        </p:tgtEl>
                                        <p:attrNameLst>
                                          <p:attrName>style.visibility</p:attrName>
                                        </p:attrNameLst>
                                      </p:cBhvr>
                                      <p:to>
                                        <p:strVal val="visible"/>
                                      </p:to>
                                    </p:set>
                                    <p:animEffect transition="in" filter="box(in)">
                                      <p:cBhvr>
                                        <p:cTn id="196" dur="2000"/>
                                        <p:tgtEl>
                                          <p:spTgt spid="34"/>
                                        </p:tgtEl>
                                      </p:cBhvr>
                                    </p:animEffect>
                                  </p:childTnLst>
                                </p:cTn>
                              </p:par>
                            </p:childTnLst>
                          </p:cTn>
                        </p:par>
                        <p:par>
                          <p:cTn id="197" fill="hold">
                            <p:stCondLst>
                              <p:cond delay="500"/>
                            </p:stCondLst>
                            <p:childTnLst>
                              <p:par>
                                <p:cTn id="198" presetID="16" presetClass="entr" presetSubtype="21" fill="hold" nodeType="afterEffect">
                                  <p:stCondLst>
                                    <p:cond delay="0"/>
                                  </p:stCondLst>
                                  <p:childTnLst>
                                    <p:set>
                                      <p:cBhvr>
                                        <p:cTn id="199" dur="1" fill="hold">
                                          <p:stCondLst>
                                            <p:cond delay="0"/>
                                          </p:stCondLst>
                                        </p:cTn>
                                        <p:tgtEl>
                                          <p:spTgt spid="45"/>
                                        </p:tgtEl>
                                        <p:attrNameLst>
                                          <p:attrName>style.visibility</p:attrName>
                                        </p:attrNameLst>
                                      </p:cBhvr>
                                      <p:to>
                                        <p:strVal val="visible"/>
                                      </p:to>
                                    </p:set>
                                    <p:animEffect transition="in" filter="barn(inVertical)">
                                      <p:cBhvr>
                                        <p:cTn id="200" dur="500"/>
                                        <p:tgtEl>
                                          <p:spTgt spid="45"/>
                                        </p:tgtEl>
                                      </p:cBhvr>
                                    </p:animEffect>
                                  </p:childTnLst>
                                </p:cTn>
                              </p:par>
                            </p:childTnLst>
                          </p:cTn>
                        </p:par>
                      </p:childTnLst>
                    </p:cTn>
                  </p:par>
                  <p:par>
                    <p:cTn id="201" fill="hold">
                      <p:stCondLst>
                        <p:cond delay="indefinite"/>
                      </p:stCondLst>
                      <p:childTnLst>
                        <p:par>
                          <p:cTn id="202" fill="hold">
                            <p:stCondLst>
                              <p:cond delay="0"/>
                            </p:stCondLst>
                            <p:childTnLst>
                              <p:par>
                                <p:cTn id="203" presetID="2" presetClass="entr" presetSubtype="8" fill="hold" nodeType="clickEffect">
                                  <p:stCondLst>
                                    <p:cond delay="0"/>
                                  </p:stCondLst>
                                  <p:childTnLst>
                                    <p:set>
                                      <p:cBhvr>
                                        <p:cTn id="204" dur="5000" fill="hold">
                                          <p:stCondLst>
                                            <p:cond delay="0"/>
                                          </p:stCondLst>
                                        </p:cTn>
                                        <p:tgtEl>
                                          <p:spTgt spid="15"/>
                                        </p:tgtEl>
                                        <p:attrNameLst>
                                          <p:attrName>style.visibility</p:attrName>
                                        </p:attrNameLst>
                                      </p:cBhvr>
                                      <p:to>
                                        <p:strVal val="visible"/>
                                      </p:to>
                                    </p:set>
                                    <p:anim calcmode="lin" valueType="num">
                                      <p:cBhvr additive="base">
                                        <p:cTn id="205" dur="5000" fill="hold"/>
                                        <p:tgtEl>
                                          <p:spTgt spid="15"/>
                                        </p:tgtEl>
                                        <p:attrNameLst>
                                          <p:attrName>ppt_x</p:attrName>
                                        </p:attrNameLst>
                                      </p:cBhvr>
                                      <p:tavLst>
                                        <p:tav tm="0">
                                          <p:val>
                                            <p:strVal val="0-#ppt_w/2"/>
                                          </p:val>
                                        </p:tav>
                                        <p:tav tm="100000">
                                          <p:val>
                                            <p:strVal val="#ppt_x"/>
                                          </p:val>
                                        </p:tav>
                                      </p:tavLst>
                                    </p:anim>
                                    <p:anim calcmode="lin" valueType="num">
                                      <p:cBhvr additive="base">
                                        <p:cTn id="206" dur="5000" fill="hold"/>
                                        <p:tgtEl>
                                          <p:spTgt spid="15"/>
                                        </p:tgtEl>
                                        <p:attrNameLst>
                                          <p:attrName>ppt_y</p:attrName>
                                        </p:attrNameLst>
                                      </p:cBhvr>
                                      <p:tavLst>
                                        <p:tav tm="0">
                                          <p:val>
                                            <p:strVal val="#ppt_y"/>
                                          </p:val>
                                        </p:tav>
                                        <p:tav tm="100000">
                                          <p:val>
                                            <p:strVal val="#ppt_y"/>
                                          </p:val>
                                        </p:tav>
                                      </p:tavLst>
                                    </p:anim>
                                  </p:childTnLst>
                                </p:cTn>
                              </p:par>
                            </p:childTnLst>
                          </p:cTn>
                        </p:par>
                        <p:par>
                          <p:cTn id="207" fill="hold">
                            <p:stCondLst>
                              <p:cond delay="5000"/>
                            </p:stCondLst>
                            <p:childTnLst>
                              <p:par>
                                <p:cTn id="208" presetID="4" presetClass="entr" presetSubtype="16" fill="hold" grpId="0" nodeType="afterEffect">
                                  <p:stCondLst>
                                    <p:cond delay="0"/>
                                  </p:stCondLst>
                                  <p:childTnLst>
                                    <p:set>
                                      <p:cBhvr>
                                        <p:cTn id="209" dur="1" fill="hold">
                                          <p:stCondLst>
                                            <p:cond delay="0"/>
                                          </p:stCondLst>
                                        </p:cTn>
                                        <p:tgtEl>
                                          <p:spTgt spid="35"/>
                                        </p:tgtEl>
                                        <p:attrNameLst>
                                          <p:attrName>style.visibility</p:attrName>
                                        </p:attrNameLst>
                                      </p:cBhvr>
                                      <p:to>
                                        <p:strVal val="visible"/>
                                      </p:to>
                                    </p:set>
                                    <p:animEffect transition="in" filter="box(in)">
                                      <p:cBhvr>
                                        <p:cTn id="210" dur="2000"/>
                                        <p:tgtEl>
                                          <p:spTgt spid="35"/>
                                        </p:tgtEl>
                                      </p:cBhvr>
                                    </p:animEffect>
                                  </p:childTnLst>
                                </p:cTn>
                              </p:par>
                            </p:childTnLst>
                          </p:cTn>
                        </p:par>
                      </p:childTnLst>
                    </p:cTn>
                  </p:par>
                  <p:par>
                    <p:cTn id="211" fill="hold">
                      <p:stCondLst>
                        <p:cond delay="indefinite"/>
                      </p:stCondLst>
                      <p:childTnLst>
                        <p:par>
                          <p:cTn id="212" fill="hold">
                            <p:stCondLst>
                              <p:cond delay="0"/>
                            </p:stCondLst>
                            <p:childTnLst>
                              <p:par>
                                <p:cTn id="213" presetID="9" presetClass="exit" presetSubtype="0" fill="hold" nodeType="clickEffect">
                                  <p:stCondLst>
                                    <p:cond delay="0"/>
                                  </p:stCondLst>
                                  <p:childTnLst>
                                    <p:animEffect transition="out" filter="dissolve">
                                      <p:cBhvr>
                                        <p:cTn id="214" dur="500"/>
                                        <p:tgtEl>
                                          <p:spTgt spid="15"/>
                                        </p:tgtEl>
                                      </p:cBhvr>
                                    </p:animEffect>
                                    <p:set>
                                      <p:cBhvr>
                                        <p:cTn id="215" dur="1" fill="hold">
                                          <p:stCondLst>
                                            <p:cond delay="499"/>
                                          </p:stCondLst>
                                        </p:cTn>
                                        <p:tgtEl>
                                          <p:spTgt spid="15"/>
                                        </p:tgtEl>
                                        <p:attrNameLst>
                                          <p:attrName>style.visibility</p:attrName>
                                        </p:attrNameLst>
                                      </p:cBhvr>
                                      <p:to>
                                        <p:strVal val="hidden"/>
                                      </p:to>
                                    </p:set>
                                  </p:childTnLst>
                                  <p:subTnLst>
                                    <p:audio>
                                      <p:cMediaNode>
                                        <p:cTn display="1" masterRel="sameClick">
                                          <p:stCondLst>
                                            <p:cond evt="begin" delay="0">
                                              <p:tn val="213"/>
                                            </p:cond>
                                          </p:stCondLst>
                                          <p:endCondLst>
                                            <p:cond evt="onStopAudio" delay="0">
                                              <p:tgtEl>
                                                <p:sldTgt/>
                                              </p:tgtEl>
                                            </p:cond>
                                          </p:endCondLst>
                                        </p:cTn>
                                        <p:tgtEl>
                                          <p:sndTgt r:embed="rId15" name="explode.wav"/>
                                        </p:tgtEl>
                                      </p:cMediaNode>
                                    </p:audio>
                                  </p:subTnLst>
                                </p:cTn>
                              </p:par>
                              <p:par>
                                <p:cTn id="216" presetID="4" presetClass="entr" presetSubtype="16" fill="hold" grpId="0" nodeType="withEffect">
                                  <p:stCondLst>
                                    <p:cond delay="0"/>
                                  </p:stCondLst>
                                  <p:childTnLst>
                                    <p:set>
                                      <p:cBhvr>
                                        <p:cTn id="217" dur="1" fill="hold">
                                          <p:stCondLst>
                                            <p:cond delay="0"/>
                                          </p:stCondLst>
                                        </p:cTn>
                                        <p:tgtEl>
                                          <p:spTgt spid="36"/>
                                        </p:tgtEl>
                                        <p:attrNameLst>
                                          <p:attrName>style.visibility</p:attrName>
                                        </p:attrNameLst>
                                      </p:cBhvr>
                                      <p:to>
                                        <p:strVal val="visible"/>
                                      </p:to>
                                    </p:set>
                                    <p:animEffect transition="in" filter="box(in)">
                                      <p:cBhvr>
                                        <p:cTn id="218" dur="2000"/>
                                        <p:tgtEl>
                                          <p:spTgt spid="36"/>
                                        </p:tgtEl>
                                      </p:cBhvr>
                                    </p:animEffect>
                                  </p:childTnLst>
                                </p:cTn>
                              </p:par>
                            </p:childTnLst>
                          </p:cTn>
                        </p:par>
                        <p:par>
                          <p:cTn id="219" fill="hold">
                            <p:stCondLst>
                              <p:cond delay="500"/>
                            </p:stCondLst>
                            <p:childTnLst>
                              <p:par>
                                <p:cTn id="220" presetID="16" presetClass="entr" presetSubtype="21" fill="hold" nodeType="afterEffect">
                                  <p:stCondLst>
                                    <p:cond delay="0"/>
                                  </p:stCondLst>
                                  <p:childTnLst>
                                    <p:set>
                                      <p:cBhvr>
                                        <p:cTn id="221" dur="1" fill="hold">
                                          <p:stCondLst>
                                            <p:cond delay="0"/>
                                          </p:stCondLst>
                                        </p:cTn>
                                        <p:tgtEl>
                                          <p:spTgt spid="46"/>
                                        </p:tgtEl>
                                        <p:attrNameLst>
                                          <p:attrName>style.visibility</p:attrName>
                                        </p:attrNameLst>
                                      </p:cBhvr>
                                      <p:to>
                                        <p:strVal val="visible"/>
                                      </p:to>
                                    </p:set>
                                    <p:animEffect transition="in" filter="barn(inVertical)">
                                      <p:cBhvr>
                                        <p:cTn id="2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4" grpId="0" bldLvl="0" animBg="1"/>
      <p:bldP spid="31" grpId="0" bldLvl="0" animBg="1"/>
      <p:bldP spid="27" grpId="0" bldLvl="0" animBg="1"/>
      <p:bldP spid="25" grpId="0" bldLvl="0" animBg="1"/>
      <p:bldP spid="23" grpId="0" bldLvl="0" animBg="1"/>
      <p:bldP spid="18" grpId="0" bldLvl="0" animBg="1"/>
      <p:bldP spid="20" grpId="0" bldLvl="0" animBg="1"/>
      <p:bldP spid="16" grpId="0" bldLvl="0" animBg="1"/>
      <p:bldP spid="32" grpId="0" bldLvl="0" animBg="1"/>
      <p:bldP spid="29" grpId="0" bldLvl="0" animBg="1"/>
      <p:bldP spid="2" grpId="0" bldLvl="0" animBg="1"/>
      <p:bldP spid="17" grpId="0" bldLvl="0" animBg="1"/>
      <p:bldP spid="19" grpId="0" bldLvl="0" animBg="1"/>
      <p:bldP spid="22" grpId="0" bldLvl="0" animBg="1"/>
      <p:bldP spid="24" grpId="0" bldLvl="0" animBg="1"/>
      <p:bldP spid="26" grpId="0" bldLvl="0" animBg="1"/>
      <p:bldP spid="30" grpId="0" bldLvl="0" animBg="1"/>
      <p:bldP spid="33" grpId="0" bldLvl="0" animBg="1"/>
      <p:bldP spid="3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1"/>
          <a:srcRect/>
          <a:stretch>
            <a:fillRect/>
          </a:stretch>
        </p:blipFill>
        <p:spPr>
          <a:xfrm>
            <a:off x="7732330" y="118025"/>
            <a:ext cx="1232526" cy="611875"/>
          </a:xfrm>
          <a:prstGeom prst="rect">
            <a:avLst/>
          </a:prstGeom>
          <a:noFill/>
          <a:ln>
            <a:noFill/>
          </a:ln>
        </p:spPr>
      </p:pic>
      <p:sp>
        <p:nvSpPr>
          <p:cNvPr id="2" name="Flowchart: Connector 1"/>
          <p:cNvSpPr/>
          <p:nvPr/>
        </p:nvSpPr>
        <p:spPr>
          <a:xfrm>
            <a:off x="3501390" y="486410"/>
            <a:ext cx="1329055" cy="1148715"/>
          </a:xfrm>
          <a:prstGeom prst="flowChartConnector">
            <a:avLst/>
          </a:prstGeom>
          <a:solidFill>
            <a:srgbClr val="FF393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3234055" y="1637030"/>
            <a:ext cx="1796415" cy="1061720"/>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a:off x="5030470" y="1635125"/>
            <a:ext cx="1222375" cy="1061720"/>
          </a:xfrm>
          <a:prstGeom prst="rtTriangle">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6200000">
            <a:off x="2064385" y="1539875"/>
            <a:ext cx="1063625" cy="1263650"/>
          </a:xfrm>
          <a:prstGeom prst="rtTriangle">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6300470" y="2440305"/>
            <a:ext cx="835025" cy="746125"/>
          </a:xfrm>
          <a:prstGeom prst="flowChartConnector">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1136650" y="2540635"/>
            <a:ext cx="835025" cy="746125"/>
          </a:xfrm>
          <a:prstGeom prst="flowChartConnector">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rot="5400000">
            <a:off x="4197350" y="2642235"/>
            <a:ext cx="716280" cy="829310"/>
          </a:xfrm>
          <a:prstGeom prst="rtTriangle">
            <a:avLst/>
          </a:prstGeom>
          <a:solidFill>
            <a:srgbClr val="33B12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rot="10800000">
            <a:off x="3228340" y="2696845"/>
            <a:ext cx="912495" cy="718185"/>
          </a:xfrm>
          <a:prstGeom prst="rtTriangle">
            <a:avLst/>
          </a:prstGeom>
          <a:solidFill>
            <a:srgbClr val="33B12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rot="18480000">
            <a:off x="2228850" y="3416935"/>
            <a:ext cx="1801495" cy="695325"/>
          </a:xfrm>
          <a:prstGeom prst="flowChartProcess">
            <a:avLst/>
          </a:prstGeom>
          <a:solidFill>
            <a:srgbClr val="FD5C0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rot="13800000">
            <a:off x="4238625" y="3415030"/>
            <a:ext cx="1822450" cy="695325"/>
          </a:xfrm>
          <a:prstGeom prst="flowChartProcess">
            <a:avLst/>
          </a:prstGeom>
          <a:solidFill>
            <a:srgbClr val="FD5C0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20700000">
            <a:off x="1959610" y="4251960"/>
            <a:ext cx="838835" cy="551180"/>
          </a:xfrm>
          <a:prstGeom prst="triangle">
            <a:avLst>
              <a:gd name="adj" fmla="val 49142"/>
            </a:avLst>
          </a:prstGeom>
          <a:solidFill>
            <a:srgbClr val="904E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780000">
            <a:off x="5521960" y="4239260"/>
            <a:ext cx="838835" cy="551180"/>
          </a:xfrm>
          <a:prstGeom prst="triangle">
            <a:avLst>
              <a:gd name="adj" fmla="val 49142"/>
            </a:avLst>
          </a:prstGeom>
          <a:solidFill>
            <a:srgbClr val="904E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s 11"/>
          <p:cNvSpPr/>
          <p:nvPr/>
        </p:nvSpPr>
        <p:spPr>
          <a:xfrm>
            <a:off x="3957320" y="1185545"/>
            <a:ext cx="469265" cy="3448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77</a:t>
            </a:r>
            <a:endParaRPr lang="en-US" sz="1800" b="1">
              <a:solidFill>
                <a:schemeClr val="tx1"/>
              </a:solidFill>
            </a:endParaRPr>
          </a:p>
        </p:txBody>
      </p:sp>
      <p:sp>
        <p:nvSpPr>
          <p:cNvPr id="7" name="Flowchart: Connector 6"/>
          <p:cNvSpPr/>
          <p:nvPr/>
        </p:nvSpPr>
        <p:spPr>
          <a:xfrm>
            <a:off x="3501390" y="492760"/>
            <a:ext cx="1329055" cy="1148715"/>
          </a:xfrm>
          <a:prstGeom prst="flowChartConnector">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3689350" y="760730"/>
            <a:ext cx="1005205" cy="3448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11  x  7</a:t>
            </a:r>
            <a:endParaRPr lang="en-US" sz="1800" b="1">
              <a:solidFill>
                <a:schemeClr val="tx1"/>
              </a:solidFill>
            </a:endParaRPr>
          </a:p>
        </p:txBody>
      </p:sp>
      <p:sp>
        <p:nvSpPr>
          <p:cNvPr id="18" name="Rectangles 17"/>
          <p:cNvSpPr/>
          <p:nvPr/>
        </p:nvSpPr>
        <p:spPr>
          <a:xfrm>
            <a:off x="3827780" y="2195830"/>
            <a:ext cx="608965" cy="3448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108</a:t>
            </a:r>
            <a:endParaRPr lang="en-US" sz="1800" b="1">
              <a:solidFill>
                <a:schemeClr val="tx1"/>
              </a:solidFill>
            </a:endParaRPr>
          </a:p>
        </p:txBody>
      </p:sp>
      <p:sp>
        <p:nvSpPr>
          <p:cNvPr id="17" name="Rectangles 16"/>
          <p:cNvSpPr/>
          <p:nvPr/>
        </p:nvSpPr>
        <p:spPr>
          <a:xfrm>
            <a:off x="3225800" y="1643380"/>
            <a:ext cx="1795145" cy="106172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s 18"/>
          <p:cNvSpPr/>
          <p:nvPr/>
        </p:nvSpPr>
        <p:spPr>
          <a:xfrm>
            <a:off x="3608070" y="1740535"/>
            <a:ext cx="1048385" cy="3448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12  x  9</a:t>
            </a:r>
            <a:endParaRPr lang="en-US" sz="1800" b="1">
              <a:solidFill>
                <a:schemeClr val="tx1"/>
              </a:solidFill>
            </a:endParaRPr>
          </a:p>
        </p:txBody>
      </p:sp>
      <p:sp>
        <p:nvSpPr>
          <p:cNvPr id="21" name="Rectangles 20"/>
          <p:cNvSpPr/>
          <p:nvPr/>
        </p:nvSpPr>
        <p:spPr>
          <a:xfrm>
            <a:off x="5030470" y="1950720"/>
            <a:ext cx="469265" cy="3448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42</a:t>
            </a:r>
            <a:endParaRPr lang="en-US" sz="1800" b="1">
              <a:solidFill>
                <a:schemeClr val="tx1"/>
              </a:solidFill>
            </a:endParaRPr>
          </a:p>
        </p:txBody>
      </p:sp>
      <p:sp>
        <p:nvSpPr>
          <p:cNvPr id="22" name="Rectangles 21"/>
          <p:cNvSpPr/>
          <p:nvPr/>
        </p:nvSpPr>
        <p:spPr>
          <a:xfrm>
            <a:off x="2756535" y="1909445"/>
            <a:ext cx="469265" cy="3448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20</a:t>
            </a:r>
            <a:endParaRPr lang="en-US" sz="1800" b="1">
              <a:solidFill>
                <a:schemeClr val="tx1"/>
              </a:solidFill>
            </a:endParaRPr>
          </a:p>
        </p:txBody>
      </p:sp>
      <p:sp>
        <p:nvSpPr>
          <p:cNvPr id="20" name="Right Triangle 19"/>
          <p:cNvSpPr/>
          <p:nvPr/>
        </p:nvSpPr>
        <p:spPr>
          <a:xfrm>
            <a:off x="5029200" y="1643380"/>
            <a:ext cx="1270000" cy="1058545"/>
          </a:xfrm>
          <a:prstGeom prst="rtTriangl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p:nvSpPr>
        <p:spPr>
          <a:xfrm rot="16200000">
            <a:off x="2062480" y="1533525"/>
            <a:ext cx="1062355" cy="1263650"/>
          </a:xfrm>
          <a:prstGeom prst="rtTriangl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s 23"/>
          <p:cNvSpPr/>
          <p:nvPr/>
        </p:nvSpPr>
        <p:spPr>
          <a:xfrm>
            <a:off x="4970145" y="2352040"/>
            <a:ext cx="971550" cy="3448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14  x  3</a:t>
            </a:r>
            <a:endParaRPr lang="en-US" sz="1800" b="1">
              <a:solidFill>
                <a:schemeClr val="tx1"/>
              </a:solidFill>
            </a:endParaRPr>
          </a:p>
        </p:txBody>
      </p:sp>
      <p:sp>
        <p:nvSpPr>
          <p:cNvPr id="25" name="Rectangles 24"/>
          <p:cNvSpPr/>
          <p:nvPr/>
        </p:nvSpPr>
        <p:spPr>
          <a:xfrm>
            <a:off x="2204720" y="2352040"/>
            <a:ext cx="1085850" cy="3448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10  x  2</a:t>
            </a:r>
            <a:endParaRPr lang="en-US" sz="1800" b="1">
              <a:solidFill>
                <a:schemeClr val="tx1"/>
              </a:solidFill>
            </a:endParaRPr>
          </a:p>
        </p:txBody>
      </p:sp>
      <p:sp>
        <p:nvSpPr>
          <p:cNvPr id="28" name="Rectangles 27"/>
          <p:cNvSpPr/>
          <p:nvPr/>
        </p:nvSpPr>
        <p:spPr>
          <a:xfrm rot="18420000">
            <a:off x="2981325" y="3766820"/>
            <a:ext cx="469265" cy="3448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78</a:t>
            </a:r>
            <a:endParaRPr lang="en-US" sz="1800" b="1">
              <a:solidFill>
                <a:schemeClr val="tx1"/>
              </a:solidFill>
            </a:endParaRPr>
          </a:p>
        </p:txBody>
      </p:sp>
      <p:sp>
        <p:nvSpPr>
          <p:cNvPr id="29" name="Rectangles 28"/>
          <p:cNvSpPr/>
          <p:nvPr/>
        </p:nvSpPr>
        <p:spPr>
          <a:xfrm rot="2940000">
            <a:off x="4842510" y="3689985"/>
            <a:ext cx="469265" cy="3448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84</a:t>
            </a:r>
            <a:endParaRPr lang="en-US" sz="1800" b="1">
              <a:solidFill>
                <a:schemeClr val="tx1"/>
              </a:solidFill>
            </a:endParaRPr>
          </a:p>
        </p:txBody>
      </p:sp>
      <p:sp>
        <p:nvSpPr>
          <p:cNvPr id="26" name="Flowchart: Process 25"/>
          <p:cNvSpPr/>
          <p:nvPr/>
        </p:nvSpPr>
        <p:spPr>
          <a:xfrm rot="18480000">
            <a:off x="2227580" y="3418840"/>
            <a:ext cx="1801495" cy="695325"/>
          </a:xfrm>
          <a:prstGeom prst="flowChartProcess">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s 29"/>
          <p:cNvSpPr/>
          <p:nvPr/>
        </p:nvSpPr>
        <p:spPr>
          <a:xfrm rot="18540000">
            <a:off x="2418080" y="3699510"/>
            <a:ext cx="1026160" cy="3448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13  x  6</a:t>
            </a:r>
            <a:endParaRPr lang="en-US" sz="1800" b="1">
              <a:solidFill>
                <a:schemeClr val="tx1"/>
              </a:solidFill>
            </a:endParaRPr>
          </a:p>
        </p:txBody>
      </p:sp>
      <p:sp>
        <p:nvSpPr>
          <p:cNvPr id="27" name="Flowchart: Process 26"/>
          <p:cNvSpPr/>
          <p:nvPr/>
        </p:nvSpPr>
        <p:spPr>
          <a:xfrm rot="13800000">
            <a:off x="4238625" y="3421380"/>
            <a:ext cx="1822450" cy="695325"/>
          </a:xfrm>
          <a:prstGeom prst="flowChartProcess">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s 30"/>
          <p:cNvSpPr/>
          <p:nvPr/>
        </p:nvSpPr>
        <p:spPr>
          <a:xfrm rot="3060000">
            <a:off x="4867910" y="3617595"/>
            <a:ext cx="1016000" cy="3448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14  x  6</a:t>
            </a:r>
            <a:endParaRPr lang="en-US" sz="1800" b="1">
              <a:solidFill>
                <a:schemeClr val="tx1"/>
              </a:solidFill>
            </a:endParaRPr>
          </a:p>
        </p:txBody>
      </p:sp>
      <p:sp>
        <p:nvSpPr>
          <p:cNvPr id="35" name="Google Shape;71;p15"/>
          <p:cNvSpPr txBox="1"/>
          <p:nvPr/>
        </p:nvSpPr>
        <p:spPr>
          <a:xfrm>
            <a:off x="67945" y="118110"/>
            <a:ext cx="4239260" cy="440690"/>
          </a:xfrm>
          <a:prstGeom prst="rect">
            <a:avLst/>
          </a:prstGeom>
          <a:noFill/>
          <a:ln>
            <a:noFill/>
          </a:ln>
        </p:spPr>
        <p:txBody>
          <a:bodyPr spcFirstLastPara="1" wrap="square" lIns="91425" tIns="91425" rIns="91425" bIns="91425" anchor="t" anchorCtr="0">
            <a:noAutofit/>
          </a:bodyPr>
          <a:p>
            <a:pPr marL="0" lvl="0" indent="0" algn="l" rtl="0">
              <a:spcBef>
                <a:spcPts val="0"/>
              </a:spcBef>
              <a:spcAft>
                <a:spcPts val="0"/>
              </a:spcAft>
              <a:buNone/>
            </a:pPr>
            <a:r>
              <a:rPr lang="en-IN" sz="2200" b="1" dirty="0">
                <a:solidFill>
                  <a:srgbClr val="FF0000"/>
                </a:solidFill>
                <a:effectLst/>
                <a:latin typeface="Calibri" panose="020F0502020204030204" charset="0"/>
                <a:cs typeface="Calibri" panose="020F0502020204030204" charset="0"/>
                <a:sym typeface="+mn-ea"/>
              </a:rPr>
              <a:t>MULTIPLICATION TABLE</a:t>
            </a:r>
            <a:r>
              <a:rPr lang="en-US" altLang="en-IN" sz="2200" b="1" dirty="0">
                <a:solidFill>
                  <a:srgbClr val="FF0000"/>
                </a:solidFill>
                <a:effectLst/>
                <a:latin typeface="Calibri" panose="020F0502020204030204" charset="0"/>
                <a:cs typeface="Calibri" panose="020F0502020204030204" charset="0"/>
                <a:sym typeface="+mn-ea"/>
              </a:rPr>
              <a:t>- 10 to 16</a:t>
            </a:r>
            <a:endParaRPr lang="en-US" altLang="en-IN" sz="2200" b="1" i="0" u="none" strike="noStrike" cap="none" dirty="0">
              <a:solidFill>
                <a:srgbClr val="FF0000"/>
              </a:solidFill>
              <a:effectLst/>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0"/>
                                        <p:tgtEl>
                                          <p:spTgt spid="7"/>
                                        </p:tgtEl>
                                      </p:cBhvr>
                                    </p:animEffect>
                                    <p:set>
                                      <p:cBhvr>
                                        <p:cTn id="7" dur="1" fill="hold">
                                          <p:stCondLst>
                                            <p:cond delay="4990"/>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0"/>
                                        <p:tgtEl>
                                          <p:spTgt spid="17"/>
                                        </p:tgtEl>
                                      </p:cBhvr>
                                    </p:animEffect>
                                    <p:set>
                                      <p:cBhvr>
                                        <p:cTn id="12" dur="1" fill="hold">
                                          <p:stCondLst>
                                            <p:cond delay="4990"/>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0"/>
                                        <p:tgtEl>
                                          <p:spTgt spid="20"/>
                                        </p:tgtEl>
                                      </p:cBhvr>
                                    </p:animEffect>
                                    <p:set>
                                      <p:cBhvr>
                                        <p:cTn id="17" dur="1" fill="hold">
                                          <p:stCondLst>
                                            <p:cond delay="4990"/>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0"/>
                                        <p:tgtEl>
                                          <p:spTgt spid="23"/>
                                        </p:tgtEl>
                                      </p:cBhvr>
                                    </p:animEffect>
                                    <p:set>
                                      <p:cBhvr>
                                        <p:cTn id="22" dur="1" fill="hold">
                                          <p:stCondLst>
                                            <p:cond delay="4990"/>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3000"/>
                                        <p:tgtEl>
                                          <p:spTgt spid="27"/>
                                        </p:tgtEl>
                                      </p:cBhvr>
                                    </p:animEffect>
                                    <p:set>
                                      <p:cBhvr>
                                        <p:cTn id="27" dur="1" fill="hold">
                                          <p:stCondLst>
                                            <p:cond delay="2994"/>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0"/>
                                        <p:tgtEl>
                                          <p:spTgt spid="26"/>
                                        </p:tgtEl>
                                      </p:cBhvr>
                                    </p:animEffect>
                                    <p:set>
                                      <p:cBhvr>
                                        <p:cTn id="32" dur="1" fill="hold">
                                          <p:stCondLst>
                                            <p:cond delay="499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7" grpId="0" bldLvl="0" animBg="1"/>
      <p:bldP spid="20" grpId="0" bldLvl="0" animBg="1"/>
      <p:bldP spid="23" grpId="0" bldLvl="0" animBg="1"/>
      <p:bldP spid="26" grpId="0" bldLvl="0" animBg="1"/>
      <p:bldP spid="2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Google Shape;63;p14" descr="Google Shape;63;p14"/>
          <p:cNvPicPr>
            <a:picLocks noChangeAspect="1"/>
          </p:cNvPicPr>
          <p:nvPr/>
        </p:nvPicPr>
        <p:blipFill>
          <a:blip r:embed="rId1"/>
          <a:stretch>
            <a:fillRect/>
          </a:stretch>
        </p:blipFill>
        <p:spPr>
          <a:xfrm>
            <a:off x="7701215" y="118024"/>
            <a:ext cx="1232527" cy="611876"/>
          </a:xfrm>
          <a:prstGeom prst="rect">
            <a:avLst/>
          </a:prstGeom>
          <a:ln w="12700">
            <a:miter lim="400000"/>
            <a:headEnd/>
            <a:tailEnd/>
          </a:ln>
        </p:spPr>
      </p:pic>
      <p:sp>
        <p:nvSpPr>
          <p:cNvPr id="116" name="Google Shape;65;p14"/>
          <p:cNvSpPr txBox="1"/>
          <p:nvPr/>
        </p:nvSpPr>
        <p:spPr>
          <a:xfrm>
            <a:off x="121920" y="647700"/>
            <a:ext cx="8897620" cy="550545"/>
          </a:xfrm>
          <a:prstGeom prst="rect">
            <a:avLst/>
          </a:prstGeom>
          <a:ln w="12700">
            <a:miter lim="400000"/>
          </a:ln>
        </p:spPr>
        <p:txBody>
          <a:bodyPr wrap="square" lIns="91424" tIns="91424" rIns="91424" bIns="91424">
            <a:spAutoFit/>
          </a:bodyPr>
          <a:lstStyle/>
          <a:p>
            <a:pPr>
              <a:defRPr>
                <a:uFillTx/>
                <a:latin typeface="Calibri" panose="020F0502020204030204"/>
                <a:ea typeface="Calibri" panose="020F0502020204030204"/>
                <a:cs typeface="Calibri" panose="020F0502020204030204"/>
                <a:sym typeface="Calibri" panose="020F0502020204030204"/>
              </a:defRPr>
            </a:pPr>
            <a:r>
              <a:rPr lang="en-US" sz="2400" b="1">
                <a:latin typeface="+mn-lt"/>
                <a:cs typeface="+mn-lt"/>
              </a:rPr>
              <a:t>Find out the answer and colour the grid accordingly:</a:t>
            </a:r>
            <a:r>
              <a:rPr sz="2400">
                <a:uFillTx/>
              </a:rPr>
              <a:t>     </a:t>
            </a:r>
            <a:r>
              <a:rPr sz="1400">
                <a:uFillTx/>
              </a:rPr>
              <a:t>       </a:t>
            </a:r>
            <a:endParaRPr sz="1400">
              <a:uFillTx/>
            </a:endParaRPr>
          </a:p>
        </p:txBody>
      </p:sp>
      <p:sp>
        <p:nvSpPr>
          <p:cNvPr id="125" name="Rectangle 3"/>
          <p:cNvSpPr txBox="1"/>
          <p:nvPr/>
        </p:nvSpPr>
        <p:spPr>
          <a:xfrm>
            <a:off x="8279764" y="1783461"/>
            <a:ext cx="497206" cy="2563369"/>
          </a:xfrm>
          <a:prstGeom prst="rect">
            <a:avLst/>
          </a:prstGeom>
          <a:ln w="12700">
            <a:miter lim="400000"/>
          </a:ln>
        </p:spPr>
        <p:txBody>
          <a:bodyPr lIns="45719" rIns="45719" anchor="ctr">
            <a:spAutoFit/>
          </a:bodyPr>
          <a:lstStyle/>
          <a:p>
            <a:pPr algn="ctr">
              <a:defRPr sz="2400">
                <a:ln w="9525" cap="flat">
                  <a:solidFill>
                    <a:srgbClr val="000000"/>
                  </a:solidFill>
                  <a:prstDash val="solid"/>
                  <a:round/>
                </a:ln>
                <a:uFillTx/>
                <a:latin typeface="Edwardian Script ITC" panose="030303020407070D0804"/>
                <a:ea typeface="Edwardian Script ITC" panose="030303020407070D0804"/>
                <a:cs typeface="Edwardian Script ITC" panose="030303020407070D0804"/>
                <a:sym typeface="Edwardian Script ITC" panose="030303020407070D0804"/>
              </a:defRPr>
            </a:pPr>
            <a:r>
              <a:rPr sz="1400">
                <a:uFillTx/>
              </a:rPr>
              <a:t>M</a:t>
            </a:r>
            <a:endParaRPr sz="1400">
              <a:uFillTx/>
            </a:endParaRPr>
          </a:p>
          <a:p>
            <a:pPr algn="ctr">
              <a:defRPr sz="2400">
                <a:ln w="9525" cap="flat">
                  <a:solidFill>
                    <a:srgbClr val="000000"/>
                  </a:solidFill>
                  <a:prstDash val="solid"/>
                  <a:round/>
                </a:ln>
                <a:uFillTx/>
                <a:latin typeface="Edwardian Script ITC" panose="030303020407070D0804"/>
                <a:ea typeface="Edwardian Script ITC" panose="030303020407070D0804"/>
                <a:cs typeface="Edwardian Script ITC" panose="030303020407070D0804"/>
                <a:sym typeface="Edwardian Script ITC" panose="030303020407070D0804"/>
              </a:defRPr>
            </a:pPr>
            <a:r>
              <a:rPr sz="1400">
                <a:uFillTx/>
              </a:rPr>
              <a:t>A</a:t>
            </a:r>
            <a:endParaRPr sz="1400">
              <a:uFillTx/>
            </a:endParaRPr>
          </a:p>
          <a:p>
            <a:pPr algn="ctr">
              <a:defRPr sz="2400">
                <a:ln w="9525" cap="flat">
                  <a:solidFill>
                    <a:srgbClr val="000000"/>
                  </a:solidFill>
                  <a:prstDash val="solid"/>
                  <a:round/>
                </a:ln>
                <a:uFillTx/>
                <a:latin typeface="Edwardian Script ITC" panose="030303020407070D0804"/>
                <a:ea typeface="Edwardian Script ITC" panose="030303020407070D0804"/>
                <a:cs typeface="Edwardian Script ITC" panose="030303020407070D0804"/>
                <a:sym typeface="Edwardian Script ITC" panose="030303020407070D0804"/>
              </a:defRPr>
            </a:pPr>
            <a:r>
              <a:rPr sz="1400">
                <a:uFillTx/>
              </a:rPr>
              <a:t>T</a:t>
            </a:r>
            <a:endParaRPr sz="1400">
              <a:uFillTx/>
            </a:endParaRPr>
          </a:p>
          <a:p>
            <a:pPr algn="ctr">
              <a:defRPr sz="2400">
                <a:ln w="9525" cap="flat">
                  <a:solidFill>
                    <a:srgbClr val="000000"/>
                  </a:solidFill>
                  <a:prstDash val="solid"/>
                  <a:round/>
                </a:ln>
                <a:uFillTx/>
                <a:latin typeface="Edwardian Script ITC" panose="030303020407070D0804"/>
                <a:ea typeface="Edwardian Script ITC" panose="030303020407070D0804"/>
                <a:cs typeface="Edwardian Script ITC" panose="030303020407070D0804"/>
                <a:sym typeface="Edwardian Script ITC" panose="030303020407070D0804"/>
              </a:defRPr>
            </a:pPr>
            <a:r>
              <a:rPr sz="1400">
                <a:uFillTx/>
              </a:rPr>
              <a:t>H</a:t>
            </a:r>
            <a:endParaRPr sz="1400">
              <a:uFillTx/>
            </a:endParaRPr>
          </a:p>
          <a:p>
            <a:pPr algn="ctr">
              <a:defRPr sz="2400">
                <a:ln w="9525" cap="flat">
                  <a:solidFill>
                    <a:srgbClr val="000000"/>
                  </a:solidFill>
                  <a:prstDash val="solid"/>
                  <a:round/>
                </a:ln>
                <a:uFillTx/>
                <a:latin typeface="Edwardian Script ITC" panose="030303020407070D0804"/>
                <a:ea typeface="Edwardian Script ITC" panose="030303020407070D0804"/>
                <a:cs typeface="Edwardian Script ITC" panose="030303020407070D0804"/>
                <a:sym typeface="Edwardian Script ITC" panose="030303020407070D0804"/>
              </a:defRPr>
            </a:pPr>
            <a:r>
              <a:rPr sz="1400">
                <a:uFillTx/>
              </a:rPr>
              <a:t>S</a:t>
            </a:r>
            <a:endParaRPr sz="1400">
              <a:uFillTx/>
            </a:endParaRPr>
          </a:p>
        </p:txBody>
      </p:sp>
      <p:sp>
        <p:nvSpPr>
          <p:cNvPr id="3" name="Rectangles 2"/>
          <p:cNvSpPr/>
          <p:nvPr/>
        </p:nvSpPr>
        <p:spPr>
          <a:xfrm>
            <a:off x="122555" y="1247775"/>
            <a:ext cx="3206115" cy="377825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r>
              <a:rPr lang="en-US" sz="2000" b="1">
                <a:solidFill>
                  <a:schemeClr val="tx1"/>
                </a:solidFill>
              </a:rPr>
              <a:t>a) 12 x 4 = ____ (red)</a:t>
            </a:r>
            <a:endParaRPr lang="en-US" sz="2000" b="1">
              <a:solidFill>
                <a:schemeClr val="tx1"/>
              </a:solidFill>
            </a:endParaRPr>
          </a:p>
          <a:p>
            <a:pPr algn="l">
              <a:lnSpc>
                <a:spcPct val="150000"/>
              </a:lnSpc>
            </a:pPr>
            <a:r>
              <a:rPr lang="en-US" sz="2000" b="1">
                <a:solidFill>
                  <a:schemeClr val="tx1"/>
                </a:solidFill>
              </a:rPr>
              <a:t>b) 15 x 5 = ____ (yellow)</a:t>
            </a:r>
            <a:endParaRPr lang="en-US" sz="2000" b="1">
              <a:solidFill>
                <a:schemeClr val="tx1"/>
              </a:solidFill>
            </a:endParaRPr>
          </a:p>
          <a:p>
            <a:pPr algn="l">
              <a:lnSpc>
                <a:spcPct val="150000"/>
              </a:lnSpc>
            </a:pPr>
            <a:r>
              <a:rPr lang="en-US" sz="2000" b="1">
                <a:solidFill>
                  <a:schemeClr val="tx1"/>
                </a:solidFill>
              </a:rPr>
              <a:t>c) 16</a:t>
            </a:r>
            <a:r>
              <a:rPr lang="en-US" sz="2000" b="1">
                <a:solidFill>
                  <a:schemeClr val="tx1"/>
                </a:solidFill>
                <a:sym typeface="+mn-ea"/>
              </a:rPr>
              <a:t> x 2 = ____ (blue)</a:t>
            </a:r>
            <a:endParaRPr lang="en-US" sz="2000" b="1">
              <a:solidFill>
                <a:schemeClr val="tx1"/>
              </a:solidFill>
            </a:endParaRPr>
          </a:p>
          <a:p>
            <a:pPr algn="l">
              <a:lnSpc>
                <a:spcPct val="150000"/>
              </a:lnSpc>
            </a:pPr>
            <a:r>
              <a:rPr lang="en-US" sz="2000" b="1">
                <a:solidFill>
                  <a:schemeClr val="tx1"/>
                </a:solidFill>
              </a:rPr>
              <a:t>d) 13</a:t>
            </a:r>
            <a:r>
              <a:rPr lang="en-US" sz="2000" b="1">
                <a:solidFill>
                  <a:schemeClr val="tx1"/>
                </a:solidFill>
                <a:sym typeface="+mn-ea"/>
              </a:rPr>
              <a:t> x 3 = ____ (green)</a:t>
            </a:r>
            <a:endParaRPr lang="en-US" sz="2000" b="1">
              <a:solidFill>
                <a:schemeClr val="tx1"/>
              </a:solidFill>
            </a:endParaRPr>
          </a:p>
          <a:p>
            <a:pPr algn="l">
              <a:lnSpc>
                <a:spcPct val="150000"/>
              </a:lnSpc>
            </a:pPr>
            <a:r>
              <a:rPr lang="en-US" sz="2000" b="1">
                <a:solidFill>
                  <a:schemeClr val="tx1"/>
                </a:solidFill>
              </a:rPr>
              <a:t>e) 15</a:t>
            </a:r>
            <a:r>
              <a:rPr lang="en-US" sz="2000" b="1">
                <a:solidFill>
                  <a:schemeClr val="tx1"/>
                </a:solidFill>
                <a:sym typeface="+mn-ea"/>
              </a:rPr>
              <a:t> x 9 = ____ (pink)</a:t>
            </a:r>
            <a:endParaRPr lang="en-US" sz="2000" b="1">
              <a:solidFill>
                <a:schemeClr val="tx1"/>
              </a:solidFill>
            </a:endParaRPr>
          </a:p>
          <a:p>
            <a:pPr algn="l">
              <a:lnSpc>
                <a:spcPct val="150000"/>
              </a:lnSpc>
            </a:pPr>
            <a:r>
              <a:rPr lang="en-US" sz="2000" b="1">
                <a:solidFill>
                  <a:schemeClr val="tx1"/>
                </a:solidFill>
              </a:rPr>
              <a:t>f) 14</a:t>
            </a:r>
            <a:r>
              <a:rPr lang="en-US" sz="2000" b="1">
                <a:solidFill>
                  <a:schemeClr val="tx1"/>
                </a:solidFill>
                <a:sym typeface="+mn-ea"/>
              </a:rPr>
              <a:t> x 7 = ____ (brown)</a:t>
            </a:r>
            <a:endParaRPr lang="en-US" sz="2000" b="1">
              <a:solidFill>
                <a:schemeClr val="tx1"/>
              </a:solidFill>
            </a:endParaRPr>
          </a:p>
          <a:p>
            <a:pPr algn="l">
              <a:lnSpc>
                <a:spcPct val="150000"/>
              </a:lnSpc>
            </a:pPr>
            <a:r>
              <a:rPr lang="en-US" sz="2000" b="1">
                <a:solidFill>
                  <a:schemeClr val="tx1"/>
                </a:solidFill>
              </a:rPr>
              <a:t>g) 12</a:t>
            </a:r>
            <a:r>
              <a:rPr lang="en-US" sz="2000" b="1">
                <a:solidFill>
                  <a:schemeClr val="tx1"/>
                </a:solidFill>
                <a:sym typeface="+mn-ea"/>
              </a:rPr>
              <a:t> x 6 = ____ (purple)</a:t>
            </a:r>
            <a:endParaRPr lang="en-US" sz="2000" b="1">
              <a:solidFill>
                <a:schemeClr val="tx1"/>
              </a:solidFill>
            </a:endParaRPr>
          </a:p>
          <a:p>
            <a:pPr algn="l">
              <a:lnSpc>
                <a:spcPct val="150000"/>
              </a:lnSpc>
            </a:pPr>
            <a:r>
              <a:rPr lang="en-US" sz="2000" b="1">
                <a:solidFill>
                  <a:schemeClr val="tx1"/>
                </a:solidFill>
              </a:rPr>
              <a:t>h) 13</a:t>
            </a:r>
            <a:r>
              <a:rPr lang="en-US" sz="2000" b="1">
                <a:solidFill>
                  <a:schemeClr val="tx1"/>
                </a:solidFill>
                <a:sym typeface="+mn-ea"/>
              </a:rPr>
              <a:t> x 8 = ____ (orange)</a:t>
            </a:r>
            <a:endParaRPr lang="en-US" sz="2000" b="1">
              <a:solidFill>
                <a:schemeClr val="tx1"/>
              </a:solidFill>
            </a:endParaRPr>
          </a:p>
        </p:txBody>
      </p:sp>
      <p:graphicFrame>
        <p:nvGraphicFramePr>
          <p:cNvPr id="4" name="Table 3"/>
          <p:cNvGraphicFramePr/>
          <p:nvPr/>
        </p:nvGraphicFramePr>
        <p:xfrm>
          <a:off x="3524885" y="1257935"/>
          <a:ext cx="4187825" cy="3768090"/>
        </p:xfrm>
        <a:graphic>
          <a:graphicData uri="http://schemas.openxmlformats.org/drawingml/2006/table">
            <a:tbl>
              <a:tblPr firstRow="1" bandRow="1">
                <a:tableStyleId>{5C22544A-7EE6-4342-B048-85BDC9FD1C3A}</a:tableStyleId>
              </a:tblPr>
              <a:tblGrid>
                <a:gridCol w="837565"/>
                <a:gridCol w="837565"/>
                <a:gridCol w="837565"/>
                <a:gridCol w="837565"/>
                <a:gridCol w="837565"/>
              </a:tblGrid>
              <a:tr h="793750">
                <a:tc>
                  <a:txBody>
                    <a:bodyPr/>
                    <a:p>
                      <a:pPr algn="ctr">
                        <a:lnSpc>
                          <a:spcPct val="140000"/>
                        </a:lnSpc>
                        <a:buNone/>
                      </a:pPr>
                      <a:r>
                        <a:rPr lang="en-US" sz="2400" b="1" dirty="0">
                          <a:solidFill>
                            <a:schemeClr val="tx1"/>
                          </a:solidFill>
                        </a:rPr>
                        <a:t>104</a:t>
                      </a:r>
                      <a:endParaRPr lang="en-US" sz="2400" b="1" dirty="0">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50000"/>
                        </a:lnSpc>
                        <a:buNone/>
                      </a:pPr>
                      <a:r>
                        <a:rPr lang="en-US" sz="2800" b="1">
                          <a:solidFill>
                            <a:schemeClr val="tx1"/>
                          </a:solidFill>
                        </a:rPr>
                        <a:t>14  </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126</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30</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98</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743585">
                <a:tc>
                  <a:txBody>
                    <a:bodyPr/>
                    <a:p>
                      <a:pPr algn="ctr">
                        <a:lnSpc>
                          <a:spcPct val="140000"/>
                        </a:lnSpc>
                        <a:buNone/>
                      </a:pPr>
                      <a:r>
                        <a:rPr lang="en-US" sz="2800" b="1">
                          <a:solidFill>
                            <a:schemeClr val="tx1"/>
                          </a:solidFill>
                        </a:rPr>
                        <a:t>22</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15</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30000"/>
                        </a:lnSpc>
                        <a:buNone/>
                      </a:pPr>
                      <a:r>
                        <a:rPr lang="en-US" sz="2800" b="1">
                          <a:solidFill>
                            <a:schemeClr val="tx1"/>
                          </a:solidFill>
                        </a:rPr>
                        <a:t>32</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19</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39</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743585">
                <a:tc>
                  <a:txBody>
                    <a:bodyPr/>
                    <a:p>
                      <a:pPr algn="ctr">
                        <a:lnSpc>
                          <a:spcPct val="140000"/>
                        </a:lnSpc>
                        <a:buNone/>
                      </a:pPr>
                      <a:r>
                        <a:rPr lang="en-US" sz="2800" b="1">
                          <a:solidFill>
                            <a:schemeClr val="tx1"/>
                          </a:solidFill>
                        </a:rPr>
                        <a:t>17</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48</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ym typeface="+mn-ea"/>
                        </a:rPr>
                        <a:t>120</a:t>
                      </a:r>
                      <a:endParaRPr lang="en-US" sz="2800" b="1" dirty="0"/>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35</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135</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743585">
                <a:tc>
                  <a:txBody>
                    <a:bodyPr/>
                    <a:p>
                      <a:pPr algn="ctr">
                        <a:lnSpc>
                          <a:spcPct val="140000"/>
                        </a:lnSpc>
                        <a:buNone/>
                      </a:pPr>
                      <a:r>
                        <a:rPr lang="en-US" sz="2800" b="1">
                          <a:solidFill>
                            <a:schemeClr val="tx1"/>
                          </a:solidFill>
                        </a:rPr>
                        <a:t>72</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31</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133</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41</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37</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743585">
                <a:tc>
                  <a:txBody>
                    <a:bodyPr/>
                    <a:p>
                      <a:pPr algn="ctr">
                        <a:lnSpc>
                          <a:spcPct val="140000"/>
                        </a:lnSpc>
                        <a:buNone/>
                      </a:pPr>
                      <a:r>
                        <a:rPr lang="en-US" sz="2800" b="1">
                          <a:solidFill>
                            <a:schemeClr val="tx1"/>
                          </a:solidFill>
                        </a:rPr>
                        <a:t>42</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11</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75</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29</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a:lnSpc>
                          <a:spcPct val="140000"/>
                        </a:lnSpc>
                        <a:buNone/>
                      </a:pPr>
                      <a:r>
                        <a:rPr lang="en-US" sz="2800" b="1">
                          <a:solidFill>
                            <a:schemeClr val="tx1"/>
                          </a:solidFill>
                        </a:rPr>
                        <a:t>22</a:t>
                      </a:r>
                      <a:endParaRPr lang="en-US" sz="28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graphicFrame>
        <p:nvGraphicFramePr>
          <p:cNvPr id="8" name="Table 7"/>
          <p:cNvGraphicFramePr/>
          <p:nvPr/>
        </p:nvGraphicFramePr>
        <p:xfrm>
          <a:off x="3530600" y="3546475"/>
          <a:ext cx="841375" cy="793750"/>
        </p:xfrm>
        <a:graphic>
          <a:graphicData uri="http://schemas.openxmlformats.org/drawingml/2006/table">
            <a:tbl>
              <a:tblPr firstRow="1" bandRow="1">
                <a:tableStyleId>{5940675A-B579-460E-94D1-54222C63F5DA}</a:tableStyleId>
              </a:tblPr>
              <a:tblGrid>
                <a:gridCol w="841375"/>
              </a:tblGrid>
              <a:tr h="793750">
                <a:tc>
                  <a:txBody>
                    <a:bodyPr/>
                    <a:p>
                      <a:pPr algn="ctr">
                        <a:lnSpc>
                          <a:spcPct val="140000"/>
                        </a:lnSpc>
                        <a:buNone/>
                      </a:pPr>
                      <a:r>
                        <a:rPr lang="en-US" sz="2800" b="1" dirty="0"/>
                        <a:t>72</a:t>
                      </a:r>
                      <a:endParaRPr lang="en-US" sz="2800" b="1" dirty="0"/>
                    </a:p>
                  </a:txBody>
                  <a:tcPr>
                    <a:solidFill>
                      <a:srgbClr val="B889DC"/>
                    </a:solidFill>
                  </a:tcPr>
                </a:tc>
              </a:tr>
            </a:tbl>
          </a:graphicData>
        </a:graphic>
      </p:graphicFrame>
      <p:graphicFrame>
        <p:nvGraphicFramePr>
          <p:cNvPr id="11" name="Table 10"/>
          <p:cNvGraphicFramePr/>
          <p:nvPr/>
        </p:nvGraphicFramePr>
        <p:xfrm>
          <a:off x="6882765" y="1262380"/>
          <a:ext cx="829945" cy="802005"/>
        </p:xfrm>
        <a:graphic>
          <a:graphicData uri="http://schemas.openxmlformats.org/drawingml/2006/table">
            <a:tbl>
              <a:tblPr firstRow="1" bandRow="1">
                <a:tableStyleId>{5940675A-B579-460E-94D1-54222C63F5DA}</a:tableStyleId>
              </a:tblPr>
              <a:tblGrid>
                <a:gridCol w="829945"/>
              </a:tblGrid>
              <a:tr h="802005">
                <a:tc>
                  <a:txBody>
                    <a:bodyPr/>
                    <a:p>
                      <a:pPr algn="ctr">
                        <a:lnSpc>
                          <a:spcPct val="140000"/>
                        </a:lnSpc>
                        <a:buNone/>
                      </a:pPr>
                      <a:r>
                        <a:rPr lang="en-US" sz="2800" b="1">
                          <a:sym typeface="+mn-ea"/>
                        </a:rPr>
                        <a:t>98</a:t>
                      </a:r>
                      <a:endParaRPr lang="en-US" sz="2800" b="1" dirty="0"/>
                    </a:p>
                  </a:txBody>
                  <a:tcPr>
                    <a:solidFill>
                      <a:srgbClr val="CE6F00"/>
                    </a:solidFill>
                  </a:tcPr>
                </a:tc>
              </a:tr>
            </a:tbl>
          </a:graphicData>
        </a:graphic>
      </p:graphicFrame>
      <p:graphicFrame>
        <p:nvGraphicFramePr>
          <p:cNvPr id="12" name="Table 11"/>
          <p:cNvGraphicFramePr/>
          <p:nvPr/>
        </p:nvGraphicFramePr>
        <p:xfrm>
          <a:off x="6885940" y="2788920"/>
          <a:ext cx="822960" cy="756920"/>
        </p:xfrm>
        <a:graphic>
          <a:graphicData uri="http://schemas.openxmlformats.org/drawingml/2006/table">
            <a:tbl>
              <a:tblPr firstRow="1" bandRow="1">
                <a:tableStyleId>{5940675A-B579-460E-94D1-54222C63F5DA}</a:tableStyleId>
              </a:tblPr>
              <a:tblGrid>
                <a:gridCol w="822960"/>
              </a:tblGrid>
              <a:tr h="756920">
                <a:tc>
                  <a:txBody>
                    <a:bodyPr/>
                    <a:p>
                      <a:pPr algn="ctr">
                        <a:lnSpc>
                          <a:spcPct val="140000"/>
                        </a:lnSpc>
                        <a:buNone/>
                      </a:pPr>
                      <a:r>
                        <a:rPr lang="en-US" sz="2800" b="1" dirty="0"/>
                        <a:t>135</a:t>
                      </a:r>
                      <a:endParaRPr lang="en-US" sz="2800" b="1" dirty="0"/>
                    </a:p>
                  </a:txBody>
                  <a:tcPr>
                    <a:solidFill>
                      <a:srgbClr val="F272F1"/>
                    </a:solidFill>
                  </a:tcPr>
                </a:tc>
              </a:tr>
            </a:tbl>
          </a:graphicData>
        </a:graphic>
      </p:graphicFrame>
      <p:graphicFrame>
        <p:nvGraphicFramePr>
          <p:cNvPr id="13" name="Table 12"/>
          <p:cNvGraphicFramePr/>
          <p:nvPr/>
        </p:nvGraphicFramePr>
        <p:xfrm>
          <a:off x="6871335" y="2064385"/>
          <a:ext cx="841375" cy="724535"/>
        </p:xfrm>
        <a:graphic>
          <a:graphicData uri="http://schemas.openxmlformats.org/drawingml/2006/table">
            <a:tbl>
              <a:tblPr firstRow="1" bandRow="1">
                <a:tableStyleId>{5940675A-B579-460E-94D1-54222C63F5DA}</a:tableStyleId>
              </a:tblPr>
              <a:tblGrid>
                <a:gridCol w="841375"/>
              </a:tblGrid>
              <a:tr h="724535">
                <a:tc>
                  <a:txBody>
                    <a:bodyPr/>
                    <a:p>
                      <a:pPr algn="ctr">
                        <a:lnSpc>
                          <a:spcPct val="140000"/>
                        </a:lnSpc>
                        <a:buNone/>
                      </a:pPr>
                      <a:r>
                        <a:rPr lang="en-US" sz="2800" b="1" dirty="0"/>
                        <a:t>39</a:t>
                      </a:r>
                      <a:endParaRPr lang="en-US" sz="2800" b="1" dirty="0"/>
                    </a:p>
                  </a:txBody>
                  <a:tcPr>
                    <a:solidFill>
                      <a:srgbClr val="8AF85F"/>
                    </a:solidFill>
                  </a:tcPr>
                </a:tc>
              </a:tr>
            </a:tbl>
          </a:graphicData>
        </a:graphic>
      </p:graphicFrame>
      <p:graphicFrame>
        <p:nvGraphicFramePr>
          <p:cNvPr id="24" name="Table 23"/>
          <p:cNvGraphicFramePr/>
          <p:nvPr/>
        </p:nvGraphicFramePr>
        <p:xfrm>
          <a:off x="4366260" y="2789555"/>
          <a:ext cx="825500" cy="756920"/>
        </p:xfrm>
        <a:graphic>
          <a:graphicData uri="http://schemas.openxmlformats.org/drawingml/2006/table">
            <a:tbl>
              <a:tblPr firstRow="1" bandRow="1">
                <a:tableStyleId>{5940675A-B579-460E-94D1-54222C63F5DA}</a:tableStyleId>
              </a:tblPr>
              <a:tblGrid>
                <a:gridCol w="825500"/>
              </a:tblGrid>
              <a:tr h="756920">
                <a:tc>
                  <a:txBody>
                    <a:bodyPr/>
                    <a:p>
                      <a:pPr algn="ctr">
                        <a:lnSpc>
                          <a:spcPct val="140000"/>
                        </a:lnSpc>
                        <a:buNone/>
                      </a:pPr>
                      <a:r>
                        <a:rPr lang="en-US" sz="2800" b="1" dirty="0"/>
                        <a:t>48</a:t>
                      </a:r>
                      <a:endParaRPr lang="en-US" sz="2800" b="1" dirty="0"/>
                    </a:p>
                  </a:txBody>
                  <a:tcPr>
                    <a:solidFill>
                      <a:srgbClr val="FF0000"/>
                    </a:solidFill>
                  </a:tcPr>
                </a:tc>
              </a:tr>
            </a:tbl>
          </a:graphicData>
        </a:graphic>
      </p:graphicFrame>
      <p:graphicFrame>
        <p:nvGraphicFramePr>
          <p:cNvPr id="25" name="Table 24"/>
          <p:cNvGraphicFramePr/>
          <p:nvPr/>
        </p:nvGraphicFramePr>
        <p:xfrm>
          <a:off x="5192395" y="4290060"/>
          <a:ext cx="852170" cy="735965"/>
        </p:xfrm>
        <a:graphic>
          <a:graphicData uri="http://schemas.openxmlformats.org/drawingml/2006/table">
            <a:tbl>
              <a:tblPr firstRow="1" bandRow="1">
                <a:tableStyleId>{5940675A-B579-460E-94D1-54222C63F5DA}</a:tableStyleId>
              </a:tblPr>
              <a:tblGrid>
                <a:gridCol w="852170"/>
              </a:tblGrid>
              <a:tr h="735965">
                <a:tc>
                  <a:txBody>
                    <a:bodyPr/>
                    <a:p>
                      <a:pPr algn="ctr">
                        <a:lnSpc>
                          <a:spcPct val="140000"/>
                        </a:lnSpc>
                        <a:buNone/>
                      </a:pPr>
                      <a:r>
                        <a:rPr lang="en-US" sz="2800" b="1" dirty="0"/>
                        <a:t>75</a:t>
                      </a:r>
                      <a:endParaRPr lang="en-US" sz="2800" b="1" dirty="0"/>
                    </a:p>
                  </a:txBody>
                  <a:tcPr>
                    <a:solidFill>
                      <a:srgbClr val="FFFF00"/>
                    </a:solidFill>
                  </a:tcPr>
                </a:tc>
              </a:tr>
            </a:tbl>
          </a:graphicData>
        </a:graphic>
      </p:graphicFrame>
      <p:graphicFrame>
        <p:nvGraphicFramePr>
          <p:cNvPr id="26" name="Table 25"/>
          <p:cNvGraphicFramePr/>
          <p:nvPr/>
        </p:nvGraphicFramePr>
        <p:xfrm>
          <a:off x="5192395" y="2050415"/>
          <a:ext cx="852805" cy="739775"/>
        </p:xfrm>
        <a:graphic>
          <a:graphicData uri="http://schemas.openxmlformats.org/drawingml/2006/table">
            <a:tbl>
              <a:tblPr firstRow="1" bandRow="1">
                <a:tableStyleId>{5940675A-B579-460E-94D1-54222C63F5DA}</a:tableStyleId>
              </a:tblPr>
              <a:tblGrid>
                <a:gridCol w="852805"/>
              </a:tblGrid>
              <a:tr h="739775">
                <a:tc>
                  <a:txBody>
                    <a:bodyPr/>
                    <a:p>
                      <a:pPr algn="ctr">
                        <a:lnSpc>
                          <a:spcPct val="140000"/>
                        </a:lnSpc>
                        <a:buNone/>
                      </a:pPr>
                      <a:r>
                        <a:rPr lang="en-US" sz="2800" b="1" dirty="0"/>
                        <a:t>32</a:t>
                      </a:r>
                      <a:endParaRPr lang="en-US" sz="2800" b="1" dirty="0"/>
                    </a:p>
                  </a:txBody>
                  <a:tcPr>
                    <a:solidFill>
                      <a:srgbClr val="00B0F0"/>
                    </a:solidFill>
                  </a:tcPr>
                </a:tc>
              </a:tr>
            </a:tbl>
          </a:graphicData>
        </a:graphic>
      </p:graphicFrame>
      <p:sp>
        <p:nvSpPr>
          <p:cNvPr id="27" name="Rectangles 26"/>
          <p:cNvSpPr/>
          <p:nvPr>
            <p:custDataLst>
              <p:tags r:id="rId2"/>
            </p:custDataLst>
          </p:nvPr>
        </p:nvSpPr>
        <p:spPr>
          <a:xfrm>
            <a:off x="1547495" y="1416050"/>
            <a:ext cx="494665" cy="2965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solidFill>
                  <a:schemeClr val="tx1"/>
                </a:solidFill>
              </a:rPr>
              <a:t>48</a:t>
            </a:r>
            <a:endParaRPr lang="en-US" sz="2000" b="1">
              <a:solidFill>
                <a:schemeClr val="tx1"/>
              </a:solidFill>
            </a:endParaRPr>
          </a:p>
        </p:txBody>
      </p:sp>
      <p:sp>
        <p:nvSpPr>
          <p:cNvPr id="28" name="Rectangles 27"/>
          <p:cNvSpPr/>
          <p:nvPr>
            <p:custDataLst>
              <p:tags r:id="rId3"/>
            </p:custDataLst>
          </p:nvPr>
        </p:nvSpPr>
        <p:spPr>
          <a:xfrm>
            <a:off x="1547495" y="1904365"/>
            <a:ext cx="494665" cy="2965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solidFill>
                  <a:schemeClr val="tx1"/>
                </a:solidFill>
              </a:rPr>
              <a:t>75</a:t>
            </a:r>
            <a:endParaRPr lang="en-US" sz="2000" b="1">
              <a:solidFill>
                <a:schemeClr val="tx1"/>
              </a:solidFill>
            </a:endParaRPr>
          </a:p>
        </p:txBody>
      </p:sp>
      <p:sp>
        <p:nvSpPr>
          <p:cNvPr id="29" name="Rectangles 28"/>
          <p:cNvSpPr/>
          <p:nvPr>
            <p:custDataLst>
              <p:tags r:id="rId4"/>
            </p:custDataLst>
          </p:nvPr>
        </p:nvSpPr>
        <p:spPr>
          <a:xfrm>
            <a:off x="1547495" y="2339975"/>
            <a:ext cx="494665" cy="2965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solidFill>
                  <a:schemeClr val="tx1"/>
                </a:solidFill>
              </a:rPr>
              <a:t>32</a:t>
            </a:r>
            <a:endParaRPr lang="en-US" sz="2000" b="1">
              <a:solidFill>
                <a:schemeClr val="tx1"/>
              </a:solidFill>
            </a:endParaRPr>
          </a:p>
        </p:txBody>
      </p:sp>
      <p:sp>
        <p:nvSpPr>
          <p:cNvPr id="30" name="Rectangles 29"/>
          <p:cNvSpPr/>
          <p:nvPr>
            <p:custDataLst>
              <p:tags r:id="rId5"/>
            </p:custDataLst>
          </p:nvPr>
        </p:nvSpPr>
        <p:spPr>
          <a:xfrm>
            <a:off x="1547495" y="2789555"/>
            <a:ext cx="494665" cy="2965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solidFill>
                  <a:schemeClr val="tx1"/>
                </a:solidFill>
              </a:rPr>
              <a:t>39</a:t>
            </a:r>
            <a:endParaRPr lang="en-US" sz="2000" b="1">
              <a:solidFill>
                <a:schemeClr val="tx1"/>
              </a:solidFill>
            </a:endParaRPr>
          </a:p>
        </p:txBody>
      </p:sp>
      <p:sp>
        <p:nvSpPr>
          <p:cNvPr id="31" name="Rectangles 30"/>
          <p:cNvSpPr/>
          <p:nvPr>
            <p:custDataLst>
              <p:tags r:id="rId6"/>
            </p:custDataLst>
          </p:nvPr>
        </p:nvSpPr>
        <p:spPr>
          <a:xfrm>
            <a:off x="1479550" y="3249930"/>
            <a:ext cx="666750" cy="2965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solidFill>
                  <a:schemeClr val="tx1"/>
                </a:solidFill>
              </a:rPr>
              <a:t>135</a:t>
            </a:r>
            <a:endParaRPr lang="en-US" sz="2000" b="1">
              <a:solidFill>
                <a:schemeClr val="tx1"/>
              </a:solidFill>
            </a:endParaRPr>
          </a:p>
        </p:txBody>
      </p:sp>
      <p:sp>
        <p:nvSpPr>
          <p:cNvPr id="32" name="Rectangles 31"/>
          <p:cNvSpPr/>
          <p:nvPr>
            <p:custDataLst>
              <p:tags r:id="rId7"/>
            </p:custDataLst>
          </p:nvPr>
        </p:nvSpPr>
        <p:spPr>
          <a:xfrm>
            <a:off x="1546860" y="3701415"/>
            <a:ext cx="494665" cy="2965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solidFill>
                  <a:schemeClr val="tx1"/>
                </a:solidFill>
              </a:rPr>
              <a:t>98</a:t>
            </a:r>
            <a:endParaRPr lang="en-US" sz="2000" b="1">
              <a:solidFill>
                <a:schemeClr val="tx1"/>
              </a:solidFill>
            </a:endParaRPr>
          </a:p>
        </p:txBody>
      </p:sp>
      <p:sp>
        <p:nvSpPr>
          <p:cNvPr id="33" name="Rectangles 32"/>
          <p:cNvSpPr/>
          <p:nvPr>
            <p:custDataLst>
              <p:tags r:id="rId8"/>
            </p:custDataLst>
          </p:nvPr>
        </p:nvSpPr>
        <p:spPr>
          <a:xfrm>
            <a:off x="1609725" y="4156075"/>
            <a:ext cx="494665" cy="2965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solidFill>
                  <a:schemeClr val="tx1"/>
                </a:solidFill>
              </a:rPr>
              <a:t>72</a:t>
            </a:r>
            <a:endParaRPr lang="en-US" sz="2000" b="1">
              <a:solidFill>
                <a:schemeClr val="tx1"/>
              </a:solidFill>
            </a:endParaRPr>
          </a:p>
        </p:txBody>
      </p:sp>
      <p:sp>
        <p:nvSpPr>
          <p:cNvPr id="34" name="Rectangles 33"/>
          <p:cNvSpPr/>
          <p:nvPr>
            <p:custDataLst>
              <p:tags r:id="rId9"/>
            </p:custDataLst>
          </p:nvPr>
        </p:nvSpPr>
        <p:spPr>
          <a:xfrm>
            <a:off x="1479550" y="4611370"/>
            <a:ext cx="666750" cy="2965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solidFill>
                  <a:schemeClr val="tx1"/>
                </a:solidFill>
              </a:rPr>
              <a:t>104</a:t>
            </a:r>
            <a:endParaRPr lang="en-US" sz="2000" b="1">
              <a:solidFill>
                <a:schemeClr val="tx1"/>
              </a:solidFill>
            </a:endParaRPr>
          </a:p>
        </p:txBody>
      </p:sp>
      <p:sp>
        <p:nvSpPr>
          <p:cNvPr id="35" name="Google Shape;71;p15"/>
          <p:cNvSpPr txBox="1"/>
          <p:nvPr/>
        </p:nvSpPr>
        <p:spPr>
          <a:xfrm>
            <a:off x="67945" y="118110"/>
            <a:ext cx="4239260" cy="440690"/>
          </a:xfrm>
          <a:prstGeom prst="rect">
            <a:avLst/>
          </a:prstGeom>
          <a:noFill/>
          <a:ln>
            <a:noFill/>
          </a:ln>
        </p:spPr>
        <p:txBody>
          <a:bodyPr spcFirstLastPara="1" wrap="square" lIns="91425" tIns="91425" rIns="91425" bIns="91425" anchor="t" anchorCtr="0">
            <a:noAutofit/>
          </a:bodyPr>
          <a:p>
            <a:pPr marL="0" lvl="0" indent="0" algn="l" rtl="0">
              <a:spcBef>
                <a:spcPts val="0"/>
              </a:spcBef>
              <a:spcAft>
                <a:spcPts val="0"/>
              </a:spcAft>
              <a:buNone/>
            </a:pPr>
            <a:r>
              <a:rPr lang="en-IN" sz="2200" b="1" dirty="0">
                <a:solidFill>
                  <a:srgbClr val="FF0000"/>
                </a:solidFill>
                <a:effectLst/>
                <a:latin typeface="Calibri" panose="020F0502020204030204" charset="0"/>
                <a:cs typeface="Calibri" panose="020F0502020204030204" charset="0"/>
                <a:sym typeface="+mn-ea"/>
              </a:rPr>
              <a:t>MULTIPLICATION TABLE</a:t>
            </a:r>
            <a:r>
              <a:rPr lang="en-US" altLang="en-IN" sz="2200" b="1" dirty="0">
                <a:solidFill>
                  <a:srgbClr val="FF0000"/>
                </a:solidFill>
                <a:effectLst/>
                <a:latin typeface="Calibri" panose="020F0502020204030204" charset="0"/>
                <a:cs typeface="Calibri" panose="020F0502020204030204" charset="0"/>
                <a:sym typeface="+mn-ea"/>
              </a:rPr>
              <a:t>- 10 to 16</a:t>
            </a:r>
            <a:endParaRPr lang="en-US" altLang="en-IN" sz="2200" b="1" i="0" u="none" strike="noStrike" cap="none" dirty="0">
              <a:solidFill>
                <a:srgbClr val="FF0000"/>
              </a:solidFill>
              <a:effectLst/>
              <a:latin typeface="Calibri" panose="020F0502020204030204" charset="0"/>
              <a:cs typeface="Calibri" panose="020F0502020204030204" charset="0"/>
              <a:sym typeface="+mn-ea"/>
            </a:endParaRPr>
          </a:p>
        </p:txBody>
      </p:sp>
      <p:graphicFrame>
        <p:nvGraphicFramePr>
          <p:cNvPr id="6" name="Table 5"/>
          <p:cNvGraphicFramePr/>
          <p:nvPr/>
        </p:nvGraphicFramePr>
        <p:xfrm>
          <a:off x="3519170" y="1247775"/>
          <a:ext cx="852805" cy="802005"/>
        </p:xfrm>
        <a:graphic>
          <a:graphicData uri="http://schemas.openxmlformats.org/drawingml/2006/table">
            <a:tbl>
              <a:tblPr firstRow="1" bandRow="1">
                <a:tableStyleId>{5940675A-B579-460E-94D1-54222C63F5DA}</a:tableStyleId>
              </a:tblPr>
              <a:tblGrid>
                <a:gridCol w="852805"/>
              </a:tblGrid>
              <a:tr h="802005">
                <a:tc>
                  <a:txBody>
                    <a:bodyPr/>
                    <a:p>
                      <a:pPr algn="ctr">
                        <a:lnSpc>
                          <a:spcPct val="140000"/>
                        </a:lnSpc>
                        <a:buNone/>
                      </a:pPr>
                      <a:r>
                        <a:rPr lang="en-US" sz="2800" b="1" dirty="0"/>
                        <a:t>104</a:t>
                      </a:r>
                      <a:endParaRPr lang="en-US" sz="2800" b="1" dirty="0"/>
                    </a:p>
                  </a:txBody>
                  <a:tcPr>
                    <a:solidFill>
                      <a:srgbClr val="FE9B1C"/>
                    </a:solidFill>
                  </a:tcPr>
                </a:tc>
              </a:tr>
            </a:tbl>
          </a:graphicData>
        </a:graphic>
      </p:graphicFrame>
    </p:spTree>
  </p:cSld>
  <p:clrMapOvr>
    <a:masterClrMapping/>
  </p:clrMapOvr>
  <p:transition spd="med">
    <p:wheel spokes="8"/>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2000" fill="hold">
                                          <p:stCondLst>
                                            <p:cond delay="0"/>
                                          </p:stCondLst>
                                        </p:cTn>
                                        <p:tgtEl>
                                          <p:spTgt spid="3"/>
                                        </p:tgtEl>
                                        <p:attrNameLst>
                                          <p:attrName>style.visibility</p:attrName>
                                        </p:attrNameLst>
                                      </p:cBhvr>
                                      <p:to>
                                        <p:strVal val="visible"/>
                                      </p:to>
                                    </p:set>
                                    <p:animEffect transition="in" filter="barn(out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17" dur="2000" fill="hold"/>
                                              <p:tgtEl>
                                                <p:spTgt spid="27"/>
                                              </p:tgtEl>
                                              <p:attrNameLst>
                                                <p:attrName>num.show</p:attrName>
                                              </p:attrNameLst>
                                            </p:cBhvr>
                                            <p:tavLst>
                                              <p:tav tm="0">
                                                <p:val>
                                                  <p:fltVal val="0"/>
                                                </p:val>
                                              </p:tav>
                                              <p:tav tm="100000">
                                                <p:val>
                                                  <p:strVal val="#ppt_v"/>
                                                </p:val>
                                              </p:tav>
                                            </p:tavLst>
                                          </p:anim>
                                        </wppc:dynamicDigit>
                                      </p:ext>
                                    </p:extLst>
                                  </p:childTnLst>
                                </p:cTn>
                              </p:par>
                            </p:childTnLst>
                          </p:cTn>
                        </p:par>
                        <p:par>
                          <p:cTn id="18" fill="hold">
                            <p:stCondLst>
                              <p:cond delay="2000"/>
                            </p:stCondLst>
                            <p:childTnLst>
                              <p:par>
                                <p:cTn id="19" presetID="4" presetClass="entr" presetSubtype="16"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ox(in)">
                                      <p:cBhvr>
                                        <p:cTn id="21" dur="2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26" dur="2000" fill="hold"/>
                                              <p:tgtEl>
                                                <p:spTgt spid="28"/>
                                              </p:tgtEl>
                                              <p:attrNameLst>
                                                <p:attrName>num.show</p:attrName>
                                              </p:attrNameLst>
                                            </p:cBhvr>
                                            <p:tavLst>
                                              <p:tav tm="0">
                                                <p:val>
                                                  <p:fltVal val="0"/>
                                                </p:val>
                                              </p:tav>
                                              <p:tav tm="100000">
                                                <p:val>
                                                  <p:strVal val="#ppt_v"/>
                                                </p:val>
                                              </p:tav>
                                            </p:tavLst>
                                          </p:anim>
                                        </wppc:dynamicDigit>
                                      </p:ext>
                                    </p:extLst>
                                  </p:childTnLst>
                                </p:cTn>
                              </p:par>
                            </p:childTnLst>
                          </p:cTn>
                        </p:par>
                        <p:par>
                          <p:cTn id="27" fill="hold">
                            <p:stCondLst>
                              <p:cond delay="2000"/>
                            </p:stCondLst>
                            <p:childTnLst>
                              <p:par>
                                <p:cTn id="28" presetID="4" presetClass="entr" presetSubtype="16"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ox(in)">
                                      <p:cBhvr>
                                        <p:cTn id="30" dur="2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35" dur="2000" fill="hold"/>
                                              <p:tgtEl>
                                                <p:spTgt spid="29"/>
                                              </p:tgtEl>
                                              <p:attrNameLst>
                                                <p:attrName>num.show</p:attrName>
                                              </p:attrNameLst>
                                            </p:cBhvr>
                                            <p:tavLst>
                                              <p:tav tm="0">
                                                <p:val>
                                                  <p:fltVal val="0"/>
                                                </p:val>
                                              </p:tav>
                                              <p:tav tm="100000">
                                                <p:val>
                                                  <p:strVal val="#ppt_v"/>
                                                </p:val>
                                              </p:tav>
                                            </p:tavLst>
                                          </p:anim>
                                        </wppc:dynamicDigit>
                                      </p:ext>
                                    </p:extLst>
                                  </p:childTnLst>
                                </p:cTn>
                              </p:par>
                            </p:childTnLst>
                          </p:cTn>
                        </p:par>
                        <p:par>
                          <p:cTn id="36" fill="hold">
                            <p:stCondLst>
                              <p:cond delay="2000"/>
                            </p:stCondLst>
                            <p:childTnLst>
                              <p:par>
                                <p:cTn id="37" presetID="4"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ox(in)">
                                      <p:cBhvr>
                                        <p:cTn id="39" dur="2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44" dur="2000" fill="hold"/>
                                              <p:tgtEl>
                                                <p:spTgt spid="30"/>
                                              </p:tgtEl>
                                              <p:attrNameLst>
                                                <p:attrName>num.show</p:attrName>
                                              </p:attrNameLst>
                                            </p:cBhvr>
                                            <p:tavLst>
                                              <p:tav tm="0">
                                                <p:val>
                                                  <p:fltVal val="0"/>
                                                </p:val>
                                              </p:tav>
                                              <p:tav tm="100000">
                                                <p:val>
                                                  <p:strVal val="#ppt_v"/>
                                                </p:val>
                                              </p:tav>
                                            </p:tavLst>
                                          </p:anim>
                                        </wppc:dynamicDigit>
                                      </p:ext>
                                    </p:extLst>
                                  </p:childTnLst>
                                </p:cTn>
                              </p:par>
                            </p:childTnLst>
                          </p:cTn>
                        </p:par>
                        <p:par>
                          <p:cTn id="45" fill="hold">
                            <p:stCondLst>
                              <p:cond delay="2000"/>
                            </p:stCondLst>
                            <p:childTnLst>
                              <p:par>
                                <p:cTn id="46" presetID="4"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53" dur="2000" fill="hold"/>
                                              <p:tgtEl>
                                                <p:spTgt spid="31"/>
                                              </p:tgtEl>
                                              <p:attrNameLst>
                                                <p:attrName>num.show</p:attrName>
                                              </p:attrNameLst>
                                            </p:cBhvr>
                                            <p:tavLst>
                                              <p:tav tm="0">
                                                <p:val>
                                                  <p:fltVal val="0"/>
                                                </p:val>
                                              </p:tav>
                                              <p:tav tm="100000">
                                                <p:val>
                                                  <p:strVal val="#ppt_v"/>
                                                </p:val>
                                              </p:tav>
                                            </p:tavLst>
                                          </p:anim>
                                        </wppc:dynamicDigit>
                                      </p:ext>
                                    </p:extLst>
                                  </p:childTnLst>
                                </p:cTn>
                              </p:par>
                            </p:childTnLst>
                          </p:cTn>
                        </p:par>
                        <p:par>
                          <p:cTn id="54" fill="hold">
                            <p:stCondLst>
                              <p:cond delay="2000"/>
                            </p:stCondLst>
                            <p:childTnLst>
                              <p:par>
                                <p:cTn id="55" presetID="4" presetClass="entr" presetSubtype="16"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ox(in)">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62" dur="2000" fill="hold"/>
                                              <p:tgtEl>
                                                <p:spTgt spid="32"/>
                                              </p:tgtEl>
                                              <p:attrNameLst>
                                                <p:attrName>num.show</p:attrName>
                                              </p:attrNameLst>
                                            </p:cBhvr>
                                            <p:tavLst>
                                              <p:tav tm="0">
                                                <p:val>
                                                  <p:fltVal val="0"/>
                                                </p:val>
                                              </p:tav>
                                              <p:tav tm="100000">
                                                <p:val>
                                                  <p:strVal val="#ppt_v"/>
                                                </p:val>
                                              </p:tav>
                                            </p:tavLst>
                                          </p:anim>
                                        </wppc:dynamicDigit>
                                      </p:ext>
                                    </p:extLst>
                                  </p:childTnLst>
                                </p:cTn>
                              </p:par>
                            </p:childTnLst>
                          </p:cTn>
                        </p:par>
                        <p:par>
                          <p:cTn id="63" fill="hold">
                            <p:stCondLst>
                              <p:cond delay="2000"/>
                            </p:stCondLst>
                            <p:childTnLst>
                              <p:par>
                                <p:cTn id="64" presetID="4"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ox(in)">
                                      <p:cBhvr>
                                        <p:cTn id="66" dur="20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71" dur="2000" fill="hold"/>
                                              <p:tgtEl>
                                                <p:spTgt spid="33"/>
                                              </p:tgtEl>
                                              <p:attrNameLst>
                                                <p:attrName>num.show</p:attrName>
                                              </p:attrNameLst>
                                            </p:cBhvr>
                                            <p:tavLst>
                                              <p:tav tm="0">
                                                <p:val>
                                                  <p:fltVal val="0"/>
                                                </p:val>
                                              </p:tav>
                                              <p:tav tm="100000">
                                                <p:val>
                                                  <p:strVal val="#ppt_v"/>
                                                </p:val>
                                              </p:tav>
                                            </p:tavLst>
                                          </p:anim>
                                        </wppc:dynamicDigit>
                                      </p:ext>
                                    </p:extLst>
                                  </p:childTnLst>
                                </p:cTn>
                              </p:par>
                            </p:childTnLst>
                          </p:cTn>
                        </p:par>
                        <p:par>
                          <p:cTn id="72" fill="hold">
                            <p:stCondLst>
                              <p:cond delay="2000"/>
                            </p:stCondLst>
                            <p:childTnLst>
                              <p:par>
                                <p:cTn id="73" presetID="4" presetClass="entr" presetSubtype="16"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ox(in)">
                                      <p:cBhvr>
                                        <p:cTn id="75" dur="20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80" dur="2000" fill="hold"/>
                                              <p:tgtEl>
                                                <p:spTgt spid="34"/>
                                              </p:tgtEl>
                                              <p:attrNameLst>
                                                <p:attrName>num.show</p:attrName>
                                              </p:attrNameLst>
                                            </p:cBhvr>
                                            <p:tavLst>
                                              <p:tav tm="0">
                                                <p:val>
                                                  <p:fltVal val="0"/>
                                                </p:val>
                                              </p:tav>
                                              <p:tav tm="100000">
                                                <p:val>
                                                  <p:strVal val="#ppt_v"/>
                                                </p:val>
                                              </p:tav>
                                            </p:tavLst>
                                          </p:anim>
                                        </wppc:dynamicDigit>
                                      </p:ext>
                                    </p:extLst>
                                  </p:childTnLst>
                                </p:cTn>
                              </p:par>
                            </p:childTnLst>
                          </p:cTn>
                        </p:par>
                        <p:par>
                          <p:cTn id="81" fill="hold">
                            <p:stCondLst>
                              <p:cond delay="2000"/>
                            </p:stCondLst>
                            <p:childTnLst>
                              <p:par>
                                <p:cTn id="82" presetID="4" presetClass="entr" presetSubtype="16" fill="hold"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box(in)">
                                      <p:cBhvr>
                                        <p:cTn id="8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3"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1" name="Freeform 30"/>
          <p:cNvSpPr/>
          <p:nvPr/>
        </p:nvSpPr>
        <p:spPr>
          <a:xfrm>
            <a:off x="3515995" y="3288665"/>
            <a:ext cx="2339340" cy="632460"/>
          </a:xfrm>
          <a:custGeom>
            <a:avLst/>
            <a:gdLst>
              <a:gd name="connisteX0" fmla="*/ 0 w 4632325"/>
              <a:gd name="connsiteY0" fmla="*/ 396033 h 530300"/>
              <a:gd name="connisteX1" fmla="*/ 82550 w 4632325"/>
              <a:gd name="connsiteY1" fmla="*/ 441753 h 530300"/>
              <a:gd name="connisteX2" fmla="*/ 165735 w 4632325"/>
              <a:gd name="connsiteY2" fmla="*/ 463978 h 530300"/>
              <a:gd name="connisteX3" fmla="*/ 309245 w 4632325"/>
              <a:gd name="connsiteY3" fmla="*/ 471598 h 530300"/>
              <a:gd name="connisteX4" fmla="*/ 400050 w 4632325"/>
              <a:gd name="connsiteY4" fmla="*/ 471598 h 530300"/>
              <a:gd name="connisteX5" fmla="*/ 483235 w 4632325"/>
              <a:gd name="connsiteY5" fmla="*/ 471598 h 530300"/>
              <a:gd name="connisteX6" fmla="*/ 596900 w 4632325"/>
              <a:gd name="connsiteY6" fmla="*/ 471598 h 530300"/>
              <a:gd name="connisteX7" fmla="*/ 702310 w 4632325"/>
              <a:gd name="connsiteY7" fmla="*/ 471598 h 530300"/>
              <a:gd name="connisteX8" fmla="*/ 815975 w 4632325"/>
              <a:gd name="connsiteY8" fmla="*/ 463978 h 530300"/>
              <a:gd name="connisteX9" fmla="*/ 914400 w 4632325"/>
              <a:gd name="connsiteY9" fmla="*/ 449373 h 530300"/>
              <a:gd name="connisteX10" fmla="*/ 1027430 w 4632325"/>
              <a:gd name="connsiteY10" fmla="*/ 441753 h 530300"/>
              <a:gd name="connisteX11" fmla="*/ 1133475 w 4632325"/>
              <a:gd name="connsiteY11" fmla="*/ 434133 h 530300"/>
              <a:gd name="connisteX12" fmla="*/ 1254125 w 4632325"/>
              <a:gd name="connsiteY12" fmla="*/ 434133 h 530300"/>
              <a:gd name="connisteX13" fmla="*/ 1337310 w 4632325"/>
              <a:gd name="connsiteY13" fmla="*/ 434133 h 530300"/>
              <a:gd name="connisteX14" fmla="*/ 1405255 w 4632325"/>
              <a:gd name="connsiteY14" fmla="*/ 434133 h 530300"/>
              <a:gd name="connisteX15" fmla="*/ 1473200 w 4632325"/>
              <a:gd name="connsiteY15" fmla="*/ 463978 h 530300"/>
              <a:gd name="connisteX16" fmla="*/ 1556385 w 4632325"/>
              <a:gd name="connsiteY16" fmla="*/ 524938 h 530300"/>
              <a:gd name="connisteX17" fmla="*/ 1631950 w 4632325"/>
              <a:gd name="connsiteY17" fmla="*/ 524938 h 530300"/>
              <a:gd name="connisteX18" fmla="*/ 1730375 w 4632325"/>
              <a:gd name="connsiteY18" fmla="*/ 524938 h 530300"/>
              <a:gd name="connisteX19" fmla="*/ 1851025 w 4632325"/>
              <a:gd name="connsiteY19" fmla="*/ 524938 h 530300"/>
              <a:gd name="connisteX20" fmla="*/ 1972310 w 4632325"/>
              <a:gd name="connsiteY20" fmla="*/ 524938 h 530300"/>
              <a:gd name="connisteX21" fmla="*/ 2055495 w 4632325"/>
              <a:gd name="connsiteY21" fmla="*/ 524938 h 530300"/>
              <a:gd name="connisteX22" fmla="*/ 2145665 w 4632325"/>
              <a:gd name="connsiteY22" fmla="*/ 509698 h 530300"/>
              <a:gd name="connisteX23" fmla="*/ 2228850 w 4632325"/>
              <a:gd name="connsiteY23" fmla="*/ 479218 h 530300"/>
              <a:gd name="connisteX24" fmla="*/ 2296795 w 4632325"/>
              <a:gd name="connsiteY24" fmla="*/ 463978 h 530300"/>
              <a:gd name="connisteX25" fmla="*/ 2364740 w 4632325"/>
              <a:gd name="connsiteY25" fmla="*/ 463978 h 530300"/>
              <a:gd name="connisteX26" fmla="*/ 2463165 w 4632325"/>
              <a:gd name="connsiteY26" fmla="*/ 456358 h 530300"/>
              <a:gd name="connisteX27" fmla="*/ 2538730 w 4632325"/>
              <a:gd name="connsiteY27" fmla="*/ 449373 h 530300"/>
              <a:gd name="connisteX28" fmla="*/ 2629535 w 4632325"/>
              <a:gd name="connsiteY28" fmla="*/ 434133 h 530300"/>
              <a:gd name="connisteX29" fmla="*/ 2757805 w 4632325"/>
              <a:gd name="connsiteY29" fmla="*/ 434133 h 530300"/>
              <a:gd name="connisteX30" fmla="*/ 2871470 w 4632325"/>
              <a:gd name="connsiteY30" fmla="*/ 418893 h 530300"/>
              <a:gd name="connisteX31" fmla="*/ 2939415 w 4632325"/>
              <a:gd name="connsiteY31" fmla="*/ 418893 h 530300"/>
              <a:gd name="connisteX32" fmla="*/ 3060065 w 4632325"/>
              <a:gd name="connsiteY32" fmla="*/ 403653 h 530300"/>
              <a:gd name="connisteX33" fmla="*/ 3143250 w 4632325"/>
              <a:gd name="connsiteY33" fmla="*/ 380793 h 530300"/>
              <a:gd name="connisteX34" fmla="*/ 3294380 w 4632325"/>
              <a:gd name="connsiteY34" fmla="*/ 343328 h 530300"/>
              <a:gd name="connisteX35" fmla="*/ 3468370 w 4632325"/>
              <a:gd name="connsiteY35" fmla="*/ 312848 h 530300"/>
              <a:gd name="connisteX36" fmla="*/ 3649980 w 4632325"/>
              <a:gd name="connsiteY36" fmla="*/ 260143 h 530300"/>
              <a:gd name="connisteX37" fmla="*/ 3778250 w 4632325"/>
              <a:gd name="connsiteY37" fmla="*/ 222678 h 530300"/>
              <a:gd name="connisteX38" fmla="*/ 3853815 w 4632325"/>
              <a:gd name="connsiteY38" fmla="*/ 207438 h 530300"/>
              <a:gd name="connisteX39" fmla="*/ 3929380 w 4632325"/>
              <a:gd name="connsiteY39" fmla="*/ 199818 h 530300"/>
              <a:gd name="connisteX40" fmla="*/ 3997325 w 4632325"/>
              <a:gd name="connsiteY40" fmla="*/ 192198 h 530300"/>
              <a:gd name="connisteX41" fmla="*/ 4080510 w 4632325"/>
              <a:gd name="connsiteY41" fmla="*/ 176958 h 530300"/>
              <a:gd name="connisteX42" fmla="*/ 4148455 w 4632325"/>
              <a:gd name="connsiteY42" fmla="*/ 176958 h 530300"/>
              <a:gd name="connisteX43" fmla="*/ 4216400 w 4632325"/>
              <a:gd name="connsiteY43" fmla="*/ 215058 h 530300"/>
              <a:gd name="connisteX44" fmla="*/ 4284345 w 4632325"/>
              <a:gd name="connsiteY44" fmla="*/ 222678 h 530300"/>
              <a:gd name="connisteX45" fmla="*/ 4352290 w 4632325"/>
              <a:gd name="connsiteY45" fmla="*/ 154098 h 530300"/>
              <a:gd name="connisteX46" fmla="*/ 4413250 w 4632325"/>
              <a:gd name="connsiteY46" fmla="*/ 86153 h 530300"/>
              <a:gd name="connisteX47" fmla="*/ 4488815 w 4632325"/>
              <a:gd name="connsiteY47" fmla="*/ 33448 h 530300"/>
              <a:gd name="connisteX48" fmla="*/ 4564380 w 4632325"/>
              <a:gd name="connsiteY48" fmla="*/ 2968 h 530300"/>
              <a:gd name="connisteX49" fmla="*/ 4632325 w 4632325"/>
              <a:gd name="connsiteY49" fmla="*/ 2968 h 5303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Lst>
            <a:rect l="l" t="t" r="r" b="b"/>
            <a:pathLst>
              <a:path w="4632325" h="530301">
                <a:moveTo>
                  <a:pt x="0" y="396034"/>
                </a:moveTo>
                <a:cubicBezTo>
                  <a:pt x="14605" y="404924"/>
                  <a:pt x="49530" y="428419"/>
                  <a:pt x="82550" y="441754"/>
                </a:cubicBezTo>
                <a:cubicBezTo>
                  <a:pt x="115570" y="455089"/>
                  <a:pt x="120650" y="458264"/>
                  <a:pt x="165735" y="463979"/>
                </a:cubicBezTo>
                <a:cubicBezTo>
                  <a:pt x="210820" y="469694"/>
                  <a:pt x="262255" y="470329"/>
                  <a:pt x="309245" y="471599"/>
                </a:cubicBezTo>
                <a:cubicBezTo>
                  <a:pt x="356235" y="472869"/>
                  <a:pt x="365125" y="471599"/>
                  <a:pt x="400050" y="471599"/>
                </a:cubicBezTo>
                <a:cubicBezTo>
                  <a:pt x="434975" y="471599"/>
                  <a:pt x="443865" y="471599"/>
                  <a:pt x="483235" y="471599"/>
                </a:cubicBezTo>
                <a:cubicBezTo>
                  <a:pt x="522605" y="471599"/>
                  <a:pt x="553085" y="471599"/>
                  <a:pt x="596900" y="471599"/>
                </a:cubicBezTo>
                <a:cubicBezTo>
                  <a:pt x="640715" y="471599"/>
                  <a:pt x="658495" y="472869"/>
                  <a:pt x="702310" y="471599"/>
                </a:cubicBezTo>
                <a:cubicBezTo>
                  <a:pt x="746125" y="470329"/>
                  <a:pt x="773430" y="468424"/>
                  <a:pt x="815975" y="463979"/>
                </a:cubicBezTo>
                <a:cubicBezTo>
                  <a:pt x="858520" y="459534"/>
                  <a:pt x="871855" y="453819"/>
                  <a:pt x="914400" y="449374"/>
                </a:cubicBezTo>
                <a:cubicBezTo>
                  <a:pt x="956945" y="444929"/>
                  <a:pt x="983615" y="444929"/>
                  <a:pt x="1027430" y="441754"/>
                </a:cubicBezTo>
                <a:cubicBezTo>
                  <a:pt x="1071245" y="438579"/>
                  <a:pt x="1088390" y="435404"/>
                  <a:pt x="1133475" y="434134"/>
                </a:cubicBezTo>
                <a:cubicBezTo>
                  <a:pt x="1178560" y="432864"/>
                  <a:pt x="1213485" y="434134"/>
                  <a:pt x="1254125" y="434134"/>
                </a:cubicBezTo>
                <a:cubicBezTo>
                  <a:pt x="1294765" y="434134"/>
                  <a:pt x="1306830" y="434134"/>
                  <a:pt x="1337310" y="434134"/>
                </a:cubicBezTo>
                <a:cubicBezTo>
                  <a:pt x="1367790" y="434134"/>
                  <a:pt x="1377950" y="428419"/>
                  <a:pt x="1405255" y="434134"/>
                </a:cubicBezTo>
                <a:cubicBezTo>
                  <a:pt x="1432560" y="439849"/>
                  <a:pt x="1442720" y="445564"/>
                  <a:pt x="1473200" y="463979"/>
                </a:cubicBezTo>
                <a:cubicBezTo>
                  <a:pt x="1503680" y="482394"/>
                  <a:pt x="1524635" y="512874"/>
                  <a:pt x="1556385" y="524939"/>
                </a:cubicBezTo>
                <a:cubicBezTo>
                  <a:pt x="1588135" y="537004"/>
                  <a:pt x="1597025" y="524939"/>
                  <a:pt x="1631950" y="524939"/>
                </a:cubicBezTo>
                <a:cubicBezTo>
                  <a:pt x="1666875" y="524939"/>
                  <a:pt x="1686560" y="524939"/>
                  <a:pt x="1730375" y="524939"/>
                </a:cubicBezTo>
                <a:cubicBezTo>
                  <a:pt x="1774190" y="524939"/>
                  <a:pt x="1802765" y="524939"/>
                  <a:pt x="1851025" y="524939"/>
                </a:cubicBezTo>
                <a:cubicBezTo>
                  <a:pt x="1899285" y="524939"/>
                  <a:pt x="1931670" y="524939"/>
                  <a:pt x="1972310" y="524939"/>
                </a:cubicBezTo>
                <a:cubicBezTo>
                  <a:pt x="2012950" y="524939"/>
                  <a:pt x="2020570" y="528114"/>
                  <a:pt x="2055495" y="524939"/>
                </a:cubicBezTo>
                <a:cubicBezTo>
                  <a:pt x="2090420" y="521764"/>
                  <a:pt x="2110740" y="518589"/>
                  <a:pt x="2145665" y="509699"/>
                </a:cubicBezTo>
                <a:cubicBezTo>
                  <a:pt x="2180590" y="500809"/>
                  <a:pt x="2198370" y="488109"/>
                  <a:pt x="2228850" y="479219"/>
                </a:cubicBezTo>
                <a:cubicBezTo>
                  <a:pt x="2259330" y="470329"/>
                  <a:pt x="2269490" y="467154"/>
                  <a:pt x="2296795" y="463979"/>
                </a:cubicBezTo>
                <a:cubicBezTo>
                  <a:pt x="2324100" y="460804"/>
                  <a:pt x="2331720" y="465249"/>
                  <a:pt x="2364740" y="463979"/>
                </a:cubicBezTo>
                <a:cubicBezTo>
                  <a:pt x="2397760" y="462709"/>
                  <a:pt x="2428240" y="459534"/>
                  <a:pt x="2463165" y="456359"/>
                </a:cubicBezTo>
                <a:cubicBezTo>
                  <a:pt x="2498090" y="453184"/>
                  <a:pt x="2505710" y="453819"/>
                  <a:pt x="2538730" y="449374"/>
                </a:cubicBezTo>
                <a:cubicBezTo>
                  <a:pt x="2571750" y="444929"/>
                  <a:pt x="2585720" y="437309"/>
                  <a:pt x="2629535" y="434134"/>
                </a:cubicBezTo>
                <a:cubicBezTo>
                  <a:pt x="2673350" y="430959"/>
                  <a:pt x="2709545" y="437309"/>
                  <a:pt x="2757805" y="434134"/>
                </a:cubicBezTo>
                <a:cubicBezTo>
                  <a:pt x="2806065" y="430959"/>
                  <a:pt x="2835275" y="422069"/>
                  <a:pt x="2871470" y="418894"/>
                </a:cubicBezTo>
                <a:cubicBezTo>
                  <a:pt x="2907665" y="415719"/>
                  <a:pt x="2901950" y="422069"/>
                  <a:pt x="2939415" y="418894"/>
                </a:cubicBezTo>
                <a:cubicBezTo>
                  <a:pt x="2976880" y="415719"/>
                  <a:pt x="3019425" y="411274"/>
                  <a:pt x="3060065" y="403654"/>
                </a:cubicBezTo>
                <a:cubicBezTo>
                  <a:pt x="3100705" y="396034"/>
                  <a:pt x="3096260" y="392859"/>
                  <a:pt x="3143250" y="380794"/>
                </a:cubicBezTo>
                <a:cubicBezTo>
                  <a:pt x="3190240" y="368729"/>
                  <a:pt x="3229610" y="356664"/>
                  <a:pt x="3294380" y="343329"/>
                </a:cubicBezTo>
                <a:cubicBezTo>
                  <a:pt x="3359150" y="329994"/>
                  <a:pt x="3397250" y="329359"/>
                  <a:pt x="3468370" y="312849"/>
                </a:cubicBezTo>
                <a:cubicBezTo>
                  <a:pt x="3539490" y="296339"/>
                  <a:pt x="3587750" y="277924"/>
                  <a:pt x="3649980" y="260144"/>
                </a:cubicBezTo>
                <a:cubicBezTo>
                  <a:pt x="3712210" y="242364"/>
                  <a:pt x="3737610" y="233474"/>
                  <a:pt x="3778250" y="222679"/>
                </a:cubicBezTo>
                <a:cubicBezTo>
                  <a:pt x="3818890" y="211884"/>
                  <a:pt x="3823335" y="211884"/>
                  <a:pt x="3853815" y="207439"/>
                </a:cubicBezTo>
                <a:cubicBezTo>
                  <a:pt x="3884295" y="202994"/>
                  <a:pt x="3900805" y="202994"/>
                  <a:pt x="3929380" y="199819"/>
                </a:cubicBezTo>
                <a:cubicBezTo>
                  <a:pt x="3957955" y="196644"/>
                  <a:pt x="3966845" y="196644"/>
                  <a:pt x="3997325" y="192199"/>
                </a:cubicBezTo>
                <a:cubicBezTo>
                  <a:pt x="4027805" y="187754"/>
                  <a:pt x="4050030" y="180134"/>
                  <a:pt x="4080510" y="176959"/>
                </a:cubicBezTo>
                <a:cubicBezTo>
                  <a:pt x="4110990" y="173784"/>
                  <a:pt x="4121150" y="169339"/>
                  <a:pt x="4148455" y="176959"/>
                </a:cubicBezTo>
                <a:cubicBezTo>
                  <a:pt x="4175760" y="184579"/>
                  <a:pt x="4189095" y="206169"/>
                  <a:pt x="4216400" y="215059"/>
                </a:cubicBezTo>
                <a:cubicBezTo>
                  <a:pt x="4243705" y="223949"/>
                  <a:pt x="4257040" y="234744"/>
                  <a:pt x="4284345" y="222679"/>
                </a:cubicBezTo>
                <a:cubicBezTo>
                  <a:pt x="4311650" y="210614"/>
                  <a:pt x="4326255" y="181404"/>
                  <a:pt x="4352290" y="154099"/>
                </a:cubicBezTo>
                <a:cubicBezTo>
                  <a:pt x="4378325" y="126794"/>
                  <a:pt x="4385945" y="110284"/>
                  <a:pt x="4413250" y="86154"/>
                </a:cubicBezTo>
                <a:cubicBezTo>
                  <a:pt x="4440555" y="62024"/>
                  <a:pt x="4458335" y="49959"/>
                  <a:pt x="4488815" y="33449"/>
                </a:cubicBezTo>
                <a:cubicBezTo>
                  <a:pt x="4519295" y="16939"/>
                  <a:pt x="4535805" y="9319"/>
                  <a:pt x="4564380" y="2969"/>
                </a:cubicBezTo>
                <a:cubicBezTo>
                  <a:pt x="4592955" y="-3381"/>
                  <a:pt x="4620260" y="2334"/>
                  <a:pt x="4632325" y="296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Freeform 81"/>
          <p:cNvSpPr/>
          <p:nvPr/>
        </p:nvSpPr>
        <p:spPr>
          <a:xfrm>
            <a:off x="1662430" y="3187700"/>
            <a:ext cx="4582795" cy="1394460"/>
          </a:xfrm>
          <a:custGeom>
            <a:avLst/>
            <a:gdLst>
              <a:gd name="connisteX0" fmla="*/ 0 w 4737735"/>
              <a:gd name="connsiteY0" fmla="*/ 1170940 h 1438557"/>
              <a:gd name="connisteX1" fmla="*/ 29845 w 4737735"/>
              <a:gd name="connsiteY1" fmla="*/ 1238885 h 1438557"/>
              <a:gd name="connisteX2" fmla="*/ 97790 w 4737735"/>
              <a:gd name="connsiteY2" fmla="*/ 1284605 h 1438557"/>
              <a:gd name="connisteX3" fmla="*/ 165735 w 4737735"/>
              <a:gd name="connsiteY3" fmla="*/ 1322070 h 1438557"/>
              <a:gd name="connisteX4" fmla="*/ 241300 w 4737735"/>
              <a:gd name="connsiteY4" fmla="*/ 1352550 h 1438557"/>
              <a:gd name="connisteX5" fmla="*/ 316865 w 4737735"/>
              <a:gd name="connsiteY5" fmla="*/ 1405255 h 1438557"/>
              <a:gd name="connisteX6" fmla="*/ 392430 w 4737735"/>
              <a:gd name="connsiteY6" fmla="*/ 1435735 h 1438557"/>
              <a:gd name="connisteX7" fmla="*/ 467995 w 4737735"/>
              <a:gd name="connsiteY7" fmla="*/ 1435735 h 1438557"/>
              <a:gd name="connisteX8" fmla="*/ 536575 w 4737735"/>
              <a:gd name="connsiteY8" fmla="*/ 1435735 h 1438557"/>
              <a:gd name="connisteX9" fmla="*/ 604520 w 4737735"/>
              <a:gd name="connsiteY9" fmla="*/ 1412875 h 1438557"/>
              <a:gd name="connisteX10" fmla="*/ 680085 w 4737735"/>
              <a:gd name="connsiteY10" fmla="*/ 1375410 h 1438557"/>
              <a:gd name="connisteX11" fmla="*/ 755650 w 4737735"/>
              <a:gd name="connsiteY11" fmla="*/ 1337310 h 1438557"/>
              <a:gd name="connisteX12" fmla="*/ 831215 w 4737735"/>
              <a:gd name="connsiteY12" fmla="*/ 1307465 h 1438557"/>
              <a:gd name="connisteX13" fmla="*/ 899160 w 4737735"/>
              <a:gd name="connsiteY13" fmla="*/ 1284605 h 1438557"/>
              <a:gd name="connisteX14" fmla="*/ 974725 w 4737735"/>
              <a:gd name="connsiteY14" fmla="*/ 1269365 h 1438557"/>
              <a:gd name="connisteX15" fmla="*/ 1050290 w 4737735"/>
              <a:gd name="connsiteY15" fmla="*/ 1246505 h 1438557"/>
              <a:gd name="connisteX16" fmla="*/ 1118235 w 4737735"/>
              <a:gd name="connsiteY16" fmla="*/ 1238885 h 1438557"/>
              <a:gd name="connisteX17" fmla="*/ 1186180 w 4737735"/>
              <a:gd name="connsiteY17" fmla="*/ 1238885 h 1438557"/>
              <a:gd name="connisteX18" fmla="*/ 1254125 w 4737735"/>
              <a:gd name="connsiteY18" fmla="*/ 1238885 h 1438557"/>
              <a:gd name="connisteX19" fmla="*/ 1337310 w 4737735"/>
              <a:gd name="connsiteY19" fmla="*/ 1261745 h 1438557"/>
              <a:gd name="connisteX20" fmla="*/ 1420495 w 4737735"/>
              <a:gd name="connsiteY20" fmla="*/ 1269365 h 1438557"/>
              <a:gd name="connisteX21" fmla="*/ 1503680 w 4737735"/>
              <a:gd name="connsiteY21" fmla="*/ 1276985 h 1438557"/>
              <a:gd name="connisteX22" fmla="*/ 1571625 w 4737735"/>
              <a:gd name="connsiteY22" fmla="*/ 1276985 h 1438557"/>
              <a:gd name="connisteX23" fmla="*/ 1639570 w 4737735"/>
              <a:gd name="connsiteY23" fmla="*/ 1276985 h 1438557"/>
              <a:gd name="connisteX24" fmla="*/ 1707515 w 4737735"/>
              <a:gd name="connsiteY24" fmla="*/ 1246505 h 1438557"/>
              <a:gd name="connisteX25" fmla="*/ 1805940 w 4737735"/>
              <a:gd name="connsiteY25" fmla="*/ 1231900 h 1438557"/>
              <a:gd name="connisteX26" fmla="*/ 1926590 w 4737735"/>
              <a:gd name="connsiteY26" fmla="*/ 1216660 h 1438557"/>
              <a:gd name="connisteX27" fmla="*/ 2017395 w 4737735"/>
              <a:gd name="connsiteY27" fmla="*/ 1209040 h 1438557"/>
              <a:gd name="connisteX28" fmla="*/ 2115820 w 4737735"/>
              <a:gd name="connsiteY28" fmla="*/ 1209040 h 1438557"/>
              <a:gd name="connisteX29" fmla="*/ 2274570 w 4737735"/>
              <a:gd name="connsiteY29" fmla="*/ 1201420 h 1438557"/>
              <a:gd name="connisteX30" fmla="*/ 2372360 w 4737735"/>
              <a:gd name="connsiteY30" fmla="*/ 1186180 h 1438557"/>
              <a:gd name="connisteX31" fmla="*/ 2501265 w 4737735"/>
              <a:gd name="connsiteY31" fmla="*/ 1186180 h 1438557"/>
              <a:gd name="connisteX32" fmla="*/ 2637155 w 4737735"/>
              <a:gd name="connsiteY32" fmla="*/ 1186180 h 1438557"/>
              <a:gd name="connisteX33" fmla="*/ 2780665 w 4737735"/>
              <a:gd name="connsiteY33" fmla="*/ 1163320 h 1438557"/>
              <a:gd name="connisteX34" fmla="*/ 2901950 w 4737735"/>
              <a:gd name="connsiteY34" fmla="*/ 1156335 h 1438557"/>
              <a:gd name="connisteX35" fmla="*/ 2992120 w 4737735"/>
              <a:gd name="connsiteY35" fmla="*/ 1148715 h 1438557"/>
              <a:gd name="connisteX36" fmla="*/ 3135630 w 4737735"/>
              <a:gd name="connsiteY36" fmla="*/ 1133475 h 1438557"/>
              <a:gd name="connisteX37" fmla="*/ 3234055 w 4737735"/>
              <a:gd name="connsiteY37" fmla="*/ 1080770 h 1438557"/>
              <a:gd name="connisteX38" fmla="*/ 3302000 w 4737735"/>
              <a:gd name="connsiteY38" fmla="*/ 1019810 h 1438557"/>
              <a:gd name="connisteX39" fmla="*/ 3355340 w 4737735"/>
              <a:gd name="connsiteY39" fmla="*/ 951865 h 1438557"/>
              <a:gd name="connisteX40" fmla="*/ 3423285 w 4737735"/>
              <a:gd name="connsiteY40" fmla="*/ 876300 h 1438557"/>
              <a:gd name="connisteX41" fmla="*/ 3498850 w 4737735"/>
              <a:gd name="connsiteY41" fmla="*/ 777875 h 1438557"/>
              <a:gd name="connisteX42" fmla="*/ 3559175 w 4737735"/>
              <a:gd name="connsiteY42" fmla="*/ 687705 h 1438557"/>
              <a:gd name="connisteX43" fmla="*/ 3596640 w 4737735"/>
              <a:gd name="connsiteY43" fmla="*/ 619760 h 1438557"/>
              <a:gd name="connisteX44" fmla="*/ 3687445 w 4737735"/>
              <a:gd name="connsiteY44" fmla="*/ 574040 h 1438557"/>
              <a:gd name="connisteX45" fmla="*/ 3763010 w 4737735"/>
              <a:gd name="connsiteY45" fmla="*/ 574040 h 1438557"/>
              <a:gd name="connisteX46" fmla="*/ 3838575 w 4737735"/>
              <a:gd name="connsiteY46" fmla="*/ 574040 h 1438557"/>
              <a:gd name="connisteX47" fmla="*/ 3906520 w 4737735"/>
              <a:gd name="connsiteY47" fmla="*/ 612140 h 1438557"/>
              <a:gd name="connisteX48" fmla="*/ 3982085 w 4737735"/>
              <a:gd name="connsiteY48" fmla="*/ 619760 h 1438557"/>
              <a:gd name="connisteX49" fmla="*/ 4035425 w 4737735"/>
              <a:gd name="connsiteY49" fmla="*/ 521335 h 1438557"/>
              <a:gd name="connisteX50" fmla="*/ 4065270 w 4737735"/>
              <a:gd name="connsiteY50" fmla="*/ 438150 h 1438557"/>
              <a:gd name="connisteX51" fmla="*/ 4088130 w 4737735"/>
              <a:gd name="connsiteY51" fmla="*/ 362585 h 1438557"/>
              <a:gd name="connisteX52" fmla="*/ 4171315 w 4737735"/>
              <a:gd name="connsiteY52" fmla="*/ 347345 h 1438557"/>
              <a:gd name="connisteX53" fmla="*/ 4246880 w 4737735"/>
              <a:gd name="connsiteY53" fmla="*/ 332105 h 1438557"/>
              <a:gd name="connisteX54" fmla="*/ 4330065 w 4737735"/>
              <a:gd name="connsiteY54" fmla="*/ 317500 h 1438557"/>
              <a:gd name="connisteX55" fmla="*/ 4405630 w 4737735"/>
              <a:gd name="connsiteY55" fmla="*/ 294640 h 1438557"/>
              <a:gd name="connisteX56" fmla="*/ 4481195 w 4737735"/>
              <a:gd name="connsiteY56" fmla="*/ 256540 h 1438557"/>
              <a:gd name="connisteX57" fmla="*/ 4556760 w 4737735"/>
              <a:gd name="connsiteY57" fmla="*/ 234315 h 1438557"/>
              <a:gd name="connisteX58" fmla="*/ 4624705 w 4737735"/>
              <a:gd name="connsiteY58" fmla="*/ 203835 h 1438557"/>
              <a:gd name="connisteX59" fmla="*/ 4662170 w 4737735"/>
              <a:gd name="connsiteY59" fmla="*/ 135890 h 1438557"/>
              <a:gd name="connisteX60" fmla="*/ 4677410 w 4737735"/>
              <a:gd name="connsiteY60" fmla="*/ 67945 h 1438557"/>
              <a:gd name="connisteX61" fmla="*/ 4737735 w 4737735"/>
              <a:gd name="connsiteY61" fmla="*/ 0 h 143855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Lst>
            <a:rect l="l" t="t" r="r" b="b"/>
            <a:pathLst>
              <a:path w="4737735" h="1438557">
                <a:moveTo>
                  <a:pt x="0" y="1170940"/>
                </a:moveTo>
                <a:cubicBezTo>
                  <a:pt x="4445" y="1183640"/>
                  <a:pt x="10160" y="1216025"/>
                  <a:pt x="29845" y="1238885"/>
                </a:cubicBezTo>
                <a:cubicBezTo>
                  <a:pt x="49530" y="1261745"/>
                  <a:pt x="70485" y="1268095"/>
                  <a:pt x="97790" y="1284605"/>
                </a:cubicBezTo>
                <a:cubicBezTo>
                  <a:pt x="125095" y="1301115"/>
                  <a:pt x="137160" y="1308735"/>
                  <a:pt x="165735" y="1322070"/>
                </a:cubicBezTo>
                <a:cubicBezTo>
                  <a:pt x="194310" y="1335405"/>
                  <a:pt x="210820" y="1336040"/>
                  <a:pt x="241300" y="1352550"/>
                </a:cubicBezTo>
                <a:cubicBezTo>
                  <a:pt x="271780" y="1369060"/>
                  <a:pt x="286385" y="1388745"/>
                  <a:pt x="316865" y="1405255"/>
                </a:cubicBezTo>
                <a:cubicBezTo>
                  <a:pt x="347345" y="1421765"/>
                  <a:pt x="361950" y="1429385"/>
                  <a:pt x="392430" y="1435735"/>
                </a:cubicBezTo>
                <a:cubicBezTo>
                  <a:pt x="422910" y="1442085"/>
                  <a:pt x="439420" y="1435735"/>
                  <a:pt x="467995" y="1435735"/>
                </a:cubicBezTo>
                <a:cubicBezTo>
                  <a:pt x="496570" y="1435735"/>
                  <a:pt x="509270" y="1440180"/>
                  <a:pt x="536575" y="1435735"/>
                </a:cubicBezTo>
                <a:cubicBezTo>
                  <a:pt x="563880" y="1431290"/>
                  <a:pt x="575945" y="1424940"/>
                  <a:pt x="604520" y="1412875"/>
                </a:cubicBezTo>
                <a:cubicBezTo>
                  <a:pt x="633095" y="1400810"/>
                  <a:pt x="649605" y="1390650"/>
                  <a:pt x="680085" y="1375410"/>
                </a:cubicBezTo>
                <a:cubicBezTo>
                  <a:pt x="710565" y="1360170"/>
                  <a:pt x="725170" y="1350645"/>
                  <a:pt x="755650" y="1337310"/>
                </a:cubicBezTo>
                <a:cubicBezTo>
                  <a:pt x="786130" y="1323975"/>
                  <a:pt x="802640" y="1318260"/>
                  <a:pt x="831215" y="1307465"/>
                </a:cubicBezTo>
                <a:cubicBezTo>
                  <a:pt x="859790" y="1296670"/>
                  <a:pt x="870585" y="1292225"/>
                  <a:pt x="899160" y="1284605"/>
                </a:cubicBezTo>
                <a:cubicBezTo>
                  <a:pt x="927735" y="1276985"/>
                  <a:pt x="944245" y="1276985"/>
                  <a:pt x="974725" y="1269365"/>
                </a:cubicBezTo>
                <a:cubicBezTo>
                  <a:pt x="1005205" y="1261745"/>
                  <a:pt x="1021715" y="1252855"/>
                  <a:pt x="1050290" y="1246505"/>
                </a:cubicBezTo>
                <a:cubicBezTo>
                  <a:pt x="1078865" y="1240155"/>
                  <a:pt x="1090930" y="1240155"/>
                  <a:pt x="1118235" y="1238885"/>
                </a:cubicBezTo>
                <a:cubicBezTo>
                  <a:pt x="1145540" y="1237615"/>
                  <a:pt x="1158875" y="1238885"/>
                  <a:pt x="1186180" y="1238885"/>
                </a:cubicBezTo>
                <a:cubicBezTo>
                  <a:pt x="1213485" y="1238885"/>
                  <a:pt x="1223645" y="1234440"/>
                  <a:pt x="1254125" y="1238885"/>
                </a:cubicBezTo>
                <a:cubicBezTo>
                  <a:pt x="1284605" y="1243330"/>
                  <a:pt x="1304290" y="1255395"/>
                  <a:pt x="1337310" y="1261745"/>
                </a:cubicBezTo>
                <a:cubicBezTo>
                  <a:pt x="1370330" y="1268095"/>
                  <a:pt x="1387475" y="1266190"/>
                  <a:pt x="1420495" y="1269365"/>
                </a:cubicBezTo>
                <a:cubicBezTo>
                  <a:pt x="1453515" y="1272540"/>
                  <a:pt x="1473200" y="1275715"/>
                  <a:pt x="1503680" y="1276985"/>
                </a:cubicBezTo>
                <a:cubicBezTo>
                  <a:pt x="1534160" y="1278255"/>
                  <a:pt x="1544320" y="1276985"/>
                  <a:pt x="1571625" y="1276985"/>
                </a:cubicBezTo>
                <a:cubicBezTo>
                  <a:pt x="1598930" y="1276985"/>
                  <a:pt x="1612265" y="1283335"/>
                  <a:pt x="1639570" y="1276985"/>
                </a:cubicBezTo>
                <a:cubicBezTo>
                  <a:pt x="1666875" y="1270635"/>
                  <a:pt x="1674495" y="1255395"/>
                  <a:pt x="1707515" y="1246505"/>
                </a:cubicBezTo>
                <a:cubicBezTo>
                  <a:pt x="1740535" y="1237615"/>
                  <a:pt x="1762125" y="1237615"/>
                  <a:pt x="1805940" y="1231900"/>
                </a:cubicBezTo>
                <a:cubicBezTo>
                  <a:pt x="1849755" y="1226185"/>
                  <a:pt x="1884045" y="1221105"/>
                  <a:pt x="1926590" y="1216660"/>
                </a:cubicBezTo>
                <a:cubicBezTo>
                  <a:pt x="1969135" y="1212215"/>
                  <a:pt x="1979295" y="1210310"/>
                  <a:pt x="2017395" y="1209040"/>
                </a:cubicBezTo>
                <a:cubicBezTo>
                  <a:pt x="2055495" y="1207770"/>
                  <a:pt x="2064385" y="1210310"/>
                  <a:pt x="2115820" y="1209040"/>
                </a:cubicBezTo>
                <a:cubicBezTo>
                  <a:pt x="2167255" y="1207770"/>
                  <a:pt x="2223135" y="1205865"/>
                  <a:pt x="2274570" y="1201420"/>
                </a:cubicBezTo>
                <a:cubicBezTo>
                  <a:pt x="2326005" y="1196975"/>
                  <a:pt x="2327275" y="1189355"/>
                  <a:pt x="2372360" y="1186180"/>
                </a:cubicBezTo>
                <a:cubicBezTo>
                  <a:pt x="2417445" y="1183005"/>
                  <a:pt x="2448560" y="1186180"/>
                  <a:pt x="2501265" y="1186180"/>
                </a:cubicBezTo>
                <a:cubicBezTo>
                  <a:pt x="2553970" y="1186180"/>
                  <a:pt x="2581275" y="1190625"/>
                  <a:pt x="2637155" y="1186180"/>
                </a:cubicBezTo>
                <a:cubicBezTo>
                  <a:pt x="2693035" y="1181735"/>
                  <a:pt x="2727960" y="1169035"/>
                  <a:pt x="2780665" y="1163320"/>
                </a:cubicBezTo>
                <a:cubicBezTo>
                  <a:pt x="2833370" y="1157605"/>
                  <a:pt x="2859405" y="1159510"/>
                  <a:pt x="2901950" y="1156335"/>
                </a:cubicBezTo>
                <a:cubicBezTo>
                  <a:pt x="2944495" y="1153160"/>
                  <a:pt x="2945130" y="1153160"/>
                  <a:pt x="2992120" y="1148715"/>
                </a:cubicBezTo>
                <a:cubicBezTo>
                  <a:pt x="3039110" y="1144270"/>
                  <a:pt x="3087370" y="1146810"/>
                  <a:pt x="3135630" y="1133475"/>
                </a:cubicBezTo>
                <a:cubicBezTo>
                  <a:pt x="3183890" y="1120140"/>
                  <a:pt x="3201035" y="1103630"/>
                  <a:pt x="3234055" y="1080770"/>
                </a:cubicBezTo>
                <a:cubicBezTo>
                  <a:pt x="3267075" y="1057910"/>
                  <a:pt x="3277870" y="1045845"/>
                  <a:pt x="3302000" y="1019810"/>
                </a:cubicBezTo>
                <a:cubicBezTo>
                  <a:pt x="3326130" y="993775"/>
                  <a:pt x="3331210" y="980440"/>
                  <a:pt x="3355340" y="951865"/>
                </a:cubicBezTo>
                <a:cubicBezTo>
                  <a:pt x="3379470" y="923290"/>
                  <a:pt x="3394710" y="911225"/>
                  <a:pt x="3423285" y="876300"/>
                </a:cubicBezTo>
                <a:cubicBezTo>
                  <a:pt x="3451860" y="841375"/>
                  <a:pt x="3471545" y="815340"/>
                  <a:pt x="3498850" y="777875"/>
                </a:cubicBezTo>
                <a:cubicBezTo>
                  <a:pt x="3526155" y="740410"/>
                  <a:pt x="3539490" y="719455"/>
                  <a:pt x="3559175" y="687705"/>
                </a:cubicBezTo>
                <a:cubicBezTo>
                  <a:pt x="3578860" y="655955"/>
                  <a:pt x="3571240" y="642620"/>
                  <a:pt x="3596640" y="619760"/>
                </a:cubicBezTo>
                <a:cubicBezTo>
                  <a:pt x="3622040" y="596900"/>
                  <a:pt x="3654425" y="582930"/>
                  <a:pt x="3687445" y="574040"/>
                </a:cubicBezTo>
                <a:cubicBezTo>
                  <a:pt x="3720465" y="565150"/>
                  <a:pt x="3732530" y="574040"/>
                  <a:pt x="3763010" y="574040"/>
                </a:cubicBezTo>
                <a:cubicBezTo>
                  <a:pt x="3793490" y="574040"/>
                  <a:pt x="3810000" y="566420"/>
                  <a:pt x="3838575" y="574040"/>
                </a:cubicBezTo>
                <a:cubicBezTo>
                  <a:pt x="3867150" y="581660"/>
                  <a:pt x="3877945" y="603250"/>
                  <a:pt x="3906520" y="612140"/>
                </a:cubicBezTo>
                <a:cubicBezTo>
                  <a:pt x="3935095" y="621030"/>
                  <a:pt x="3956050" y="638175"/>
                  <a:pt x="3982085" y="619760"/>
                </a:cubicBezTo>
                <a:cubicBezTo>
                  <a:pt x="4008120" y="601345"/>
                  <a:pt x="4018915" y="557530"/>
                  <a:pt x="4035425" y="521335"/>
                </a:cubicBezTo>
                <a:cubicBezTo>
                  <a:pt x="4051935" y="485140"/>
                  <a:pt x="4054475" y="469900"/>
                  <a:pt x="4065270" y="438150"/>
                </a:cubicBezTo>
                <a:cubicBezTo>
                  <a:pt x="4076065" y="406400"/>
                  <a:pt x="4067175" y="381000"/>
                  <a:pt x="4088130" y="362585"/>
                </a:cubicBezTo>
                <a:cubicBezTo>
                  <a:pt x="4109085" y="344170"/>
                  <a:pt x="4139565" y="353695"/>
                  <a:pt x="4171315" y="347345"/>
                </a:cubicBezTo>
                <a:cubicBezTo>
                  <a:pt x="4203065" y="340995"/>
                  <a:pt x="4215130" y="337820"/>
                  <a:pt x="4246880" y="332105"/>
                </a:cubicBezTo>
                <a:cubicBezTo>
                  <a:pt x="4278630" y="326390"/>
                  <a:pt x="4298315" y="325120"/>
                  <a:pt x="4330065" y="317500"/>
                </a:cubicBezTo>
                <a:cubicBezTo>
                  <a:pt x="4361815" y="309880"/>
                  <a:pt x="4375150" y="306705"/>
                  <a:pt x="4405630" y="294640"/>
                </a:cubicBezTo>
                <a:cubicBezTo>
                  <a:pt x="4436110" y="282575"/>
                  <a:pt x="4450715" y="268605"/>
                  <a:pt x="4481195" y="256540"/>
                </a:cubicBezTo>
                <a:cubicBezTo>
                  <a:pt x="4511675" y="244475"/>
                  <a:pt x="4528185" y="245110"/>
                  <a:pt x="4556760" y="234315"/>
                </a:cubicBezTo>
                <a:cubicBezTo>
                  <a:pt x="4585335" y="223520"/>
                  <a:pt x="4603750" y="223520"/>
                  <a:pt x="4624705" y="203835"/>
                </a:cubicBezTo>
                <a:cubicBezTo>
                  <a:pt x="4645660" y="184150"/>
                  <a:pt x="4651375" y="163195"/>
                  <a:pt x="4662170" y="135890"/>
                </a:cubicBezTo>
                <a:cubicBezTo>
                  <a:pt x="4672965" y="108585"/>
                  <a:pt x="4662170" y="95250"/>
                  <a:pt x="4677410" y="67945"/>
                </a:cubicBezTo>
                <a:cubicBezTo>
                  <a:pt x="4692650" y="40640"/>
                  <a:pt x="4725670" y="12065"/>
                  <a:pt x="4737735"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pic>
        <p:nvPicPr>
          <p:cNvPr id="26" name="Picture 25" descr="images"/>
          <p:cNvPicPr>
            <a:picLocks noChangeAspect="1"/>
          </p:cNvPicPr>
          <p:nvPr/>
        </p:nvPicPr>
        <p:blipFill>
          <a:blip r:embed="rId1">
            <a:clrChange>
              <a:clrFrom>
                <a:srgbClr val="030303">
                  <a:alpha val="100000"/>
                </a:srgbClr>
              </a:clrFrom>
              <a:clrTo>
                <a:srgbClr val="030303">
                  <a:alpha val="100000"/>
                  <a:alpha val="0"/>
                </a:srgbClr>
              </a:clrTo>
            </a:clrChange>
          </a:blip>
          <a:srcRect t="7830" b="13868"/>
          <a:stretch>
            <a:fillRect/>
          </a:stretch>
        </p:blipFill>
        <p:spPr>
          <a:xfrm rot="1140000">
            <a:off x="3960495" y="3104515"/>
            <a:ext cx="487045" cy="648335"/>
          </a:xfrm>
          <a:prstGeom prst="rect">
            <a:avLst/>
          </a:prstGeom>
        </p:spPr>
      </p:pic>
      <p:sp>
        <p:nvSpPr>
          <p:cNvPr id="29" name="Freeform 28"/>
          <p:cNvSpPr/>
          <p:nvPr/>
        </p:nvSpPr>
        <p:spPr>
          <a:xfrm>
            <a:off x="4505960" y="2552065"/>
            <a:ext cx="1805940" cy="636270"/>
          </a:xfrm>
          <a:custGeom>
            <a:avLst/>
            <a:gdLst>
              <a:gd name="connisteX0" fmla="*/ 0 w 3982720"/>
              <a:gd name="connsiteY0" fmla="*/ 0 h 636411"/>
              <a:gd name="connisteX1" fmla="*/ 7620 w 3982720"/>
              <a:gd name="connsiteY1" fmla="*/ 68580 h 636411"/>
              <a:gd name="connisteX2" fmla="*/ 30480 w 3982720"/>
              <a:gd name="connsiteY2" fmla="*/ 144145 h 636411"/>
              <a:gd name="connisteX3" fmla="*/ 60960 w 3982720"/>
              <a:gd name="connsiteY3" fmla="*/ 212090 h 636411"/>
              <a:gd name="connisteX4" fmla="*/ 98425 w 3982720"/>
              <a:gd name="connsiteY4" fmla="*/ 287655 h 636411"/>
              <a:gd name="connisteX5" fmla="*/ 136525 w 3982720"/>
              <a:gd name="connsiteY5" fmla="*/ 355600 h 636411"/>
              <a:gd name="connisteX6" fmla="*/ 204470 w 3982720"/>
              <a:gd name="connsiteY6" fmla="*/ 400685 h 636411"/>
              <a:gd name="connisteX7" fmla="*/ 272415 w 3982720"/>
              <a:gd name="connsiteY7" fmla="*/ 415925 h 636411"/>
              <a:gd name="connisteX8" fmla="*/ 340360 w 3982720"/>
              <a:gd name="connsiteY8" fmla="*/ 415925 h 636411"/>
              <a:gd name="connisteX9" fmla="*/ 408305 w 3982720"/>
              <a:gd name="connsiteY9" fmla="*/ 415925 h 636411"/>
              <a:gd name="connisteX10" fmla="*/ 483870 w 3982720"/>
              <a:gd name="connsiteY10" fmla="*/ 415925 h 636411"/>
              <a:gd name="connisteX11" fmla="*/ 574675 w 3982720"/>
              <a:gd name="connsiteY11" fmla="*/ 415925 h 636411"/>
              <a:gd name="connisteX12" fmla="*/ 642620 w 3982720"/>
              <a:gd name="connsiteY12" fmla="*/ 415925 h 636411"/>
              <a:gd name="connisteX13" fmla="*/ 710565 w 3982720"/>
              <a:gd name="connsiteY13" fmla="*/ 415925 h 636411"/>
              <a:gd name="connisteX14" fmla="*/ 786130 w 3982720"/>
              <a:gd name="connsiteY14" fmla="*/ 415925 h 636411"/>
              <a:gd name="connisteX15" fmla="*/ 854075 w 3982720"/>
              <a:gd name="connsiteY15" fmla="*/ 415925 h 636411"/>
              <a:gd name="connisteX16" fmla="*/ 929640 w 3982720"/>
              <a:gd name="connsiteY16" fmla="*/ 423545 h 636411"/>
              <a:gd name="connisteX17" fmla="*/ 997585 w 3982720"/>
              <a:gd name="connsiteY17" fmla="*/ 415925 h 636411"/>
              <a:gd name="connisteX18" fmla="*/ 1080770 w 3982720"/>
              <a:gd name="connsiteY18" fmla="*/ 377825 h 636411"/>
              <a:gd name="connisteX19" fmla="*/ 1163955 w 3982720"/>
              <a:gd name="connsiteY19" fmla="*/ 355600 h 636411"/>
              <a:gd name="connisteX20" fmla="*/ 1231900 w 3982720"/>
              <a:gd name="connsiteY20" fmla="*/ 347980 h 636411"/>
              <a:gd name="connisteX21" fmla="*/ 1299845 w 3982720"/>
              <a:gd name="connsiteY21" fmla="*/ 347980 h 636411"/>
              <a:gd name="connisteX22" fmla="*/ 1383030 w 3982720"/>
              <a:gd name="connsiteY22" fmla="*/ 347980 h 636411"/>
              <a:gd name="connisteX23" fmla="*/ 1450975 w 3982720"/>
              <a:gd name="connsiteY23" fmla="*/ 347980 h 636411"/>
              <a:gd name="connisteX24" fmla="*/ 1534160 w 3982720"/>
              <a:gd name="connsiteY24" fmla="*/ 363220 h 636411"/>
              <a:gd name="connisteX25" fmla="*/ 1617345 w 3982720"/>
              <a:gd name="connsiteY25" fmla="*/ 408305 h 636411"/>
              <a:gd name="connisteX26" fmla="*/ 1715770 w 3982720"/>
              <a:gd name="connsiteY26" fmla="*/ 483870 h 636411"/>
              <a:gd name="connisteX27" fmla="*/ 1791335 w 3982720"/>
              <a:gd name="connsiteY27" fmla="*/ 536575 h 636411"/>
              <a:gd name="connisteX28" fmla="*/ 1889760 w 3982720"/>
              <a:gd name="connsiteY28" fmla="*/ 589915 h 636411"/>
              <a:gd name="connisteX29" fmla="*/ 1957705 w 3982720"/>
              <a:gd name="connsiteY29" fmla="*/ 619760 h 636411"/>
              <a:gd name="connisteX30" fmla="*/ 2047875 w 3982720"/>
              <a:gd name="connsiteY30" fmla="*/ 635000 h 636411"/>
              <a:gd name="connisteX31" fmla="*/ 2123440 w 3982720"/>
              <a:gd name="connsiteY31" fmla="*/ 635000 h 636411"/>
              <a:gd name="connisteX32" fmla="*/ 2244725 w 3982720"/>
              <a:gd name="connsiteY32" fmla="*/ 635000 h 636411"/>
              <a:gd name="connisteX33" fmla="*/ 2456180 w 3982720"/>
              <a:gd name="connsiteY33" fmla="*/ 635000 h 636411"/>
              <a:gd name="connisteX34" fmla="*/ 2698115 w 3982720"/>
              <a:gd name="connsiteY34" fmla="*/ 627380 h 636411"/>
              <a:gd name="connisteX35" fmla="*/ 3007995 w 3982720"/>
              <a:gd name="connsiteY35" fmla="*/ 612140 h 636411"/>
              <a:gd name="connisteX36" fmla="*/ 3211830 w 3982720"/>
              <a:gd name="connsiteY36" fmla="*/ 612140 h 636411"/>
              <a:gd name="connisteX37" fmla="*/ 3498850 w 3982720"/>
              <a:gd name="connsiteY37" fmla="*/ 612140 h 636411"/>
              <a:gd name="connisteX38" fmla="*/ 3597275 w 3982720"/>
              <a:gd name="connsiteY38" fmla="*/ 612140 h 636411"/>
              <a:gd name="connisteX39" fmla="*/ 3672840 w 3982720"/>
              <a:gd name="connsiteY39" fmla="*/ 612140 h 636411"/>
              <a:gd name="connisteX40" fmla="*/ 3756025 w 3982720"/>
              <a:gd name="connsiteY40" fmla="*/ 612140 h 636411"/>
              <a:gd name="connisteX41" fmla="*/ 3839210 w 3982720"/>
              <a:gd name="connsiteY41" fmla="*/ 612140 h 636411"/>
              <a:gd name="connisteX42" fmla="*/ 3914775 w 3982720"/>
              <a:gd name="connsiteY42" fmla="*/ 619760 h 636411"/>
              <a:gd name="connisteX43" fmla="*/ 3982720 w 3982720"/>
              <a:gd name="connsiteY43" fmla="*/ 635000 h 636411"/>
              <a:gd name="connisteX44" fmla="*/ 3914775 w 3982720"/>
              <a:gd name="connsiteY44" fmla="*/ 635000 h 636411"/>
              <a:gd name="connisteX45" fmla="*/ 3831590 w 3982720"/>
              <a:gd name="connsiteY45" fmla="*/ 635000 h 636411"/>
              <a:gd name="connisteX46" fmla="*/ 3748405 w 3982720"/>
              <a:gd name="connsiteY46" fmla="*/ 635000 h 636411"/>
              <a:gd name="connisteX47" fmla="*/ 3672840 w 3982720"/>
              <a:gd name="connsiteY47" fmla="*/ 635000 h 636411"/>
              <a:gd name="connisteX48" fmla="*/ 3597275 w 3982720"/>
              <a:gd name="connsiteY48" fmla="*/ 627380 h 636411"/>
              <a:gd name="connisteX49" fmla="*/ 3665220 w 3982720"/>
              <a:gd name="connsiteY49" fmla="*/ 612140 h 636411"/>
              <a:gd name="connisteX50" fmla="*/ 3733165 w 3982720"/>
              <a:gd name="connsiteY50" fmla="*/ 612140 h 6364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Lst>
            <a:rect l="l" t="t" r="r" b="b"/>
            <a:pathLst>
              <a:path w="3982720" h="636411">
                <a:moveTo>
                  <a:pt x="0" y="0"/>
                </a:moveTo>
                <a:cubicBezTo>
                  <a:pt x="1270" y="12065"/>
                  <a:pt x="1270" y="40005"/>
                  <a:pt x="7620" y="68580"/>
                </a:cubicBezTo>
                <a:cubicBezTo>
                  <a:pt x="13970" y="97155"/>
                  <a:pt x="19685" y="115570"/>
                  <a:pt x="30480" y="144145"/>
                </a:cubicBezTo>
                <a:cubicBezTo>
                  <a:pt x="41275" y="172720"/>
                  <a:pt x="47625" y="183515"/>
                  <a:pt x="60960" y="212090"/>
                </a:cubicBezTo>
                <a:cubicBezTo>
                  <a:pt x="74295" y="240665"/>
                  <a:pt x="83185" y="259080"/>
                  <a:pt x="98425" y="287655"/>
                </a:cubicBezTo>
                <a:cubicBezTo>
                  <a:pt x="113665" y="316230"/>
                  <a:pt x="115570" y="332740"/>
                  <a:pt x="136525" y="355600"/>
                </a:cubicBezTo>
                <a:cubicBezTo>
                  <a:pt x="157480" y="378460"/>
                  <a:pt x="177165" y="388620"/>
                  <a:pt x="204470" y="400685"/>
                </a:cubicBezTo>
                <a:cubicBezTo>
                  <a:pt x="231775" y="412750"/>
                  <a:pt x="245110" y="412750"/>
                  <a:pt x="272415" y="415925"/>
                </a:cubicBezTo>
                <a:cubicBezTo>
                  <a:pt x="299720" y="419100"/>
                  <a:pt x="313055" y="415925"/>
                  <a:pt x="340360" y="415925"/>
                </a:cubicBezTo>
                <a:cubicBezTo>
                  <a:pt x="367665" y="415925"/>
                  <a:pt x="379730" y="415925"/>
                  <a:pt x="408305" y="415925"/>
                </a:cubicBezTo>
                <a:cubicBezTo>
                  <a:pt x="436880" y="415925"/>
                  <a:pt x="450850" y="415925"/>
                  <a:pt x="483870" y="415925"/>
                </a:cubicBezTo>
                <a:cubicBezTo>
                  <a:pt x="516890" y="415925"/>
                  <a:pt x="542925" y="415925"/>
                  <a:pt x="574675" y="415925"/>
                </a:cubicBezTo>
                <a:cubicBezTo>
                  <a:pt x="606425" y="415925"/>
                  <a:pt x="615315" y="415925"/>
                  <a:pt x="642620" y="415925"/>
                </a:cubicBezTo>
                <a:cubicBezTo>
                  <a:pt x="669925" y="415925"/>
                  <a:pt x="681990" y="415925"/>
                  <a:pt x="710565" y="415925"/>
                </a:cubicBezTo>
                <a:cubicBezTo>
                  <a:pt x="739140" y="415925"/>
                  <a:pt x="757555" y="415925"/>
                  <a:pt x="786130" y="415925"/>
                </a:cubicBezTo>
                <a:cubicBezTo>
                  <a:pt x="814705" y="415925"/>
                  <a:pt x="825500" y="414655"/>
                  <a:pt x="854075" y="415925"/>
                </a:cubicBezTo>
                <a:cubicBezTo>
                  <a:pt x="882650" y="417195"/>
                  <a:pt x="901065" y="423545"/>
                  <a:pt x="929640" y="423545"/>
                </a:cubicBezTo>
                <a:cubicBezTo>
                  <a:pt x="958215" y="423545"/>
                  <a:pt x="967105" y="424815"/>
                  <a:pt x="997585" y="415925"/>
                </a:cubicBezTo>
                <a:cubicBezTo>
                  <a:pt x="1028065" y="407035"/>
                  <a:pt x="1047750" y="389890"/>
                  <a:pt x="1080770" y="377825"/>
                </a:cubicBezTo>
                <a:cubicBezTo>
                  <a:pt x="1113790" y="365760"/>
                  <a:pt x="1133475" y="361315"/>
                  <a:pt x="1163955" y="355600"/>
                </a:cubicBezTo>
                <a:cubicBezTo>
                  <a:pt x="1194435" y="349885"/>
                  <a:pt x="1204595" y="349250"/>
                  <a:pt x="1231900" y="347980"/>
                </a:cubicBezTo>
                <a:cubicBezTo>
                  <a:pt x="1259205" y="346710"/>
                  <a:pt x="1269365" y="347980"/>
                  <a:pt x="1299845" y="347980"/>
                </a:cubicBezTo>
                <a:cubicBezTo>
                  <a:pt x="1330325" y="347980"/>
                  <a:pt x="1352550" y="347980"/>
                  <a:pt x="1383030" y="347980"/>
                </a:cubicBezTo>
                <a:cubicBezTo>
                  <a:pt x="1413510" y="347980"/>
                  <a:pt x="1420495" y="344805"/>
                  <a:pt x="1450975" y="347980"/>
                </a:cubicBezTo>
                <a:cubicBezTo>
                  <a:pt x="1481455" y="351155"/>
                  <a:pt x="1501140" y="351155"/>
                  <a:pt x="1534160" y="363220"/>
                </a:cubicBezTo>
                <a:cubicBezTo>
                  <a:pt x="1567180" y="375285"/>
                  <a:pt x="1581150" y="384175"/>
                  <a:pt x="1617345" y="408305"/>
                </a:cubicBezTo>
                <a:cubicBezTo>
                  <a:pt x="1653540" y="432435"/>
                  <a:pt x="1680845" y="458470"/>
                  <a:pt x="1715770" y="483870"/>
                </a:cubicBezTo>
                <a:cubicBezTo>
                  <a:pt x="1750695" y="509270"/>
                  <a:pt x="1756410" y="515620"/>
                  <a:pt x="1791335" y="536575"/>
                </a:cubicBezTo>
                <a:cubicBezTo>
                  <a:pt x="1826260" y="557530"/>
                  <a:pt x="1856740" y="573405"/>
                  <a:pt x="1889760" y="589915"/>
                </a:cubicBezTo>
                <a:cubicBezTo>
                  <a:pt x="1922780" y="606425"/>
                  <a:pt x="1925955" y="610870"/>
                  <a:pt x="1957705" y="619760"/>
                </a:cubicBezTo>
                <a:cubicBezTo>
                  <a:pt x="1989455" y="628650"/>
                  <a:pt x="2014855" y="631825"/>
                  <a:pt x="2047875" y="635000"/>
                </a:cubicBezTo>
                <a:cubicBezTo>
                  <a:pt x="2080895" y="638175"/>
                  <a:pt x="2084070" y="635000"/>
                  <a:pt x="2123440" y="635000"/>
                </a:cubicBezTo>
                <a:cubicBezTo>
                  <a:pt x="2162810" y="635000"/>
                  <a:pt x="2178050" y="635000"/>
                  <a:pt x="2244725" y="635000"/>
                </a:cubicBezTo>
                <a:cubicBezTo>
                  <a:pt x="2311400" y="635000"/>
                  <a:pt x="2365375" y="636270"/>
                  <a:pt x="2456180" y="635000"/>
                </a:cubicBezTo>
                <a:cubicBezTo>
                  <a:pt x="2546985" y="633730"/>
                  <a:pt x="2587625" y="631825"/>
                  <a:pt x="2698115" y="627380"/>
                </a:cubicBezTo>
                <a:cubicBezTo>
                  <a:pt x="2808605" y="622935"/>
                  <a:pt x="2905125" y="615315"/>
                  <a:pt x="3007995" y="612140"/>
                </a:cubicBezTo>
                <a:cubicBezTo>
                  <a:pt x="3110865" y="608965"/>
                  <a:pt x="3113405" y="612140"/>
                  <a:pt x="3211830" y="612140"/>
                </a:cubicBezTo>
                <a:cubicBezTo>
                  <a:pt x="3310255" y="612140"/>
                  <a:pt x="3422015" y="612140"/>
                  <a:pt x="3498850" y="612140"/>
                </a:cubicBezTo>
                <a:cubicBezTo>
                  <a:pt x="3575685" y="612140"/>
                  <a:pt x="3562350" y="612140"/>
                  <a:pt x="3597275" y="612140"/>
                </a:cubicBezTo>
                <a:cubicBezTo>
                  <a:pt x="3632200" y="612140"/>
                  <a:pt x="3641090" y="612140"/>
                  <a:pt x="3672840" y="612140"/>
                </a:cubicBezTo>
                <a:cubicBezTo>
                  <a:pt x="3704590" y="612140"/>
                  <a:pt x="3723005" y="612140"/>
                  <a:pt x="3756025" y="612140"/>
                </a:cubicBezTo>
                <a:cubicBezTo>
                  <a:pt x="3789045" y="612140"/>
                  <a:pt x="3807460" y="610870"/>
                  <a:pt x="3839210" y="612140"/>
                </a:cubicBezTo>
                <a:cubicBezTo>
                  <a:pt x="3870960" y="613410"/>
                  <a:pt x="3886200" y="615315"/>
                  <a:pt x="3914775" y="619760"/>
                </a:cubicBezTo>
                <a:cubicBezTo>
                  <a:pt x="3943350" y="624205"/>
                  <a:pt x="3982720" y="631825"/>
                  <a:pt x="3982720" y="635000"/>
                </a:cubicBezTo>
                <a:cubicBezTo>
                  <a:pt x="3982720" y="638175"/>
                  <a:pt x="3945255" y="635000"/>
                  <a:pt x="3914775" y="635000"/>
                </a:cubicBezTo>
                <a:cubicBezTo>
                  <a:pt x="3884295" y="635000"/>
                  <a:pt x="3864610" y="635000"/>
                  <a:pt x="3831590" y="635000"/>
                </a:cubicBezTo>
                <a:cubicBezTo>
                  <a:pt x="3798570" y="635000"/>
                  <a:pt x="3780155" y="635000"/>
                  <a:pt x="3748405" y="635000"/>
                </a:cubicBezTo>
                <a:cubicBezTo>
                  <a:pt x="3716655" y="635000"/>
                  <a:pt x="3703320" y="636270"/>
                  <a:pt x="3672840" y="635000"/>
                </a:cubicBezTo>
                <a:cubicBezTo>
                  <a:pt x="3642360" y="633730"/>
                  <a:pt x="3598545" y="631825"/>
                  <a:pt x="3597275" y="627380"/>
                </a:cubicBezTo>
                <a:cubicBezTo>
                  <a:pt x="3596005" y="622935"/>
                  <a:pt x="3637915" y="615315"/>
                  <a:pt x="3665220" y="612140"/>
                </a:cubicBezTo>
                <a:cubicBezTo>
                  <a:pt x="3692525" y="608965"/>
                  <a:pt x="3721100" y="612140"/>
                  <a:pt x="3733165" y="6121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flipV="1">
            <a:off x="4236720" y="3251200"/>
            <a:ext cx="1965325" cy="194945"/>
          </a:xfrm>
          <a:custGeom>
            <a:avLst/>
            <a:gdLst>
              <a:gd name="connisteX0" fmla="*/ 0 w 3982720"/>
              <a:gd name="connsiteY0" fmla="*/ 0 h 636411"/>
              <a:gd name="connisteX1" fmla="*/ 7620 w 3982720"/>
              <a:gd name="connsiteY1" fmla="*/ 68580 h 636411"/>
              <a:gd name="connisteX2" fmla="*/ 30480 w 3982720"/>
              <a:gd name="connsiteY2" fmla="*/ 144145 h 636411"/>
              <a:gd name="connisteX3" fmla="*/ 60960 w 3982720"/>
              <a:gd name="connsiteY3" fmla="*/ 212090 h 636411"/>
              <a:gd name="connisteX4" fmla="*/ 98425 w 3982720"/>
              <a:gd name="connsiteY4" fmla="*/ 287655 h 636411"/>
              <a:gd name="connisteX5" fmla="*/ 136525 w 3982720"/>
              <a:gd name="connsiteY5" fmla="*/ 355600 h 636411"/>
              <a:gd name="connisteX6" fmla="*/ 204470 w 3982720"/>
              <a:gd name="connsiteY6" fmla="*/ 400685 h 636411"/>
              <a:gd name="connisteX7" fmla="*/ 272415 w 3982720"/>
              <a:gd name="connsiteY7" fmla="*/ 415925 h 636411"/>
              <a:gd name="connisteX8" fmla="*/ 340360 w 3982720"/>
              <a:gd name="connsiteY8" fmla="*/ 415925 h 636411"/>
              <a:gd name="connisteX9" fmla="*/ 408305 w 3982720"/>
              <a:gd name="connsiteY9" fmla="*/ 415925 h 636411"/>
              <a:gd name="connisteX10" fmla="*/ 483870 w 3982720"/>
              <a:gd name="connsiteY10" fmla="*/ 415925 h 636411"/>
              <a:gd name="connisteX11" fmla="*/ 574675 w 3982720"/>
              <a:gd name="connsiteY11" fmla="*/ 415925 h 636411"/>
              <a:gd name="connisteX12" fmla="*/ 642620 w 3982720"/>
              <a:gd name="connsiteY12" fmla="*/ 415925 h 636411"/>
              <a:gd name="connisteX13" fmla="*/ 710565 w 3982720"/>
              <a:gd name="connsiteY13" fmla="*/ 415925 h 636411"/>
              <a:gd name="connisteX14" fmla="*/ 786130 w 3982720"/>
              <a:gd name="connsiteY14" fmla="*/ 415925 h 636411"/>
              <a:gd name="connisteX15" fmla="*/ 854075 w 3982720"/>
              <a:gd name="connsiteY15" fmla="*/ 415925 h 636411"/>
              <a:gd name="connisteX16" fmla="*/ 929640 w 3982720"/>
              <a:gd name="connsiteY16" fmla="*/ 423545 h 636411"/>
              <a:gd name="connisteX17" fmla="*/ 997585 w 3982720"/>
              <a:gd name="connsiteY17" fmla="*/ 415925 h 636411"/>
              <a:gd name="connisteX18" fmla="*/ 1080770 w 3982720"/>
              <a:gd name="connsiteY18" fmla="*/ 377825 h 636411"/>
              <a:gd name="connisteX19" fmla="*/ 1163955 w 3982720"/>
              <a:gd name="connsiteY19" fmla="*/ 355600 h 636411"/>
              <a:gd name="connisteX20" fmla="*/ 1231900 w 3982720"/>
              <a:gd name="connsiteY20" fmla="*/ 347980 h 636411"/>
              <a:gd name="connisteX21" fmla="*/ 1299845 w 3982720"/>
              <a:gd name="connsiteY21" fmla="*/ 347980 h 636411"/>
              <a:gd name="connisteX22" fmla="*/ 1383030 w 3982720"/>
              <a:gd name="connsiteY22" fmla="*/ 347980 h 636411"/>
              <a:gd name="connisteX23" fmla="*/ 1450975 w 3982720"/>
              <a:gd name="connsiteY23" fmla="*/ 347980 h 636411"/>
              <a:gd name="connisteX24" fmla="*/ 1534160 w 3982720"/>
              <a:gd name="connsiteY24" fmla="*/ 363220 h 636411"/>
              <a:gd name="connisteX25" fmla="*/ 1617345 w 3982720"/>
              <a:gd name="connsiteY25" fmla="*/ 408305 h 636411"/>
              <a:gd name="connisteX26" fmla="*/ 1715770 w 3982720"/>
              <a:gd name="connsiteY26" fmla="*/ 483870 h 636411"/>
              <a:gd name="connisteX27" fmla="*/ 1791335 w 3982720"/>
              <a:gd name="connsiteY27" fmla="*/ 536575 h 636411"/>
              <a:gd name="connisteX28" fmla="*/ 1889760 w 3982720"/>
              <a:gd name="connsiteY28" fmla="*/ 589915 h 636411"/>
              <a:gd name="connisteX29" fmla="*/ 1957705 w 3982720"/>
              <a:gd name="connsiteY29" fmla="*/ 619760 h 636411"/>
              <a:gd name="connisteX30" fmla="*/ 2047875 w 3982720"/>
              <a:gd name="connsiteY30" fmla="*/ 635000 h 636411"/>
              <a:gd name="connisteX31" fmla="*/ 2123440 w 3982720"/>
              <a:gd name="connsiteY31" fmla="*/ 635000 h 636411"/>
              <a:gd name="connisteX32" fmla="*/ 2244725 w 3982720"/>
              <a:gd name="connsiteY32" fmla="*/ 635000 h 636411"/>
              <a:gd name="connisteX33" fmla="*/ 2456180 w 3982720"/>
              <a:gd name="connsiteY33" fmla="*/ 635000 h 636411"/>
              <a:gd name="connisteX34" fmla="*/ 2698115 w 3982720"/>
              <a:gd name="connsiteY34" fmla="*/ 627380 h 636411"/>
              <a:gd name="connisteX35" fmla="*/ 3007995 w 3982720"/>
              <a:gd name="connsiteY35" fmla="*/ 612140 h 636411"/>
              <a:gd name="connisteX36" fmla="*/ 3211830 w 3982720"/>
              <a:gd name="connsiteY36" fmla="*/ 612140 h 636411"/>
              <a:gd name="connisteX37" fmla="*/ 3498850 w 3982720"/>
              <a:gd name="connsiteY37" fmla="*/ 612140 h 636411"/>
              <a:gd name="connisteX38" fmla="*/ 3597275 w 3982720"/>
              <a:gd name="connsiteY38" fmla="*/ 612140 h 636411"/>
              <a:gd name="connisteX39" fmla="*/ 3672840 w 3982720"/>
              <a:gd name="connsiteY39" fmla="*/ 612140 h 636411"/>
              <a:gd name="connisteX40" fmla="*/ 3756025 w 3982720"/>
              <a:gd name="connsiteY40" fmla="*/ 612140 h 636411"/>
              <a:gd name="connisteX41" fmla="*/ 3839210 w 3982720"/>
              <a:gd name="connsiteY41" fmla="*/ 612140 h 636411"/>
              <a:gd name="connisteX42" fmla="*/ 3914775 w 3982720"/>
              <a:gd name="connsiteY42" fmla="*/ 619760 h 636411"/>
              <a:gd name="connisteX43" fmla="*/ 3982720 w 3982720"/>
              <a:gd name="connsiteY43" fmla="*/ 635000 h 636411"/>
              <a:gd name="connisteX44" fmla="*/ 3914775 w 3982720"/>
              <a:gd name="connsiteY44" fmla="*/ 635000 h 636411"/>
              <a:gd name="connisteX45" fmla="*/ 3831590 w 3982720"/>
              <a:gd name="connsiteY45" fmla="*/ 635000 h 636411"/>
              <a:gd name="connisteX46" fmla="*/ 3748405 w 3982720"/>
              <a:gd name="connsiteY46" fmla="*/ 635000 h 636411"/>
              <a:gd name="connisteX47" fmla="*/ 3672840 w 3982720"/>
              <a:gd name="connsiteY47" fmla="*/ 635000 h 636411"/>
              <a:gd name="connisteX48" fmla="*/ 3597275 w 3982720"/>
              <a:gd name="connsiteY48" fmla="*/ 627380 h 636411"/>
              <a:gd name="connisteX49" fmla="*/ 3665220 w 3982720"/>
              <a:gd name="connsiteY49" fmla="*/ 612140 h 636411"/>
              <a:gd name="connisteX50" fmla="*/ 3733165 w 3982720"/>
              <a:gd name="connsiteY50" fmla="*/ 612140 h 6364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Lst>
            <a:rect l="l" t="t" r="r" b="b"/>
            <a:pathLst>
              <a:path w="3982720" h="636411">
                <a:moveTo>
                  <a:pt x="0" y="0"/>
                </a:moveTo>
                <a:cubicBezTo>
                  <a:pt x="1270" y="12065"/>
                  <a:pt x="1270" y="40005"/>
                  <a:pt x="7620" y="68580"/>
                </a:cubicBezTo>
                <a:cubicBezTo>
                  <a:pt x="13970" y="97155"/>
                  <a:pt x="19685" y="115570"/>
                  <a:pt x="30480" y="144145"/>
                </a:cubicBezTo>
                <a:cubicBezTo>
                  <a:pt x="41275" y="172720"/>
                  <a:pt x="47625" y="183515"/>
                  <a:pt x="60960" y="212090"/>
                </a:cubicBezTo>
                <a:cubicBezTo>
                  <a:pt x="74295" y="240665"/>
                  <a:pt x="83185" y="259080"/>
                  <a:pt x="98425" y="287655"/>
                </a:cubicBezTo>
                <a:cubicBezTo>
                  <a:pt x="113665" y="316230"/>
                  <a:pt x="115570" y="332740"/>
                  <a:pt x="136525" y="355600"/>
                </a:cubicBezTo>
                <a:cubicBezTo>
                  <a:pt x="157480" y="378460"/>
                  <a:pt x="177165" y="388620"/>
                  <a:pt x="204470" y="400685"/>
                </a:cubicBezTo>
                <a:cubicBezTo>
                  <a:pt x="231775" y="412750"/>
                  <a:pt x="245110" y="412750"/>
                  <a:pt x="272415" y="415925"/>
                </a:cubicBezTo>
                <a:cubicBezTo>
                  <a:pt x="299720" y="419100"/>
                  <a:pt x="313055" y="415925"/>
                  <a:pt x="340360" y="415925"/>
                </a:cubicBezTo>
                <a:cubicBezTo>
                  <a:pt x="367665" y="415925"/>
                  <a:pt x="379730" y="415925"/>
                  <a:pt x="408305" y="415925"/>
                </a:cubicBezTo>
                <a:cubicBezTo>
                  <a:pt x="436880" y="415925"/>
                  <a:pt x="450850" y="415925"/>
                  <a:pt x="483870" y="415925"/>
                </a:cubicBezTo>
                <a:cubicBezTo>
                  <a:pt x="516890" y="415925"/>
                  <a:pt x="542925" y="415925"/>
                  <a:pt x="574675" y="415925"/>
                </a:cubicBezTo>
                <a:cubicBezTo>
                  <a:pt x="606425" y="415925"/>
                  <a:pt x="615315" y="415925"/>
                  <a:pt x="642620" y="415925"/>
                </a:cubicBezTo>
                <a:cubicBezTo>
                  <a:pt x="669925" y="415925"/>
                  <a:pt x="681990" y="415925"/>
                  <a:pt x="710565" y="415925"/>
                </a:cubicBezTo>
                <a:cubicBezTo>
                  <a:pt x="739140" y="415925"/>
                  <a:pt x="757555" y="415925"/>
                  <a:pt x="786130" y="415925"/>
                </a:cubicBezTo>
                <a:cubicBezTo>
                  <a:pt x="814705" y="415925"/>
                  <a:pt x="825500" y="414655"/>
                  <a:pt x="854075" y="415925"/>
                </a:cubicBezTo>
                <a:cubicBezTo>
                  <a:pt x="882650" y="417195"/>
                  <a:pt x="901065" y="423545"/>
                  <a:pt x="929640" y="423545"/>
                </a:cubicBezTo>
                <a:cubicBezTo>
                  <a:pt x="958215" y="423545"/>
                  <a:pt x="967105" y="424815"/>
                  <a:pt x="997585" y="415925"/>
                </a:cubicBezTo>
                <a:cubicBezTo>
                  <a:pt x="1028065" y="407035"/>
                  <a:pt x="1047750" y="389890"/>
                  <a:pt x="1080770" y="377825"/>
                </a:cubicBezTo>
                <a:cubicBezTo>
                  <a:pt x="1113790" y="365760"/>
                  <a:pt x="1133475" y="361315"/>
                  <a:pt x="1163955" y="355600"/>
                </a:cubicBezTo>
                <a:cubicBezTo>
                  <a:pt x="1194435" y="349885"/>
                  <a:pt x="1204595" y="349250"/>
                  <a:pt x="1231900" y="347980"/>
                </a:cubicBezTo>
                <a:cubicBezTo>
                  <a:pt x="1259205" y="346710"/>
                  <a:pt x="1269365" y="347980"/>
                  <a:pt x="1299845" y="347980"/>
                </a:cubicBezTo>
                <a:cubicBezTo>
                  <a:pt x="1330325" y="347980"/>
                  <a:pt x="1352550" y="347980"/>
                  <a:pt x="1383030" y="347980"/>
                </a:cubicBezTo>
                <a:cubicBezTo>
                  <a:pt x="1413510" y="347980"/>
                  <a:pt x="1420495" y="344805"/>
                  <a:pt x="1450975" y="347980"/>
                </a:cubicBezTo>
                <a:cubicBezTo>
                  <a:pt x="1481455" y="351155"/>
                  <a:pt x="1501140" y="351155"/>
                  <a:pt x="1534160" y="363220"/>
                </a:cubicBezTo>
                <a:cubicBezTo>
                  <a:pt x="1567180" y="375285"/>
                  <a:pt x="1581150" y="384175"/>
                  <a:pt x="1617345" y="408305"/>
                </a:cubicBezTo>
                <a:cubicBezTo>
                  <a:pt x="1653540" y="432435"/>
                  <a:pt x="1680845" y="458470"/>
                  <a:pt x="1715770" y="483870"/>
                </a:cubicBezTo>
                <a:cubicBezTo>
                  <a:pt x="1750695" y="509270"/>
                  <a:pt x="1756410" y="515620"/>
                  <a:pt x="1791335" y="536575"/>
                </a:cubicBezTo>
                <a:cubicBezTo>
                  <a:pt x="1826260" y="557530"/>
                  <a:pt x="1856740" y="573405"/>
                  <a:pt x="1889760" y="589915"/>
                </a:cubicBezTo>
                <a:cubicBezTo>
                  <a:pt x="1922780" y="606425"/>
                  <a:pt x="1925955" y="610870"/>
                  <a:pt x="1957705" y="619760"/>
                </a:cubicBezTo>
                <a:cubicBezTo>
                  <a:pt x="1989455" y="628650"/>
                  <a:pt x="2014855" y="631825"/>
                  <a:pt x="2047875" y="635000"/>
                </a:cubicBezTo>
                <a:cubicBezTo>
                  <a:pt x="2080895" y="638175"/>
                  <a:pt x="2084070" y="635000"/>
                  <a:pt x="2123440" y="635000"/>
                </a:cubicBezTo>
                <a:cubicBezTo>
                  <a:pt x="2162810" y="635000"/>
                  <a:pt x="2178050" y="635000"/>
                  <a:pt x="2244725" y="635000"/>
                </a:cubicBezTo>
                <a:cubicBezTo>
                  <a:pt x="2311400" y="635000"/>
                  <a:pt x="2365375" y="636270"/>
                  <a:pt x="2456180" y="635000"/>
                </a:cubicBezTo>
                <a:cubicBezTo>
                  <a:pt x="2546985" y="633730"/>
                  <a:pt x="2587625" y="631825"/>
                  <a:pt x="2698115" y="627380"/>
                </a:cubicBezTo>
                <a:cubicBezTo>
                  <a:pt x="2808605" y="622935"/>
                  <a:pt x="2905125" y="615315"/>
                  <a:pt x="3007995" y="612140"/>
                </a:cubicBezTo>
                <a:cubicBezTo>
                  <a:pt x="3110865" y="608965"/>
                  <a:pt x="3113405" y="612140"/>
                  <a:pt x="3211830" y="612140"/>
                </a:cubicBezTo>
                <a:cubicBezTo>
                  <a:pt x="3310255" y="612140"/>
                  <a:pt x="3422015" y="612140"/>
                  <a:pt x="3498850" y="612140"/>
                </a:cubicBezTo>
                <a:cubicBezTo>
                  <a:pt x="3575685" y="612140"/>
                  <a:pt x="3562350" y="612140"/>
                  <a:pt x="3597275" y="612140"/>
                </a:cubicBezTo>
                <a:cubicBezTo>
                  <a:pt x="3632200" y="612140"/>
                  <a:pt x="3641090" y="612140"/>
                  <a:pt x="3672840" y="612140"/>
                </a:cubicBezTo>
                <a:cubicBezTo>
                  <a:pt x="3704590" y="612140"/>
                  <a:pt x="3723005" y="612140"/>
                  <a:pt x="3756025" y="612140"/>
                </a:cubicBezTo>
                <a:cubicBezTo>
                  <a:pt x="3789045" y="612140"/>
                  <a:pt x="3807460" y="610870"/>
                  <a:pt x="3839210" y="612140"/>
                </a:cubicBezTo>
                <a:cubicBezTo>
                  <a:pt x="3870960" y="613410"/>
                  <a:pt x="3886200" y="615315"/>
                  <a:pt x="3914775" y="619760"/>
                </a:cubicBezTo>
                <a:cubicBezTo>
                  <a:pt x="3943350" y="624205"/>
                  <a:pt x="3982720" y="631825"/>
                  <a:pt x="3982720" y="635000"/>
                </a:cubicBezTo>
                <a:cubicBezTo>
                  <a:pt x="3982720" y="638175"/>
                  <a:pt x="3945255" y="635000"/>
                  <a:pt x="3914775" y="635000"/>
                </a:cubicBezTo>
                <a:cubicBezTo>
                  <a:pt x="3884295" y="635000"/>
                  <a:pt x="3864610" y="635000"/>
                  <a:pt x="3831590" y="635000"/>
                </a:cubicBezTo>
                <a:cubicBezTo>
                  <a:pt x="3798570" y="635000"/>
                  <a:pt x="3780155" y="635000"/>
                  <a:pt x="3748405" y="635000"/>
                </a:cubicBezTo>
                <a:cubicBezTo>
                  <a:pt x="3716655" y="635000"/>
                  <a:pt x="3703320" y="636270"/>
                  <a:pt x="3672840" y="635000"/>
                </a:cubicBezTo>
                <a:cubicBezTo>
                  <a:pt x="3642360" y="633730"/>
                  <a:pt x="3598545" y="631825"/>
                  <a:pt x="3597275" y="627380"/>
                </a:cubicBezTo>
                <a:cubicBezTo>
                  <a:pt x="3596005" y="622935"/>
                  <a:pt x="3637915" y="615315"/>
                  <a:pt x="3665220" y="612140"/>
                </a:cubicBezTo>
                <a:cubicBezTo>
                  <a:pt x="3692525" y="608965"/>
                  <a:pt x="3721100" y="612140"/>
                  <a:pt x="3733165" y="6121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77895" y="2527935"/>
            <a:ext cx="2834640" cy="636270"/>
          </a:xfrm>
          <a:custGeom>
            <a:avLst/>
            <a:gdLst>
              <a:gd name="connisteX0" fmla="*/ 0 w 3982720"/>
              <a:gd name="connsiteY0" fmla="*/ 0 h 636411"/>
              <a:gd name="connisteX1" fmla="*/ 7620 w 3982720"/>
              <a:gd name="connsiteY1" fmla="*/ 68580 h 636411"/>
              <a:gd name="connisteX2" fmla="*/ 30480 w 3982720"/>
              <a:gd name="connsiteY2" fmla="*/ 144145 h 636411"/>
              <a:gd name="connisteX3" fmla="*/ 60960 w 3982720"/>
              <a:gd name="connsiteY3" fmla="*/ 212090 h 636411"/>
              <a:gd name="connisteX4" fmla="*/ 98425 w 3982720"/>
              <a:gd name="connsiteY4" fmla="*/ 287655 h 636411"/>
              <a:gd name="connisteX5" fmla="*/ 136525 w 3982720"/>
              <a:gd name="connsiteY5" fmla="*/ 355600 h 636411"/>
              <a:gd name="connisteX6" fmla="*/ 204470 w 3982720"/>
              <a:gd name="connsiteY6" fmla="*/ 400685 h 636411"/>
              <a:gd name="connisteX7" fmla="*/ 272415 w 3982720"/>
              <a:gd name="connsiteY7" fmla="*/ 415925 h 636411"/>
              <a:gd name="connisteX8" fmla="*/ 340360 w 3982720"/>
              <a:gd name="connsiteY8" fmla="*/ 415925 h 636411"/>
              <a:gd name="connisteX9" fmla="*/ 408305 w 3982720"/>
              <a:gd name="connsiteY9" fmla="*/ 415925 h 636411"/>
              <a:gd name="connisteX10" fmla="*/ 483870 w 3982720"/>
              <a:gd name="connsiteY10" fmla="*/ 415925 h 636411"/>
              <a:gd name="connisteX11" fmla="*/ 574675 w 3982720"/>
              <a:gd name="connsiteY11" fmla="*/ 415925 h 636411"/>
              <a:gd name="connisteX12" fmla="*/ 642620 w 3982720"/>
              <a:gd name="connsiteY12" fmla="*/ 415925 h 636411"/>
              <a:gd name="connisteX13" fmla="*/ 710565 w 3982720"/>
              <a:gd name="connsiteY13" fmla="*/ 415925 h 636411"/>
              <a:gd name="connisteX14" fmla="*/ 786130 w 3982720"/>
              <a:gd name="connsiteY14" fmla="*/ 415925 h 636411"/>
              <a:gd name="connisteX15" fmla="*/ 854075 w 3982720"/>
              <a:gd name="connsiteY15" fmla="*/ 415925 h 636411"/>
              <a:gd name="connisteX16" fmla="*/ 929640 w 3982720"/>
              <a:gd name="connsiteY16" fmla="*/ 423545 h 636411"/>
              <a:gd name="connisteX17" fmla="*/ 997585 w 3982720"/>
              <a:gd name="connsiteY17" fmla="*/ 415925 h 636411"/>
              <a:gd name="connisteX18" fmla="*/ 1080770 w 3982720"/>
              <a:gd name="connsiteY18" fmla="*/ 377825 h 636411"/>
              <a:gd name="connisteX19" fmla="*/ 1163955 w 3982720"/>
              <a:gd name="connsiteY19" fmla="*/ 355600 h 636411"/>
              <a:gd name="connisteX20" fmla="*/ 1231900 w 3982720"/>
              <a:gd name="connsiteY20" fmla="*/ 347980 h 636411"/>
              <a:gd name="connisteX21" fmla="*/ 1299845 w 3982720"/>
              <a:gd name="connsiteY21" fmla="*/ 347980 h 636411"/>
              <a:gd name="connisteX22" fmla="*/ 1383030 w 3982720"/>
              <a:gd name="connsiteY22" fmla="*/ 347980 h 636411"/>
              <a:gd name="connisteX23" fmla="*/ 1450975 w 3982720"/>
              <a:gd name="connsiteY23" fmla="*/ 347980 h 636411"/>
              <a:gd name="connisteX24" fmla="*/ 1534160 w 3982720"/>
              <a:gd name="connsiteY24" fmla="*/ 363220 h 636411"/>
              <a:gd name="connisteX25" fmla="*/ 1617345 w 3982720"/>
              <a:gd name="connsiteY25" fmla="*/ 408305 h 636411"/>
              <a:gd name="connisteX26" fmla="*/ 1715770 w 3982720"/>
              <a:gd name="connsiteY26" fmla="*/ 483870 h 636411"/>
              <a:gd name="connisteX27" fmla="*/ 1791335 w 3982720"/>
              <a:gd name="connsiteY27" fmla="*/ 536575 h 636411"/>
              <a:gd name="connisteX28" fmla="*/ 1889760 w 3982720"/>
              <a:gd name="connsiteY28" fmla="*/ 589915 h 636411"/>
              <a:gd name="connisteX29" fmla="*/ 1957705 w 3982720"/>
              <a:gd name="connsiteY29" fmla="*/ 619760 h 636411"/>
              <a:gd name="connisteX30" fmla="*/ 2047875 w 3982720"/>
              <a:gd name="connsiteY30" fmla="*/ 635000 h 636411"/>
              <a:gd name="connisteX31" fmla="*/ 2123440 w 3982720"/>
              <a:gd name="connsiteY31" fmla="*/ 635000 h 636411"/>
              <a:gd name="connisteX32" fmla="*/ 2244725 w 3982720"/>
              <a:gd name="connsiteY32" fmla="*/ 635000 h 636411"/>
              <a:gd name="connisteX33" fmla="*/ 2456180 w 3982720"/>
              <a:gd name="connsiteY33" fmla="*/ 635000 h 636411"/>
              <a:gd name="connisteX34" fmla="*/ 2698115 w 3982720"/>
              <a:gd name="connsiteY34" fmla="*/ 627380 h 636411"/>
              <a:gd name="connisteX35" fmla="*/ 3007995 w 3982720"/>
              <a:gd name="connsiteY35" fmla="*/ 612140 h 636411"/>
              <a:gd name="connisteX36" fmla="*/ 3211830 w 3982720"/>
              <a:gd name="connsiteY36" fmla="*/ 612140 h 636411"/>
              <a:gd name="connisteX37" fmla="*/ 3498850 w 3982720"/>
              <a:gd name="connsiteY37" fmla="*/ 612140 h 636411"/>
              <a:gd name="connisteX38" fmla="*/ 3597275 w 3982720"/>
              <a:gd name="connsiteY38" fmla="*/ 612140 h 636411"/>
              <a:gd name="connisteX39" fmla="*/ 3672840 w 3982720"/>
              <a:gd name="connsiteY39" fmla="*/ 612140 h 636411"/>
              <a:gd name="connisteX40" fmla="*/ 3756025 w 3982720"/>
              <a:gd name="connsiteY40" fmla="*/ 612140 h 636411"/>
              <a:gd name="connisteX41" fmla="*/ 3839210 w 3982720"/>
              <a:gd name="connsiteY41" fmla="*/ 612140 h 636411"/>
              <a:gd name="connisteX42" fmla="*/ 3914775 w 3982720"/>
              <a:gd name="connsiteY42" fmla="*/ 619760 h 636411"/>
              <a:gd name="connisteX43" fmla="*/ 3982720 w 3982720"/>
              <a:gd name="connsiteY43" fmla="*/ 635000 h 636411"/>
              <a:gd name="connisteX44" fmla="*/ 3914775 w 3982720"/>
              <a:gd name="connsiteY44" fmla="*/ 635000 h 636411"/>
              <a:gd name="connisteX45" fmla="*/ 3831590 w 3982720"/>
              <a:gd name="connsiteY45" fmla="*/ 635000 h 636411"/>
              <a:gd name="connisteX46" fmla="*/ 3748405 w 3982720"/>
              <a:gd name="connsiteY46" fmla="*/ 635000 h 636411"/>
              <a:gd name="connisteX47" fmla="*/ 3672840 w 3982720"/>
              <a:gd name="connsiteY47" fmla="*/ 635000 h 636411"/>
              <a:gd name="connisteX48" fmla="*/ 3597275 w 3982720"/>
              <a:gd name="connsiteY48" fmla="*/ 627380 h 636411"/>
              <a:gd name="connisteX49" fmla="*/ 3665220 w 3982720"/>
              <a:gd name="connsiteY49" fmla="*/ 612140 h 636411"/>
              <a:gd name="connisteX50" fmla="*/ 3733165 w 3982720"/>
              <a:gd name="connsiteY50" fmla="*/ 612140 h 6364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Lst>
            <a:rect l="l" t="t" r="r" b="b"/>
            <a:pathLst>
              <a:path w="3982720" h="636411">
                <a:moveTo>
                  <a:pt x="0" y="0"/>
                </a:moveTo>
                <a:cubicBezTo>
                  <a:pt x="1270" y="12065"/>
                  <a:pt x="1270" y="40005"/>
                  <a:pt x="7620" y="68580"/>
                </a:cubicBezTo>
                <a:cubicBezTo>
                  <a:pt x="13970" y="97155"/>
                  <a:pt x="19685" y="115570"/>
                  <a:pt x="30480" y="144145"/>
                </a:cubicBezTo>
                <a:cubicBezTo>
                  <a:pt x="41275" y="172720"/>
                  <a:pt x="47625" y="183515"/>
                  <a:pt x="60960" y="212090"/>
                </a:cubicBezTo>
                <a:cubicBezTo>
                  <a:pt x="74295" y="240665"/>
                  <a:pt x="83185" y="259080"/>
                  <a:pt x="98425" y="287655"/>
                </a:cubicBezTo>
                <a:cubicBezTo>
                  <a:pt x="113665" y="316230"/>
                  <a:pt x="115570" y="332740"/>
                  <a:pt x="136525" y="355600"/>
                </a:cubicBezTo>
                <a:cubicBezTo>
                  <a:pt x="157480" y="378460"/>
                  <a:pt x="177165" y="388620"/>
                  <a:pt x="204470" y="400685"/>
                </a:cubicBezTo>
                <a:cubicBezTo>
                  <a:pt x="231775" y="412750"/>
                  <a:pt x="245110" y="412750"/>
                  <a:pt x="272415" y="415925"/>
                </a:cubicBezTo>
                <a:cubicBezTo>
                  <a:pt x="299720" y="419100"/>
                  <a:pt x="313055" y="415925"/>
                  <a:pt x="340360" y="415925"/>
                </a:cubicBezTo>
                <a:cubicBezTo>
                  <a:pt x="367665" y="415925"/>
                  <a:pt x="379730" y="415925"/>
                  <a:pt x="408305" y="415925"/>
                </a:cubicBezTo>
                <a:cubicBezTo>
                  <a:pt x="436880" y="415925"/>
                  <a:pt x="450850" y="415925"/>
                  <a:pt x="483870" y="415925"/>
                </a:cubicBezTo>
                <a:cubicBezTo>
                  <a:pt x="516890" y="415925"/>
                  <a:pt x="542925" y="415925"/>
                  <a:pt x="574675" y="415925"/>
                </a:cubicBezTo>
                <a:cubicBezTo>
                  <a:pt x="606425" y="415925"/>
                  <a:pt x="615315" y="415925"/>
                  <a:pt x="642620" y="415925"/>
                </a:cubicBezTo>
                <a:cubicBezTo>
                  <a:pt x="669925" y="415925"/>
                  <a:pt x="681990" y="415925"/>
                  <a:pt x="710565" y="415925"/>
                </a:cubicBezTo>
                <a:cubicBezTo>
                  <a:pt x="739140" y="415925"/>
                  <a:pt x="757555" y="415925"/>
                  <a:pt x="786130" y="415925"/>
                </a:cubicBezTo>
                <a:cubicBezTo>
                  <a:pt x="814705" y="415925"/>
                  <a:pt x="825500" y="414655"/>
                  <a:pt x="854075" y="415925"/>
                </a:cubicBezTo>
                <a:cubicBezTo>
                  <a:pt x="882650" y="417195"/>
                  <a:pt x="901065" y="423545"/>
                  <a:pt x="929640" y="423545"/>
                </a:cubicBezTo>
                <a:cubicBezTo>
                  <a:pt x="958215" y="423545"/>
                  <a:pt x="967105" y="424815"/>
                  <a:pt x="997585" y="415925"/>
                </a:cubicBezTo>
                <a:cubicBezTo>
                  <a:pt x="1028065" y="407035"/>
                  <a:pt x="1047750" y="389890"/>
                  <a:pt x="1080770" y="377825"/>
                </a:cubicBezTo>
                <a:cubicBezTo>
                  <a:pt x="1113790" y="365760"/>
                  <a:pt x="1133475" y="361315"/>
                  <a:pt x="1163955" y="355600"/>
                </a:cubicBezTo>
                <a:cubicBezTo>
                  <a:pt x="1194435" y="349885"/>
                  <a:pt x="1204595" y="349250"/>
                  <a:pt x="1231900" y="347980"/>
                </a:cubicBezTo>
                <a:cubicBezTo>
                  <a:pt x="1259205" y="346710"/>
                  <a:pt x="1269365" y="347980"/>
                  <a:pt x="1299845" y="347980"/>
                </a:cubicBezTo>
                <a:cubicBezTo>
                  <a:pt x="1330325" y="347980"/>
                  <a:pt x="1352550" y="347980"/>
                  <a:pt x="1383030" y="347980"/>
                </a:cubicBezTo>
                <a:cubicBezTo>
                  <a:pt x="1413510" y="347980"/>
                  <a:pt x="1420495" y="344805"/>
                  <a:pt x="1450975" y="347980"/>
                </a:cubicBezTo>
                <a:cubicBezTo>
                  <a:pt x="1481455" y="351155"/>
                  <a:pt x="1501140" y="351155"/>
                  <a:pt x="1534160" y="363220"/>
                </a:cubicBezTo>
                <a:cubicBezTo>
                  <a:pt x="1567180" y="375285"/>
                  <a:pt x="1581150" y="384175"/>
                  <a:pt x="1617345" y="408305"/>
                </a:cubicBezTo>
                <a:cubicBezTo>
                  <a:pt x="1653540" y="432435"/>
                  <a:pt x="1680845" y="458470"/>
                  <a:pt x="1715770" y="483870"/>
                </a:cubicBezTo>
                <a:cubicBezTo>
                  <a:pt x="1750695" y="509270"/>
                  <a:pt x="1756410" y="515620"/>
                  <a:pt x="1791335" y="536575"/>
                </a:cubicBezTo>
                <a:cubicBezTo>
                  <a:pt x="1826260" y="557530"/>
                  <a:pt x="1856740" y="573405"/>
                  <a:pt x="1889760" y="589915"/>
                </a:cubicBezTo>
                <a:cubicBezTo>
                  <a:pt x="1922780" y="606425"/>
                  <a:pt x="1925955" y="610870"/>
                  <a:pt x="1957705" y="619760"/>
                </a:cubicBezTo>
                <a:cubicBezTo>
                  <a:pt x="1989455" y="628650"/>
                  <a:pt x="2014855" y="631825"/>
                  <a:pt x="2047875" y="635000"/>
                </a:cubicBezTo>
                <a:cubicBezTo>
                  <a:pt x="2080895" y="638175"/>
                  <a:pt x="2084070" y="635000"/>
                  <a:pt x="2123440" y="635000"/>
                </a:cubicBezTo>
                <a:cubicBezTo>
                  <a:pt x="2162810" y="635000"/>
                  <a:pt x="2178050" y="635000"/>
                  <a:pt x="2244725" y="635000"/>
                </a:cubicBezTo>
                <a:cubicBezTo>
                  <a:pt x="2311400" y="635000"/>
                  <a:pt x="2365375" y="636270"/>
                  <a:pt x="2456180" y="635000"/>
                </a:cubicBezTo>
                <a:cubicBezTo>
                  <a:pt x="2546985" y="633730"/>
                  <a:pt x="2587625" y="631825"/>
                  <a:pt x="2698115" y="627380"/>
                </a:cubicBezTo>
                <a:cubicBezTo>
                  <a:pt x="2808605" y="622935"/>
                  <a:pt x="2905125" y="615315"/>
                  <a:pt x="3007995" y="612140"/>
                </a:cubicBezTo>
                <a:cubicBezTo>
                  <a:pt x="3110865" y="608965"/>
                  <a:pt x="3113405" y="612140"/>
                  <a:pt x="3211830" y="612140"/>
                </a:cubicBezTo>
                <a:cubicBezTo>
                  <a:pt x="3310255" y="612140"/>
                  <a:pt x="3422015" y="612140"/>
                  <a:pt x="3498850" y="612140"/>
                </a:cubicBezTo>
                <a:cubicBezTo>
                  <a:pt x="3575685" y="612140"/>
                  <a:pt x="3562350" y="612140"/>
                  <a:pt x="3597275" y="612140"/>
                </a:cubicBezTo>
                <a:cubicBezTo>
                  <a:pt x="3632200" y="612140"/>
                  <a:pt x="3641090" y="612140"/>
                  <a:pt x="3672840" y="612140"/>
                </a:cubicBezTo>
                <a:cubicBezTo>
                  <a:pt x="3704590" y="612140"/>
                  <a:pt x="3723005" y="612140"/>
                  <a:pt x="3756025" y="612140"/>
                </a:cubicBezTo>
                <a:cubicBezTo>
                  <a:pt x="3789045" y="612140"/>
                  <a:pt x="3807460" y="610870"/>
                  <a:pt x="3839210" y="612140"/>
                </a:cubicBezTo>
                <a:cubicBezTo>
                  <a:pt x="3870960" y="613410"/>
                  <a:pt x="3886200" y="615315"/>
                  <a:pt x="3914775" y="619760"/>
                </a:cubicBezTo>
                <a:cubicBezTo>
                  <a:pt x="3943350" y="624205"/>
                  <a:pt x="3982720" y="631825"/>
                  <a:pt x="3982720" y="635000"/>
                </a:cubicBezTo>
                <a:cubicBezTo>
                  <a:pt x="3982720" y="638175"/>
                  <a:pt x="3945255" y="635000"/>
                  <a:pt x="3914775" y="635000"/>
                </a:cubicBezTo>
                <a:cubicBezTo>
                  <a:pt x="3884295" y="635000"/>
                  <a:pt x="3864610" y="635000"/>
                  <a:pt x="3831590" y="635000"/>
                </a:cubicBezTo>
                <a:cubicBezTo>
                  <a:pt x="3798570" y="635000"/>
                  <a:pt x="3780155" y="635000"/>
                  <a:pt x="3748405" y="635000"/>
                </a:cubicBezTo>
                <a:cubicBezTo>
                  <a:pt x="3716655" y="635000"/>
                  <a:pt x="3703320" y="636270"/>
                  <a:pt x="3672840" y="635000"/>
                </a:cubicBezTo>
                <a:cubicBezTo>
                  <a:pt x="3642360" y="633730"/>
                  <a:pt x="3598545" y="631825"/>
                  <a:pt x="3597275" y="627380"/>
                </a:cubicBezTo>
                <a:cubicBezTo>
                  <a:pt x="3596005" y="622935"/>
                  <a:pt x="3637915" y="615315"/>
                  <a:pt x="3665220" y="612140"/>
                </a:cubicBezTo>
                <a:cubicBezTo>
                  <a:pt x="3692525" y="608965"/>
                  <a:pt x="3721100" y="612140"/>
                  <a:pt x="3733165" y="6121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s"/>
          <p:cNvPicPr>
            <a:picLocks noChangeAspect="1"/>
          </p:cNvPicPr>
          <p:nvPr/>
        </p:nvPicPr>
        <p:blipFill>
          <a:blip r:embed="rId1">
            <a:clrChange>
              <a:clrFrom>
                <a:srgbClr val="030303">
                  <a:alpha val="100000"/>
                </a:srgbClr>
              </a:clrFrom>
              <a:clrTo>
                <a:srgbClr val="030303">
                  <a:alpha val="100000"/>
                  <a:alpha val="0"/>
                </a:srgbClr>
              </a:clrTo>
            </a:clrChange>
          </a:blip>
          <a:srcRect t="7830" b="13868"/>
          <a:stretch>
            <a:fillRect/>
          </a:stretch>
        </p:blipFill>
        <p:spPr>
          <a:xfrm rot="4860000">
            <a:off x="3222625" y="2205990"/>
            <a:ext cx="487045" cy="648335"/>
          </a:xfrm>
          <a:prstGeom prst="rect">
            <a:avLst/>
          </a:prstGeom>
        </p:spPr>
      </p:pic>
      <p:sp>
        <p:nvSpPr>
          <p:cNvPr id="86" name="Freeform 85"/>
          <p:cNvSpPr/>
          <p:nvPr/>
        </p:nvSpPr>
        <p:spPr>
          <a:xfrm>
            <a:off x="2667000" y="2581910"/>
            <a:ext cx="3778250" cy="636270"/>
          </a:xfrm>
          <a:custGeom>
            <a:avLst/>
            <a:gdLst>
              <a:gd name="connisteX0" fmla="*/ 0 w 3982720"/>
              <a:gd name="connsiteY0" fmla="*/ 0 h 636411"/>
              <a:gd name="connisteX1" fmla="*/ 7620 w 3982720"/>
              <a:gd name="connsiteY1" fmla="*/ 68580 h 636411"/>
              <a:gd name="connisteX2" fmla="*/ 30480 w 3982720"/>
              <a:gd name="connsiteY2" fmla="*/ 144145 h 636411"/>
              <a:gd name="connisteX3" fmla="*/ 60960 w 3982720"/>
              <a:gd name="connsiteY3" fmla="*/ 212090 h 636411"/>
              <a:gd name="connisteX4" fmla="*/ 98425 w 3982720"/>
              <a:gd name="connsiteY4" fmla="*/ 287655 h 636411"/>
              <a:gd name="connisteX5" fmla="*/ 136525 w 3982720"/>
              <a:gd name="connsiteY5" fmla="*/ 355600 h 636411"/>
              <a:gd name="connisteX6" fmla="*/ 204470 w 3982720"/>
              <a:gd name="connsiteY6" fmla="*/ 400685 h 636411"/>
              <a:gd name="connisteX7" fmla="*/ 272415 w 3982720"/>
              <a:gd name="connsiteY7" fmla="*/ 415925 h 636411"/>
              <a:gd name="connisteX8" fmla="*/ 340360 w 3982720"/>
              <a:gd name="connsiteY8" fmla="*/ 415925 h 636411"/>
              <a:gd name="connisteX9" fmla="*/ 408305 w 3982720"/>
              <a:gd name="connsiteY9" fmla="*/ 415925 h 636411"/>
              <a:gd name="connisteX10" fmla="*/ 483870 w 3982720"/>
              <a:gd name="connsiteY10" fmla="*/ 415925 h 636411"/>
              <a:gd name="connisteX11" fmla="*/ 574675 w 3982720"/>
              <a:gd name="connsiteY11" fmla="*/ 415925 h 636411"/>
              <a:gd name="connisteX12" fmla="*/ 642620 w 3982720"/>
              <a:gd name="connsiteY12" fmla="*/ 415925 h 636411"/>
              <a:gd name="connisteX13" fmla="*/ 710565 w 3982720"/>
              <a:gd name="connsiteY13" fmla="*/ 415925 h 636411"/>
              <a:gd name="connisteX14" fmla="*/ 786130 w 3982720"/>
              <a:gd name="connsiteY14" fmla="*/ 415925 h 636411"/>
              <a:gd name="connisteX15" fmla="*/ 854075 w 3982720"/>
              <a:gd name="connsiteY15" fmla="*/ 415925 h 636411"/>
              <a:gd name="connisteX16" fmla="*/ 929640 w 3982720"/>
              <a:gd name="connsiteY16" fmla="*/ 423545 h 636411"/>
              <a:gd name="connisteX17" fmla="*/ 997585 w 3982720"/>
              <a:gd name="connsiteY17" fmla="*/ 415925 h 636411"/>
              <a:gd name="connisteX18" fmla="*/ 1080770 w 3982720"/>
              <a:gd name="connsiteY18" fmla="*/ 377825 h 636411"/>
              <a:gd name="connisteX19" fmla="*/ 1163955 w 3982720"/>
              <a:gd name="connsiteY19" fmla="*/ 355600 h 636411"/>
              <a:gd name="connisteX20" fmla="*/ 1231900 w 3982720"/>
              <a:gd name="connsiteY20" fmla="*/ 347980 h 636411"/>
              <a:gd name="connisteX21" fmla="*/ 1299845 w 3982720"/>
              <a:gd name="connsiteY21" fmla="*/ 347980 h 636411"/>
              <a:gd name="connisteX22" fmla="*/ 1383030 w 3982720"/>
              <a:gd name="connsiteY22" fmla="*/ 347980 h 636411"/>
              <a:gd name="connisteX23" fmla="*/ 1450975 w 3982720"/>
              <a:gd name="connsiteY23" fmla="*/ 347980 h 636411"/>
              <a:gd name="connisteX24" fmla="*/ 1534160 w 3982720"/>
              <a:gd name="connsiteY24" fmla="*/ 363220 h 636411"/>
              <a:gd name="connisteX25" fmla="*/ 1617345 w 3982720"/>
              <a:gd name="connsiteY25" fmla="*/ 408305 h 636411"/>
              <a:gd name="connisteX26" fmla="*/ 1715770 w 3982720"/>
              <a:gd name="connsiteY26" fmla="*/ 483870 h 636411"/>
              <a:gd name="connisteX27" fmla="*/ 1791335 w 3982720"/>
              <a:gd name="connsiteY27" fmla="*/ 536575 h 636411"/>
              <a:gd name="connisteX28" fmla="*/ 1889760 w 3982720"/>
              <a:gd name="connsiteY28" fmla="*/ 589915 h 636411"/>
              <a:gd name="connisteX29" fmla="*/ 1957705 w 3982720"/>
              <a:gd name="connsiteY29" fmla="*/ 619760 h 636411"/>
              <a:gd name="connisteX30" fmla="*/ 2047875 w 3982720"/>
              <a:gd name="connsiteY30" fmla="*/ 635000 h 636411"/>
              <a:gd name="connisteX31" fmla="*/ 2123440 w 3982720"/>
              <a:gd name="connsiteY31" fmla="*/ 635000 h 636411"/>
              <a:gd name="connisteX32" fmla="*/ 2244725 w 3982720"/>
              <a:gd name="connsiteY32" fmla="*/ 635000 h 636411"/>
              <a:gd name="connisteX33" fmla="*/ 2456180 w 3982720"/>
              <a:gd name="connsiteY33" fmla="*/ 635000 h 636411"/>
              <a:gd name="connisteX34" fmla="*/ 2698115 w 3982720"/>
              <a:gd name="connsiteY34" fmla="*/ 627380 h 636411"/>
              <a:gd name="connisteX35" fmla="*/ 3007995 w 3982720"/>
              <a:gd name="connsiteY35" fmla="*/ 612140 h 636411"/>
              <a:gd name="connisteX36" fmla="*/ 3211830 w 3982720"/>
              <a:gd name="connsiteY36" fmla="*/ 612140 h 636411"/>
              <a:gd name="connisteX37" fmla="*/ 3498850 w 3982720"/>
              <a:gd name="connsiteY37" fmla="*/ 612140 h 636411"/>
              <a:gd name="connisteX38" fmla="*/ 3597275 w 3982720"/>
              <a:gd name="connsiteY38" fmla="*/ 612140 h 636411"/>
              <a:gd name="connisteX39" fmla="*/ 3672840 w 3982720"/>
              <a:gd name="connsiteY39" fmla="*/ 612140 h 636411"/>
              <a:gd name="connisteX40" fmla="*/ 3756025 w 3982720"/>
              <a:gd name="connsiteY40" fmla="*/ 612140 h 636411"/>
              <a:gd name="connisteX41" fmla="*/ 3839210 w 3982720"/>
              <a:gd name="connsiteY41" fmla="*/ 612140 h 636411"/>
              <a:gd name="connisteX42" fmla="*/ 3914775 w 3982720"/>
              <a:gd name="connsiteY42" fmla="*/ 619760 h 636411"/>
              <a:gd name="connisteX43" fmla="*/ 3982720 w 3982720"/>
              <a:gd name="connsiteY43" fmla="*/ 635000 h 636411"/>
              <a:gd name="connisteX44" fmla="*/ 3914775 w 3982720"/>
              <a:gd name="connsiteY44" fmla="*/ 635000 h 636411"/>
              <a:gd name="connisteX45" fmla="*/ 3831590 w 3982720"/>
              <a:gd name="connsiteY45" fmla="*/ 635000 h 636411"/>
              <a:gd name="connisteX46" fmla="*/ 3748405 w 3982720"/>
              <a:gd name="connsiteY46" fmla="*/ 635000 h 636411"/>
              <a:gd name="connisteX47" fmla="*/ 3672840 w 3982720"/>
              <a:gd name="connsiteY47" fmla="*/ 635000 h 636411"/>
              <a:gd name="connisteX48" fmla="*/ 3597275 w 3982720"/>
              <a:gd name="connsiteY48" fmla="*/ 627380 h 636411"/>
              <a:gd name="connisteX49" fmla="*/ 3665220 w 3982720"/>
              <a:gd name="connsiteY49" fmla="*/ 612140 h 636411"/>
              <a:gd name="connisteX50" fmla="*/ 3733165 w 3982720"/>
              <a:gd name="connsiteY50" fmla="*/ 612140 h 6364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Lst>
            <a:rect l="l" t="t" r="r" b="b"/>
            <a:pathLst>
              <a:path w="3982720" h="636411">
                <a:moveTo>
                  <a:pt x="0" y="0"/>
                </a:moveTo>
                <a:cubicBezTo>
                  <a:pt x="1270" y="12065"/>
                  <a:pt x="1270" y="40005"/>
                  <a:pt x="7620" y="68580"/>
                </a:cubicBezTo>
                <a:cubicBezTo>
                  <a:pt x="13970" y="97155"/>
                  <a:pt x="19685" y="115570"/>
                  <a:pt x="30480" y="144145"/>
                </a:cubicBezTo>
                <a:cubicBezTo>
                  <a:pt x="41275" y="172720"/>
                  <a:pt x="47625" y="183515"/>
                  <a:pt x="60960" y="212090"/>
                </a:cubicBezTo>
                <a:cubicBezTo>
                  <a:pt x="74295" y="240665"/>
                  <a:pt x="83185" y="259080"/>
                  <a:pt x="98425" y="287655"/>
                </a:cubicBezTo>
                <a:cubicBezTo>
                  <a:pt x="113665" y="316230"/>
                  <a:pt x="115570" y="332740"/>
                  <a:pt x="136525" y="355600"/>
                </a:cubicBezTo>
                <a:cubicBezTo>
                  <a:pt x="157480" y="378460"/>
                  <a:pt x="177165" y="388620"/>
                  <a:pt x="204470" y="400685"/>
                </a:cubicBezTo>
                <a:cubicBezTo>
                  <a:pt x="231775" y="412750"/>
                  <a:pt x="245110" y="412750"/>
                  <a:pt x="272415" y="415925"/>
                </a:cubicBezTo>
                <a:cubicBezTo>
                  <a:pt x="299720" y="419100"/>
                  <a:pt x="313055" y="415925"/>
                  <a:pt x="340360" y="415925"/>
                </a:cubicBezTo>
                <a:cubicBezTo>
                  <a:pt x="367665" y="415925"/>
                  <a:pt x="379730" y="415925"/>
                  <a:pt x="408305" y="415925"/>
                </a:cubicBezTo>
                <a:cubicBezTo>
                  <a:pt x="436880" y="415925"/>
                  <a:pt x="450850" y="415925"/>
                  <a:pt x="483870" y="415925"/>
                </a:cubicBezTo>
                <a:cubicBezTo>
                  <a:pt x="516890" y="415925"/>
                  <a:pt x="542925" y="415925"/>
                  <a:pt x="574675" y="415925"/>
                </a:cubicBezTo>
                <a:cubicBezTo>
                  <a:pt x="606425" y="415925"/>
                  <a:pt x="615315" y="415925"/>
                  <a:pt x="642620" y="415925"/>
                </a:cubicBezTo>
                <a:cubicBezTo>
                  <a:pt x="669925" y="415925"/>
                  <a:pt x="681990" y="415925"/>
                  <a:pt x="710565" y="415925"/>
                </a:cubicBezTo>
                <a:cubicBezTo>
                  <a:pt x="739140" y="415925"/>
                  <a:pt x="757555" y="415925"/>
                  <a:pt x="786130" y="415925"/>
                </a:cubicBezTo>
                <a:cubicBezTo>
                  <a:pt x="814705" y="415925"/>
                  <a:pt x="825500" y="414655"/>
                  <a:pt x="854075" y="415925"/>
                </a:cubicBezTo>
                <a:cubicBezTo>
                  <a:pt x="882650" y="417195"/>
                  <a:pt x="901065" y="423545"/>
                  <a:pt x="929640" y="423545"/>
                </a:cubicBezTo>
                <a:cubicBezTo>
                  <a:pt x="958215" y="423545"/>
                  <a:pt x="967105" y="424815"/>
                  <a:pt x="997585" y="415925"/>
                </a:cubicBezTo>
                <a:cubicBezTo>
                  <a:pt x="1028065" y="407035"/>
                  <a:pt x="1047750" y="389890"/>
                  <a:pt x="1080770" y="377825"/>
                </a:cubicBezTo>
                <a:cubicBezTo>
                  <a:pt x="1113790" y="365760"/>
                  <a:pt x="1133475" y="361315"/>
                  <a:pt x="1163955" y="355600"/>
                </a:cubicBezTo>
                <a:cubicBezTo>
                  <a:pt x="1194435" y="349885"/>
                  <a:pt x="1204595" y="349250"/>
                  <a:pt x="1231900" y="347980"/>
                </a:cubicBezTo>
                <a:cubicBezTo>
                  <a:pt x="1259205" y="346710"/>
                  <a:pt x="1269365" y="347980"/>
                  <a:pt x="1299845" y="347980"/>
                </a:cubicBezTo>
                <a:cubicBezTo>
                  <a:pt x="1330325" y="347980"/>
                  <a:pt x="1352550" y="347980"/>
                  <a:pt x="1383030" y="347980"/>
                </a:cubicBezTo>
                <a:cubicBezTo>
                  <a:pt x="1413510" y="347980"/>
                  <a:pt x="1420495" y="344805"/>
                  <a:pt x="1450975" y="347980"/>
                </a:cubicBezTo>
                <a:cubicBezTo>
                  <a:pt x="1481455" y="351155"/>
                  <a:pt x="1501140" y="351155"/>
                  <a:pt x="1534160" y="363220"/>
                </a:cubicBezTo>
                <a:cubicBezTo>
                  <a:pt x="1567180" y="375285"/>
                  <a:pt x="1581150" y="384175"/>
                  <a:pt x="1617345" y="408305"/>
                </a:cubicBezTo>
                <a:cubicBezTo>
                  <a:pt x="1653540" y="432435"/>
                  <a:pt x="1680845" y="458470"/>
                  <a:pt x="1715770" y="483870"/>
                </a:cubicBezTo>
                <a:cubicBezTo>
                  <a:pt x="1750695" y="509270"/>
                  <a:pt x="1756410" y="515620"/>
                  <a:pt x="1791335" y="536575"/>
                </a:cubicBezTo>
                <a:cubicBezTo>
                  <a:pt x="1826260" y="557530"/>
                  <a:pt x="1856740" y="573405"/>
                  <a:pt x="1889760" y="589915"/>
                </a:cubicBezTo>
                <a:cubicBezTo>
                  <a:pt x="1922780" y="606425"/>
                  <a:pt x="1925955" y="610870"/>
                  <a:pt x="1957705" y="619760"/>
                </a:cubicBezTo>
                <a:cubicBezTo>
                  <a:pt x="1989455" y="628650"/>
                  <a:pt x="2014855" y="631825"/>
                  <a:pt x="2047875" y="635000"/>
                </a:cubicBezTo>
                <a:cubicBezTo>
                  <a:pt x="2080895" y="638175"/>
                  <a:pt x="2084070" y="635000"/>
                  <a:pt x="2123440" y="635000"/>
                </a:cubicBezTo>
                <a:cubicBezTo>
                  <a:pt x="2162810" y="635000"/>
                  <a:pt x="2178050" y="635000"/>
                  <a:pt x="2244725" y="635000"/>
                </a:cubicBezTo>
                <a:cubicBezTo>
                  <a:pt x="2311400" y="635000"/>
                  <a:pt x="2365375" y="636270"/>
                  <a:pt x="2456180" y="635000"/>
                </a:cubicBezTo>
                <a:cubicBezTo>
                  <a:pt x="2546985" y="633730"/>
                  <a:pt x="2587625" y="631825"/>
                  <a:pt x="2698115" y="627380"/>
                </a:cubicBezTo>
                <a:cubicBezTo>
                  <a:pt x="2808605" y="622935"/>
                  <a:pt x="2905125" y="615315"/>
                  <a:pt x="3007995" y="612140"/>
                </a:cubicBezTo>
                <a:cubicBezTo>
                  <a:pt x="3110865" y="608965"/>
                  <a:pt x="3113405" y="612140"/>
                  <a:pt x="3211830" y="612140"/>
                </a:cubicBezTo>
                <a:cubicBezTo>
                  <a:pt x="3310255" y="612140"/>
                  <a:pt x="3422015" y="612140"/>
                  <a:pt x="3498850" y="612140"/>
                </a:cubicBezTo>
                <a:cubicBezTo>
                  <a:pt x="3575685" y="612140"/>
                  <a:pt x="3562350" y="612140"/>
                  <a:pt x="3597275" y="612140"/>
                </a:cubicBezTo>
                <a:cubicBezTo>
                  <a:pt x="3632200" y="612140"/>
                  <a:pt x="3641090" y="612140"/>
                  <a:pt x="3672840" y="612140"/>
                </a:cubicBezTo>
                <a:cubicBezTo>
                  <a:pt x="3704590" y="612140"/>
                  <a:pt x="3723005" y="612140"/>
                  <a:pt x="3756025" y="612140"/>
                </a:cubicBezTo>
                <a:cubicBezTo>
                  <a:pt x="3789045" y="612140"/>
                  <a:pt x="3807460" y="610870"/>
                  <a:pt x="3839210" y="612140"/>
                </a:cubicBezTo>
                <a:cubicBezTo>
                  <a:pt x="3870960" y="613410"/>
                  <a:pt x="3886200" y="615315"/>
                  <a:pt x="3914775" y="619760"/>
                </a:cubicBezTo>
                <a:cubicBezTo>
                  <a:pt x="3943350" y="624205"/>
                  <a:pt x="3982720" y="631825"/>
                  <a:pt x="3982720" y="635000"/>
                </a:cubicBezTo>
                <a:cubicBezTo>
                  <a:pt x="3982720" y="638175"/>
                  <a:pt x="3945255" y="635000"/>
                  <a:pt x="3914775" y="635000"/>
                </a:cubicBezTo>
                <a:cubicBezTo>
                  <a:pt x="3884295" y="635000"/>
                  <a:pt x="3864610" y="635000"/>
                  <a:pt x="3831590" y="635000"/>
                </a:cubicBezTo>
                <a:cubicBezTo>
                  <a:pt x="3798570" y="635000"/>
                  <a:pt x="3780155" y="635000"/>
                  <a:pt x="3748405" y="635000"/>
                </a:cubicBezTo>
                <a:cubicBezTo>
                  <a:pt x="3716655" y="635000"/>
                  <a:pt x="3703320" y="636270"/>
                  <a:pt x="3672840" y="635000"/>
                </a:cubicBezTo>
                <a:cubicBezTo>
                  <a:pt x="3642360" y="633730"/>
                  <a:pt x="3598545" y="631825"/>
                  <a:pt x="3597275" y="627380"/>
                </a:cubicBezTo>
                <a:cubicBezTo>
                  <a:pt x="3596005" y="622935"/>
                  <a:pt x="3637915" y="615315"/>
                  <a:pt x="3665220" y="612140"/>
                </a:cubicBezTo>
                <a:cubicBezTo>
                  <a:pt x="3692525" y="608965"/>
                  <a:pt x="3721100" y="612140"/>
                  <a:pt x="3733165" y="6121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1885950" y="2604770"/>
            <a:ext cx="4476750" cy="982345"/>
          </a:xfrm>
          <a:custGeom>
            <a:avLst/>
            <a:gdLst>
              <a:gd name="connisteX0" fmla="*/ 3386 w 4476961"/>
              <a:gd name="connsiteY0" fmla="*/ 0 h 982345"/>
              <a:gd name="connisteX1" fmla="*/ 3386 w 4476961"/>
              <a:gd name="connsiteY1" fmla="*/ 75565 h 982345"/>
              <a:gd name="connisteX2" fmla="*/ 3386 w 4476961"/>
              <a:gd name="connsiteY2" fmla="*/ 143510 h 982345"/>
              <a:gd name="connisteX3" fmla="*/ 40851 w 4476961"/>
              <a:gd name="connsiteY3" fmla="*/ 211455 h 982345"/>
              <a:gd name="connisteX4" fmla="*/ 116416 w 4476961"/>
              <a:gd name="connsiteY4" fmla="*/ 249555 h 982345"/>
              <a:gd name="connisteX5" fmla="*/ 191981 w 4476961"/>
              <a:gd name="connsiteY5" fmla="*/ 264795 h 982345"/>
              <a:gd name="connisteX6" fmla="*/ 259926 w 4476961"/>
              <a:gd name="connsiteY6" fmla="*/ 264795 h 982345"/>
              <a:gd name="connisteX7" fmla="*/ 335491 w 4476961"/>
              <a:gd name="connsiteY7" fmla="*/ 272415 h 982345"/>
              <a:gd name="connisteX8" fmla="*/ 411056 w 4476961"/>
              <a:gd name="connsiteY8" fmla="*/ 294640 h 982345"/>
              <a:gd name="connisteX9" fmla="*/ 501861 w 4476961"/>
              <a:gd name="connsiteY9" fmla="*/ 302260 h 982345"/>
              <a:gd name="connisteX10" fmla="*/ 577426 w 4476961"/>
              <a:gd name="connsiteY10" fmla="*/ 309880 h 982345"/>
              <a:gd name="connisteX11" fmla="*/ 645371 w 4476961"/>
              <a:gd name="connsiteY11" fmla="*/ 317500 h 982345"/>
              <a:gd name="connisteX12" fmla="*/ 713316 w 4476961"/>
              <a:gd name="connsiteY12" fmla="*/ 325120 h 982345"/>
              <a:gd name="connisteX13" fmla="*/ 788881 w 4476961"/>
              <a:gd name="connsiteY13" fmla="*/ 354965 h 982345"/>
              <a:gd name="connisteX14" fmla="*/ 872066 w 4476961"/>
              <a:gd name="connsiteY14" fmla="*/ 385445 h 982345"/>
              <a:gd name="connisteX15" fmla="*/ 940011 w 4476961"/>
              <a:gd name="connsiteY15" fmla="*/ 445770 h 982345"/>
              <a:gd name="connisteX16" fmla="*/ 985731 w 4476961"/>
              <a:gd name="connsiteY16" fmla="*/ 513715 h 982345"/>
              <a:gd name="connisteX17" fmla="*/ 1053676 w 4476961"/>
              <a:gd name="connsiteY17" fmla="*/ 536575 h 982345"/>
              <a:gd name="connisteX18" fmla="*/ 1121621 w 4476961"/>
              <a:gd name="connsiteY18" fmla="*/ 536575 h 982345"/>
              <a:gd name="connisteX19" fmla="*/ 1189566 w 4476961"/>
              <a:gd name="connsiteY19" fmla="*/ 544195 h 982345"/>
              <a:gd name="connisteX20" fmla="*/ 1257511 w 4476961"/>
              <a:gd name="connsiteY20" fmla="*/ 612140 h 982345"/>
              <a:gd name="connisteX21" fmla="*/ 1317836 w 4476961"/>
              <a:gd name="connsiteY21" fmla="*/ 687705 h 982345"/>
              <a:gd name="connisteX22" fmla="*/ 1371176 w 4476961"/>
              <a:gd name="connsiteY22" fmla="*/ 770890 h 982345"/>
              <a:gd name="connisteX23" fmla="*/ 1416261 w 4476961"/>
              <a:gd name="connsiteY23" fmla="*/ 838835 h 982345"/>
              <a:gd name="connisteX24" fmla="*/ 1491826 w 4476961"/>
              <a:gd name="connsiteY24" fmla="*/ 899160 h 982345"/>
              <a:gd name="connisteX25" fmla="*/ 1559771 w 4476961"/>
              <a:gd name="connsiteY25" fmla="*/ 929640 h 982345"/>
              <a:gd name="connisteX26" fmla="*/ 1627716 w 4476961"/>
              <a:gd name="connsiteY26" fmla="*/ 960120 h 982345"/>
              <a:gd name="connisteX27" fmla="*/ 1710901 w 4476961"/>
              <a:gd name="connsiteY27" fmla="*/ 967105 h 982345"/>
              <a:gd name="connisteX28" fmla="*/ 1786466 w 4476961"/>
              <a:gd name="connsiteY28" fmla="*/ 974725 h 982345"/>
              <a:gd name="connisteX29" fmla="*/ 1862031 w 4476961"/>
              <a:gd name="connsiteY29" fmla="*/ 974725 h 982345"/>
              <a:gd name="connisteX30" fmla="*/ 1945216 w 4476961"/>
              <a:gd name="connsiteY30" fmla="*/ 974725 h 982345"/>
              <a:gd name="connisteX31" fmla="*/ 2020781 w 4476961"/>
              <a:gd name="connsiteY31" fmla="*/ 982345 h 982345"/>
              <a:gd name="connisteX32" fmla="*/ 2126826 w 4476961"/>
              <a:gd name="connsiteY32" fmla="*/ 974725 h 982345"/>
              <a:gd name="connisteX33" fmla="*/ 2216996 w 4476961"/>
              <a:gd name="connsiteY33" fmla="*/ 967105 h 982345"/>
              <a:gd name="connisteX34" fmla="*/ 2292561 w 4476961"/>
              <a:gd name="connsiteY34" fmla="*/ 967105 h 982345"/>
              <a:gd name="connisteX35" fmla="*/ 2368126 w 4476961"/>
              <a:gd name="connsiteY35" fmla="*/ 967105 h 982345"/>
              <a:gd name="connisteX36" fmla="*/ 2458931 w 4476961"/>
              <a:gd name="connsiteY36" fmla="*/ 967105 h 982345"/>
              <a:gd name="connisteX37" fmla="*/ 2526876 w 4476961"/>
              <a:gd name="connsiteY37" fmla="*/ 960120 h 982345"/>
              <a:gd name="connisteX38" fmla="*/ 2617681 w 4476961"/>
              <a:gd name="connsiteY38" fmla="*/ 960120 h 982345"/>
              <a:gd name="connisteX39" fmla="*/ 2685626 w 4476961"/>
              <a:gd name="connsiteY39" fmla="*/ 960120 h 982345"/>
              <a:gd name="connisteX40" fmla="*/ 2753571 w 4476961"/>
              <a:gd name="connsiteY40" fmla="*/ 960120 h 982345"/>
              <a:gd name="connisteX41" fmla="*/ 2836756 w 4476961"/>
              <a:gd name="connsiteY41" fmla="*/ 960120 h 982345"/>
              <a:gd name="connisteX42" fmla="*/ 2919941 w 4476961"/>
              <a:gd name="connsiteY42" fmla="*/ 960120 h 982345"/>
              <a:gd name="connisteX43" fmla="*/ 3048846 w 4476961"/>
              <a:gd name="connsiteY43" fmla="*/ 960120 h 982345"/>
              <a:gd name="connisteX44" fmla="*/ 3116791 w 4476961"/>
              <a:gd name="connsiteY44" fmla="*/ 960120 h 982345"/>
              <a:gd name="connisteX45" fmla="*/ 3245061 w 4476961"/>
              <a:gd name="connsiteY45" fmla="*/ 960120 h 982345"/>
              <a:gd name="connisteX46" fmla="*/ 3320626 w 4476961"/>
              <a:gd name="connsiteY46" fmla="*/ 952500 h 982345"/>
              <a:gd name="connisteX47" fmla="*/ 3396191 w 4476961"/>
              <a:gd name="connsiteY47" fmla="*/ 944880 h 982345"/>
              <a:gd name="connisteX48" fmla="*/ 3471756 w 4476961"/>
              <a:gd name="connsiteY48" fmla="*/ 906780 h 982345"/>
              <a:gd name="connisteX49" fmla="*/ 3592406 w 4476961"/>
              <a:gd name="connsiteY49" fmla="*/ 861695 h 982345"/>
              <a:gd name="connisteX50" fmla="*/ 3683211 w 4476961"/>
              <a:gd name="connsiteY50" fmla="*/ 831215 h 982345"/>
              <a:gd name="connisteX51" fmla="*/ 3751156 w 4476961"/>
              <a:gd name="connsiteY51" fmla="*/ 801370 h 982345"/>
              <a:gd name="connisteX52" fmla="*/ 3834341 w 4476961"/>
              <a:gd name="connsiteY52" fmla="*/ 770890 h 982345"/>
              <a:gd name="connisteX53" fmla="*/ 3955626 w 4476961"/>
              <a:gd name="connsiteY53" fmla="*/ 702945 h 982345"/>
              <a:gd name="connisteX54" fmla="*/ 4053416 w 4476961"/>
              <a:gd name="connsiteY54" fmla="*/ 672465 h 982345"/>
              <a:gd name="connisteX55" fmla="*/ 4128981 w 4476961"/>
              <a:gd name="connsiteY55" fmla="*/ 635000 h 982345"/>
              <a:gd name="connisteX56" fmla="*/ 4196926 w 4476961"/>
              <a:gd name="connsiteY56" fmla="*/ 612140 h 982345"/>
              <a:gd name="connisteX57" fmla="*/ 4265506 w 4476961"/>
              <a:gd name="connsiteY57" fmla="*/ 612140 h 982345"/>
              <a:gd name="connisteX58" fmla="*/ 4341071 w 4476961"/>
              <a:gd name="connsiteY58" fmla="*/ 619760 h 982345"/>
              <a:gd name="connisteX59" fmla="*/ 4409016 w 4476961"/>
              <a:gd name="connsiteY59" fmla="*/ 627380 h 982345"/>
              <a:gd name="connisteX60" fmla="*/ 4476961 w 4476961"/>
              <a:gd name="connsiteY60" fmla="*/ 664845 h 98234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Lst>
            <a:rect l="l" t="t" r="r" b="b"/>
            <a:pathLst>
              <a:path w="4476962" h="982345">
                <a:moveTo>
                  <a:pt x="3387" y="0"/>
                </a:moveTo>
                <a:cubicBezTo>
                  <a:pt x="3387" y="13970"/>
                  <a:pt x="3387" y="46990"/>
                  <a:pt x="3387" y="75565"/>
                </a:cubicBezTo>
                <a:cubicBezTo>
                  <a:pt x="3387" y="104140"/>
                  <a:pt x="-4233" y="116205"/>
                  <a:pt x="3387" y="143510"/>
                </a:cubicBezTo>
                <a:cubicBezTo>
                  <a:pt x="11007" y="170815"/>
                  <a:pt x="17992" y="190500"/>
                  <a:pt x="40852" y="211455"/>
                </a:cubicBezTo>
                <a:cubicBezTo>
                  <a:pt x="63712" y="232410"/>
                  <a:pt x="85937" y="238760"/>
                  <a:pt x="116417" y="249555"/>
                </a:cubicBezTo>
                <a:cubicBezTo>
                  <a:pt x="146897" y="260350"/>
                  <a:pt x="163407" y="261620"/>
                  <a:pt x="191982" y="264795"/>
                </a:cubicBezTo>
                <a:cubicBezTo>
                  <a:pt x="220557" y="267970"/>
                  <a:pt x="231352" y="263525"/>
                  <a:pt x="259927" y="264795"/>
                </a:cubicBezTo>
                <a:cubicBezTo>
                  <a:pt x="288502" y="266065"/>
                  <a:pt x="305012" y="266700"/>
                  <a:pt x="335492" y="272415"/>
                </a:cubicBezTo>
                <a:cubicBezTo>
                  <a:pt x="365972" y="278130"/>
                  <a:pt x="378037" y="288925"/>
                  <a:pt x="411057" y="294640"/>
                </a:cubicBezTo>
                <a:cubicBezTo>
                  <a:pt x="444077" y="300355"/>
                  <a:pt x="468842" y="299085"/>
                  <a:pt x="501862" y="302260"/>
                </a:cubicBezTo>
                <a:cubicBezTo>
                  <a:pt x="534882" y="305435"/>
                  <a:pt x="548852" y="306705"/>
                  <a:pt x="577427" y="309880"/>
                </a:cubicBezTo>
                <a:cubicBezTo>
                  <a:pt x="606002" y="313055"/>
                  <a:pt x="618067" y="314325"/>
                  <a:pt x="645372" y="317500"/>
                </a:cubicBezTo>
                <a:cubicBezTo>
                  <a:pt x="672677" y="320675"/>
                  <a:pt x="684742" y="317500"/>
                  <a:pt x="713317" y="325120"/>
                </a:cubicBezTo>
                <a:cubicBezTo>
                  <a:pt x="741892" y="332740"/>
                  <a:pt x="757132" y="342900"/>
                  <a:pt x="788882" y="354965"/>
                </a:cubicBezTo>
                <a:cubicBezTo>
                  <a:pt x="820632" y="367030"/>
                  <a:pt x="841587" y="367030"/>
                  <a:pt x="872067" y="385445"/>
                </a:cubicBezTo>
                <a:cubicBezTo>
                  <a:pt x="902547" y="403860"/>
                  <a:pt x="917152" y="420370"/>
                  <a:pt x="940012" y="445770"/>
                </a:cubicBezTo>
                <a:cubicBezTo>
                  <a:pt x="962872" y="471170"/>
                  <a:pt x="962872" y="495300"/>
                  <a:pt x="985732" y="513715"/>
                </a:cubicBezTo>
                <a:cubicBezTo>
                  <a:pt x="1008592" y="532130"/>
                  <a:pt x="1026372" y="532130"/>
                  <a:pt x="1053677" y="536575"/>
                </a:cubicBezTo>
                <a:cubicBezTo>
                  <a:pt x="1080982" y="541020"/>
                  <a:pt x="1094317" y="535305"/>
                  <a:pt x="1121622" y="536575"/>
                </a:cubicBezTo>
                <a:cubicBezTo>
                  <a:pt x="1148927" y="537845"/>
                  <a:pt x="1162262" y="528955"/>
                  <a:pt x="1189567" y="544195"/>
                </a:cubicBezTo>
                <a:cubicBezTo>
                  <a:pt x="1216872" y="559435"/>
                  <a:pt x="1232112" y="583565"/>
                  <a:pt x="1257512" y="612140"/>
                </a:cubicBezTo>
                <a:cubicBezTo>
                  <a:pt x="1282912" y="640715"/>
                  <a:pt x="1294977" y="655955"/>
                  <a:pt x="1317837" y="687705"/>
                </a:cubicBezTo>
                <a:cubicBezTo>
                  <a:pt x="1340697" y="719455"/>
                  <a:pt x="1351492" y="740410"/>
                  <a:pt x="1371177" y="770890"/>
                </a:cubicBezTo>
                <a:cubicBezTo>
                  <a:pt x="1390862" y="801370"/>
                  <a:pt x="1392132" y="813435"/>
                  <a:pt x="1416262" y="838835"/>
                </a:cubicBezTo>
                <a:cubicBezTo>
                  <a:pt x="1440392" y="864235"/>
                  <a:pt x="1463252" y="880745"/>
                  <a:pt x="1491827" y="899160"/>
                </a:cubicBezTo>
                <a:cubicBezTo>
                  <a:pt x="1520402" y="917575"/>
                  <a:pt x="1532467" y="917575"/>
                  <a:pt x="1559772" y="929640"/>
                </a:cubicBezTo>
                <a:cubicBezTo>
                  <a:pt x="1587077" y="941705"/>
                  <a:pt x="1597237" y="952500"/>
                  <a:pt x="1627717" y="960120"/>
                </a:cubicBezTo>
                <a:cubicBezTo>
                  <a:pt x="1658197" y="967740"/>
                  <a:pt x="1679152" y="963930"/>
                  <a:pt x="1710902" y="967105"/>
                </a:cubicBezTo>
                <a:cubicBezTo>
                  <a:pt x="1742652" y="970280"/>
                  <a:pt x="1755987" y="973455"/>
                  <a:pt x="1786467" y="974725"/>
                </a:cubicBezTo>
                <a:cubicBezTo>
                  <a:pt x="1816947" y="975995"/>
                  <a:pt x="1830282" y="974725"/>
                  <a:pt x="1862032" y="974725"/>
                </a:cubicBezTo>
                <a:cubicBezTo>
                  <a:pt x="1893782" y="974725"/>
                  <a:pt x="1913467" y="973455"/>
                  <a:pt x="1945217" y="974725"/>
                </a:cubicBezTo>
                <a:cubicBezTo>
                  <a:pt x="1976967" y="975995"/>
                  <a:pt x="1984587" y="982345"/>
                  <a:pt x="2020782" y="982345"/>
                </a:cubicBezTo>
                <a:cubicBezTo>
                  <a:pt x="2056977" y="982345"/>
                  <a:pt x="2087457" y="977900"/>
                  <a:pt x="2126827" y="974725"/>
                </a:cubicBezTo>
                <a:cubicBezTo>
                  <a:pt x="2166197" y="971550"/>
                  <a:pt x="2183977" y="968375"/>
                  <a:pt x="2216997" y="967105"/>
                </a:cubicBezTo>
                <a:cubicBezTo>
                  <a:pt x="2250017" y="965835"/>
                  <a:pt x="2262082" y="967105"/>
                  <a:pt x="2292562" y="967105"/>
                </a:cubicBezTo>
                <a:cubicBezTo>
                  <a:pt x="2323042" y="967105"/>
                  <a:pt x="2335107" y="967105"/>
                  <a:pt x="2368127" y="967105"/>
                </a:cubicBezTo>
                <a:cubicBezTo>
                  <a:pt x="2401147" y="967105"/>
                  <a:pt x="2427182" y="968375"/>
                  <a:pt x="2458932" y="967105"/>
                </a:cubicBezTo>
                <a:cubicBezTo>
                  <a:pt x="2490682" y="965835"/>
                  <a:pt x="2495127" y="961390"/>
                  <a:pt x="2526877" y="960120"/>
                </a:cubicBezTo>
                <a:cubicBezTo>
                  <a:pt x="2558627" y="958850"/>
                  <a:pt x="2585932" y="960120"/>
                  <a:pt x="2617682" y="960120"/>
                </a:cubicBezTo>
                <a:cubicBezTo>
                  <a:pt x="2649432" y="960120"/>
                  <a:pt x="2658322" y="960120"/>
                  <a:pt x="2685627" y="960120"/>
                </a:cubicBezTo>
                <a:cubicBezTo>
                  <a:pt x="2712932" y="960120"/>
                  <a:pt x="2723092" y="960120"/>
                  <a:pt x="2753572" y="960120"/>
                </a:cubicBezTo>
                <a:cubicBezTo>
                  <a:pt x="2784052" y="960120"/>
                  <a:pt x="2803737" y="960120"/>
                  <a:pt x="2836757" y="960120"/>
                </a:cubicBezTo>
                <a:cubicBezTo>
                  <a:pt x="2869777" y="960120"/>
                  <a:pt x="2877397" y="960120"/>
                  <a:pt x="2919942" y="960120"/>
                </a:cubicBezTo>
                <a:cubicBezTo>
                  <a:pt x="2962487" y="960120"/>
                  <a:pt x="3009477" y="960120"/>
                  <a:pt x="3048847" y="960120"/>
                </a:cubicBezTo>
                <a:cubicBezTo>
                  <a:pt x="3088217" y="960120"/>
                  <a:pt x="3077422" y="960120"/>
                  <a:pt x="3116792" y="960120"/>
                </a:cubicBezTo>
                <a:cubicBezTo>
                  <a:pt x="3156162" y="960120"/>
                  <a:pt x="3204422" y="961390"/>
                  <a:pt x="3245062" y="960120"/>
                </a:cubicBezTo>
                <a:cubicBezTo>
                  <a:pt x="3285702" y="958850"/>
                  <a:pt x="3290147" y="955675"/>
                  <a:pt x="3320627" y="952500"/>
                </a:cubicBezTo>
                <a:cubicBezTo>
                  <a:pt x="3351107" y="949325"/>
                  <a:pt x="3365712" y="953770"/>
                  <a:pt x="3396192" y="944880"/>
                </a:cubicBezTo>
                <a:cubicBezTo>
                  <a:pt x="3426672" y="935990"/>
                  <a:pt x="3432387" y="923290"/>
                  <a:pt x="3471757" y="906780"/>
                </a:cubicBezTo>
                <a:cubicBezTo>
                  <a:pt x="3511127" y="890270"/>
                  <a:pt x="3549862" y="876935"/>
                  <a:pt x="3592407" y="861695"/>
                </a:cubicBezTo>
                <a:cubicBezTo>
                  <a:pt x="3634952" y="846455"/>
                  <a:pt x="3651462" y="843280"/>
                  <a:pt x="3683212" y="831215"/>
                </a:cubicBezTo>
                <a:cubicBezTo>
                  <a:pt x="3714962" y="819150"/>
                  <a:pt x="3720677" y="813435"/>
                  <a:pt x="3751157" y="801370"/>
                </a:cubicBezTo>
                <a:cubicBezTo>
                  <a:pt x="3781637" y="789305"/>
                  <a:pt x="3793702" y="790575"/>
                  <a:pt x="3834342" y="770890"/>
                </a:cubicBezTo>
                <a:cubicBezTo>
                  <a:pt x="3874982" y="751205"/>
                  <a:pt x="3911812" y="722630"/>
                  <a:pt x="3955627" y="702945"/>
                </a:cubicBezTo>
                <a:cubicBezTo>
                  <a:pt x="3999442" y="683260"/>
                  <a:pt x="4018492" y="685800"/>
                  <a:pt x="4053417" y="672465"/>
                </a:cubicBezTo>
                <a:cubicBezTo>
                  <a:pt x="4088342" y="659130"/>
                  <a:pt x="4100407" y="647065"/>
                  <a:pt x="4128982" y="635000"/>
                </a:cubicBezTo>
                <a:cubicBezTo>
                  <a:pt x="4157557" y="622935"/>
                  <a:pt x="4169622" y="616585"/>
                  <a:pt x="4196927" y="612140"/>
                </a:cubicBezTo>
                <a:cubicBezTo>
                  <a:pt x="4224232" y="607695"/>
                  <a:pt x="4236932" y="610870"/>
                  <a:pt x="4265507" y="612140"/>
                </a:cubicBezTo>
                <a:cubicBezTo>
                  <a:pt x="4294082" y="613410"/>
                  <a:pt x="4312497" y="616585"/>
                  <a:pt x="4341072" y="619760"/>
                </a:cubicBezTo>
                <a:cubicBezTo>
                  <a:pt x="4369647" y="622935"/>
                  <a:pt x="4381712" y="618490"/>
                  <a:pt x="4409017" y="627380"/>
                </a:cubicBezTo>
                <a:cubicBezTo>
                  <a:pt x="4436322" y="636270"/>
                  <a:pt x="4464897" y="657225"/>
                  <a:pt x="4476962" y="664845"/>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4" name="Freeform 83"/>
          <p:cNvSpPr/>
          <p:nvPr/>
        </p:nvSpPr>
        <p:spPr>
          <a:xfrm>
            <a:off x="1737995" y="3164205"/>
            <a:ext cx="4754880" cy="632460"/>
          </a:xfrm>
          <a:custGeom>
            <a:avLst/>
            <a:gdLst>
              <a:gd name="connisteX0" fmla="*/ 0 w 4632325"/>
              <a:gd name="connsiteY0" fmla="*/ 396033 h 530300"/>
              <a:gd name="connisteX1" fmla="*/ 82550 w 4632325"/>
              <a:gd name="connsiteY1" fmla="*/ 441753 h 530300"/>
              <a:gd name="connisteX2" fmla="*/ 165735 w 4632325"/>
              <a:gd name="connsiteY2" fmla="*/ 463978 h 530300"/>
              <a:gd name="connisteX3" fmla="*/ 309245 w 4632325"/>
              <a:gd name="connsiteY3" fmla="*/ 471598 h 530300"/>
              <a:gd name="connisteX4" fmla="*/ 400050 w 4632325"/>
              <a:gd name="connsiteY4" fmla="*/ 471598 h 530300"/>
              <a:gd name="connisteX5" fmla="*/ 483235 w 4632325"/>
              <a:gd name="connsiteY5" fmla="*/ 471598 h 530300"/>
              <a:gd name="connisteX6" fmla="*/ 596900 w 4632325"/>
              <a:gd name="connsiteY6" fmla="*/ 471598 h 530300"/>
              <a:gd name="connisteX7" fmla="*/ 702310 w 4632325"/>
              <a:gd name="connsiteY7" fmla="*/ 471598 h 530300"/>
              <a:gd name="connisteX8" fmla="*/ 815975 w 4632325"/>
              <a:gd name="connsiteY8" fmla="*/ 463978 h 530300"/>
              <a:gd name="connisteX9" fmla="*/ 914400 w 4632325"/>
              <a:gd name="connsiteY9" fmla="*/ 449373 h 530300"/>
              <a:gd name="connisteX10" fmla="*/ 1027430 w 4632325"/>
              <a:gd name="connsiteY10" fmla="*/ 441753 h 530300"/>
              <a:gd name="connisteX11" fmla="*/ 1133475 w 4632325"/>
              <a:gd name="connsiteY11" fmla="*/ 434133 h 530300"/>
              <a:gd name="connisteX12" fmla="*/ 1254125 w 4632325"/>
              <a:gd name="connsiteY12" fmla="*/ 434133 h 530300"/>
              <a:gd name="connisteX13" fmla="*/ 1337310 w 4632325"/>
              <a:gd name="connsiteY13" fmla="*/ 434133 h 530300"/>
              <a:gd name="connisteX14" fmla="*/ 1405255 w 4632325"/>
              <a:gd name="connsiteY14" fmla="*/ 434133 h 530300"/>
              <a:gd name="connisteX15" fmla="*/ 1473200 w 4632325"/>
              <a:gd name="connsiteY15" fmla="*/ 463978 h 530300"/>
              <a:gd name="connisteX16" fmla="*/ 1556385 w 4632325"/>
              <a:gd name="connsiteY16" fmla="*/ 524938 h 530300"/>
              <a:gd name="connisteX17" fmla="*/ 1631950 w 4632325"/>
              <a:gd name="connsiteY17" fmla="*/ 524938 h 530300"/>
              <a:gd name="connisteX18" fmla="*/ 1730375 w 4632325"/>
              <a:gd name="connsiteY18" fmla="*/ 524938 h 530300"/>
              <a:gd name="connisteX19" fmla="*/ 1851025 w 4632325"/>
              <a:gd name="connsiteY19" fmla="*/ 524938 h 530300"/>
              <a:gd name="connisteX20" fmla="*/ 1972310 w 4632325"/>
              <a:gd name="connsiteY20" fmla="*/ 524938 h 530300"/>
              <a:gd name="connisteX21" fmla="*/ 2055495 w 4632325"/>
              <a:gd name="connsiteY21" fmla="*/ 524938 h 530300"/>
              <a:gd name="connisteX22" fmla="*/ 2145665 w 4632325"/>
              <a:gd name="connsiteY22" fmla="*/ 509698 h 530300"/>
              <a:gd name="connisteX23" fmla="*/ 2228850 w 4632325"/>
              <a:gd name="connsiteY23" fmla="*/ 479218 h 530300"/>
              <a:gd name="connisteX24" fmla="*/ 2296795 w 4632325"/>
              <a:gd name="connsiteY24" fmla="*/ 463978 h 530300"/>
              <a:gd name="connisteX25" fmla="*/ 2364740 w 4632325"/>
              <a:gd name="connsiteY25" fmla="*/ 463978 h 530300"/>
              <a:gd name="connisteX26" fmla="*/ 2463165 w 4632325"/>
              <a:gd name="connsiteY26" fmla="*/ 456358 h 530300"/>
              <a:gd name="connisteX27" fmla="*/ 2538730 w 4632325"/>
              <a:gd name="connsiteY27" fmla="*/ 449373 h 530300"/>
              <a:gd name="connisteX28" fmla="*/ 2629535 w 4632325"/>
              <a:gd name="connsiteY28" fmla="*/ 434133 h 530300"/>
              <a:gd name="connisteX29" fmla="*/ 2757805 w 4632325"/>
              <a:gd name="connsiteY29" fmla="*/ 434133 h 530300"/>
              <a:gd name="connisteX30" fmla="*/ 2871470 w 4632325"/>
              <a:gd name="connsiteY30" fmla="*/ 418893 h 530300"/>
              <a:gd name="connisteX31" fmla="*/ 2939415 w 4632325"/>
              <a:gd name="connsiteY31" fmla="*/ 418893 h 530300"/>
              <a:gd name="connisteX32" fmla="*/ 3060065 w 4632325"/>
              <a:gd name="connsiteY32" fmla="*/ 403653 h 530300"/>
              <a:gd name="connisteX33" fmla="*/ 3143250 w 4632325"/>
              <a:gd name="connsiteY33" fmla="*/ 380793 h 530300"/>
              <a:gd name="connisteX34" fmla="*/ 3294380 w 4632325"/>
              <a:gd name="connsiteY34" fmla="*/ 343328 h 530300"/>
              <a:gd name="connisteX35" fmla="*/ 3468370 w 4632325"/>
              <a:gd name="connsiteY35" fmla="*/ 312848 h 530300"/>
              <a:gd name="connisteX36" fmla="*/ 3649980 w 4632325"/>
              <a:gd name="connsiteY36" fmla="*/ 260143 h 530300"/>
              <a:gd name="connisteX37" fmla="*/ 3778250 w 4632325"/>
              <a:gd name="connsiteY37" fmla="*/ 222678 h 530300"/>
              <a:gd name="connisteX38" fmla="*/ 3853815 w 4632325"/>
              <a:gd name="connsiteY38" fmla="*/ 207438 h 530300"/>
              <a:gd name="connisteX39" fmla="*/ 3929380 w 4632325"/>
              <a:gd name="connsiteY39" fmla="*/ 199818 h 530300"/>
              <a:gd name="connisteX40" fmla="*/ 3997325 w 4632325"/>
              <a:gd name="connsiteY40" fmla="*/ 192198 h 530300"/>
              <a:gd name="connisteX41" fmla="*/ 4080510 w 4632325"/>
              <a:gd name="connsiteY41" fmla="*/ 176958 h 530300"/>
              <a:gd name="connisteX42" fmla="*/ 4148455 w 4632325"/>
              <a:gd name="connsiteY42" fmla="*/ 176958 h 530300"/>
              <a:gd name="connisteX43" fmla="*/ 4216400 w 4632325"/>
              <a:gd name="connsiteY43" fmla="*/ 215058 h 530300"/>
              <a:gd name="connisteX44" fmla="*/ 4284345 w 4632325"/>
              <a:gd name="connsiteY44" fmla="*/ 222678 h 530300"/>
              <a:gd name="connisteX45" fmla="*/ 4352290 w 4632325"/>
              <a:gd name="connsiteY45" fmla="*/ 154098 h 530300"/>
              <a:gd name="connisteX46" fmla="*/ 4413250 w 4632325"/>
              <a:gd name="connsiteY46" fmla="*/ 86153 h 530300"/>
              <a:gd name="connisteX47" fmla="*/ 4488815 w 4632325"/>
              <a:gd name="connsiteY47" fmla="*/ 33448 h 530300"/>
              <a:gd name="connisteX48" fmla="*/ 4564380 w 4632325"/>
              <a:gd name="connsiteY48" fmla="*/ 2968 h 530300"/>
              <a:gd name="connisteX49" fmla="*/ 4632325 w 4632325"/>
              <a:gd name="connsiteY49" fmla="*/ 2968 h 5303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Lst>
            <a:rect l="l" t="t" r="r" b="b"/>
            <a:pathLst>
              <a:path w="4632325" h="530301">
                <a:moveTo>
                  <a:pt x="0" y="396034"/>
                </a:moveTo>
                <a:cubicBezTo>
                  <a:pt x="14605" y="404924"/>
                  <a:pt x="49530" y="428419"/>
                  <a:pt x="82550" y="441754"/>
                </a:cubicBezTo>
                <a:cubicBezTo>
                  <a:pt x="115570" y="455089"/>
                  <a:pt x="120650" y="458264"/>
                  <a:pt x="165735" y="463979"/>
                </a:cubicBezTo>
                <a:cubicBezTo>
                  <a:pt x="210820" y="469694"/>
                  <a:pt x="262255" y="470329"/>
                  <a:pt x="309245" y="471599"/>
                </a:cubicBezTo>
                <a:cubicBezTo>
                  <a:pt x="356235" y="472869"/>
                  <a:pt x="365125" y="471599"/>
                  <a:pt x="400050" y="471599"/>
                </a:cubicBezTo>
                <a:cubicBezTo>
                  <a:pt x="434975" y="471599"/>
                  <a:pt x="443865" y="471599"/>
                  <a:pt x="483235" y="471599"/>
                </a:cubicBezTo>
                <a:cubicBezTo>
                  <a:pt x="522605" y="471599"/>
                  <a:pt x="553085" y="471599"/>
                  <a:pt x="596900" y="471599"/>
                </a:cubicBezTo>
                <a:cubicBezTo>
                  <a:pt x="640715" y="471599"/>
                  <a:pt x="658495" y="472869"/>
                  <a:pt x="702310" y="471599"/>
                </a:cubicBezTo>
                <a:cubicBezTo>
                  <a:pt x="746125" y="470329"/>
                  <a:pt x="773430" y="468424"/>
                  <a:pt x="815975" y="463979"/>
                </a:cubicBezTo>
                <a:cubicBezTo>
                  <a:pt x="858520" y="459534"/>
                  <a:pt x="871855" y="453819"/>
                  <a:pt x="914400" y="449374"/>
                </a:cubicBezTo>
                <a:cubicBezTo>
                  <a:pt x="956945" y="444929"/>
                  <a:pt x="983615" y="444929"/>
                  <a:pt x="1027430" y="441754"/>
                </a:cubicBezTo>
                <a:cubicBezTo>
                  <a:pt x="1071245" y="438579"/>
                  <a:pt x="1088390" y="435404"/>
                  <a:pt x="1133475" y="434134"/>
                </a:cubicBezTo>
                <a:cubicBezTo>
                  <a:pt x="1178560" y="432864"/>
                  <a:pt x="1213485" y="434134"/>
                  <a:pt x="1254125" y="434134"/>
                </a:cubicBezTo>
                <a:cubicBezTo>
                  <a:pt x="1294765" y="434134"/>
                  <a:pt x="1306830" y="434134"/>
                  <a:pt x="1337310" y="434134"/>
                </a:cubicBezTo>
                <a:cubicBezTo>
                  <a:pt x="1367790" y="434134"/>
                  <a:pt x="1377950" y="428419"/>
                  <a:pt x="1405255" y="434134"/>
                </a:cubicBezTo>
                <a:cubicBezTo>
                  <a:pt x="1432560" y="439849"/>
                  <a:pt x="1442720" y="445564"/>
                  <a:pt x="1473200" y="463979"/>
                </a:cubicBezTo>
                <a:cubicBezTo>
                  <a:pt x="1503680" y="482394"/>
                  <a:pt x="1524635" y="512874"/>
                  <a:pt x="1556385" y="524939"/>
                </a:cubicBezTo>
                <a:cubicBezTo>
                  <a:pt x="1588135" y="537004"/>
                  <a:pt x="1597025" y="524939"/>
                  <a:pt x="1631950" y="524939"/>
                </a:cubicBezTo>
                <a:cubicBezTo>
                  <a:pt x="1666875" y="524939"/>
                  <a:pt x="1686560" y="524939"/>
                  <a:pt x="1730375" y="524939"/>
                </a:cubicBezTo>
                <a:cubicBezTo>
                  <a:pt x="1774190" y="524939"/>
                  <a:pt x="1802765" y="524939"/>
                  <a:pt x="1851025" y="524939"/>
                </a:cubicBezTo>
                <a:cubicBezTo>
                  <a:pt x="1899285" y="524939"/>
                  <a:pt x="1931670" y="524939"/>
                  <a:pt x="1972310" y="524939"/>
                </a:cubicBezTo>
                <a:cubicBezTo>
                  <a:pt x="2012950" y="524939"/>
                  <a:pt x="2020570" y="528114"/>
                  <a:pt x="2055495" y="524939"/>
                </a:cubicBezTo>
                <a:cubicBezTo>
                  <a:pt x="2090420" y="521764"/>
                  <a:pt x="2110740" y="518589"/>
                  <a:pt x="2145665" y="509699"/>
                </a:cubicBezTo>
                <a:cubicBezTo>
                  <a:pt x="2180590" y="500809"/>
                  <a:pt x="2198370" y="488109"/>
                  <a:pt x="2228850" y="479219"/>
                </a:cubicBezTo>
                <a:cubicBezTo>
                  <a:pt x="2259330" y="470329"/>
                  <a:pt x="2269490" y="467154"/>
                  <a:pt x="2296795" y="463979"/>
                </a:cubicBezTo>
                <a:cubicBezTo>
                  <a:pt x="2324100" y="460804"/>
                  <a:pt x="2331720" y="465249"/>
                  <a:pt x="2364740" y="463979"/>
                </a:cubicBezTo>
                <a:cubicBezTo>
                  <a:pt x="2397760" y="462709"/>
                  <a:pt x="2428240" y="459534"/>
                  <a:pt x="2463165" y="456359"/>
                </a:cubicBezTo>
                <a:cubicBezTo>
                  <a:pt x="2498090" y="453184"/>
                  <a:pt x="2505710" y="453819"/>
                  <a:pt x="2538730" y="449374"/>
                </a:cubicBezTo>
                <a:cubicBezTo>
                  <a:pt x="2571750" y="444929"/>
                  <a:pt x="2585720" y="437309"/>
                  <a:pt x="2629535" y="434134"/>
                </a:cubicBezTo>
                <a:cubicBezTo>
                  <a:pt x="2673350" y="430959"/>
                  <a:pt x="2709545" y="437309"/>
                  <a:pt x="2757805" y="434134"/>
                </a:cubicBezTo>
                <a:cubicBezTo>
                  <a:pt x="2806065" y="430959"/>
                  <a:pt x="2835275" y="422069"/>
                  <a:pt x="2871470" y="418894"/>
                </a:cubicBezTo>
                <a:cubicBezTo>
                  <a:pt x="2907665" y="415719"/>
                  <a:pt x="2901950" y="422069"/>
                  <a:pt x="2939415" y="418894"/>
                </a:cubicBezTo>
                <a:cubicBezTo>
                  <a:pt x="2976880" y="415719"/>
                  <a:pt x="3019425" y="411274"/>
                  <a:pt x="3060065" y="403654"/>
                </a:cubicBezTo>
                <a:cubicBezTo>
                  <a:pt x="3100705" y="396034"/>
                  <a:pt x="3096260" y="392859"/>
                  <a:pt x="3143250" y="380794"/>
                </a:cubicBezTo>
                <a:cubicBezTo>
                  <a:pt x="3190240" y="368729"/>
                  <a:pt x="3229610" y="356664"/>
                  <a:pt x="3294380" y="343329"/>
                </a:cubicBezTo>
                <a:cubicBezTo>
                  <a:pt x="3359150" y="329994"/>
                  <a:pt x="3397250" y="329359"/>
                  <a:pt x="3468370" y="312849"/>
                </a:cubicBezTo>
                <a:cubicBezTo>
                  <a:pt x="3539490" y="296339"/>
                  <a:pt x="3587750" y="277924"/>
                  <a:pt x="3649980" y="260144"/>
                </a:cubicBezTo>
                <a:cubicBezTo>
                  <a:pt x="3712210" y="242364"/>
                  <a:pt x="3737610" y="233474"/>
                  <a:pt x="3778250" y="222679"/>
                </a:cubicBezTo>
                <a:cubicBezTo>
                  <a:pt x="3818890" y="211884"/>
                  <a:pt x="3823335" y="211884"/>
                  <a:pt x="3853815" y="207439"/>
                </a:cubicBezTo>
                <a:cubicBezTo>
                  <a:pt x="3884295" y="202994"/>
                  <a:pt x="3900805" y="202994"/>
                  <a:pt x="3929380" y="199819"/>
                </a:cubicBezTo>
                <a:cubicBezTo>
                  <a:pt x="3957955" y="196644"/>
                  <a:pt x="3966845" y="196644"/>
                  <a:pt x="3997325" y="192199"/>
                </a:cubicBezTo>
                <a:cubicBezTo>
                  <a:pt x="4027805" y="187754"/>
                  <a:pt x="4050030" y="180134"/>
                  <a:pt x="4080510" y="176959"/>
                </a:cubicBezTo>
                <a:cubicBezTo>
                  <a:pt x="4110990" y="173784"/>
                  <a:pt x="4121150" y="169339"/>
                  <a:pt x="4148455" y="176959"/>
                </a:cubicBezTo>
                <a:cubicBezTo>
                  <a:pt x="4175760" y="184579"/>
                  <a:pt x="4189095" y="206169"/>
                  <a:pt x="4216400" y="215059"/>
                </a:cubicBezTo>
                <a:cubicBezTo>
                  <a:pt x="4243705" y="223949"/>
                  <a:pt x="4257040" y="234744"/>
                  <a:pt x="4284345" y="222679"/>
                </a:cubicBezTo>
                <a:cubicBezTo>
                  <a:pt x="4311650" y="210614"/>
                  <a:pt x="4326255" y="181404"/>
                  <a:pt x="4352290" y="154099"/>
                </a:cubicBezTo>
                <a:cubicBezTo>
                  <a:pt x="4378325" y="126794"/>
                  <a:pt x="4385945" y="110284"/>
                  <a:pt x="4413250" y="86154"/>
                </a:cubicBezTo>
                <a:cubicBezTo>
                  <a:pt x="4440555" y="62024"/>
                  <a:pt x="4458335" y="49959"/>
                  <a:pt x="4488815" y="33449"/>
                </a:cubicBezTo>
                <a:cubicBezTo>
                  <a:pt x="4519295" y="16939"/>
                  <a:pt x="4535805" y="9319"/>
                  <a:pt x="4564380" y="2969"/>
                </a:cubicBezTo>
                <a:cubicBezTo>
                  <a:pt x="4592955" y="-3381"/>
                  <a:pt x="4620260" y="2334"/>
                  <a:pt x="4632325" y="296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15"/>
          <p:cNvSpPr/>
          <p:nvPr/>
        </p:nvSpPr>
        <p:spPr>
          <a:xfrm rot="8100000">
            <a:off x="3942080" y="1160145"/>
            <a:ext cx="1261110" cy="1127125"/>
          </a:xfrm>
          <a:custGeom>
            <a:avLst/>
            <a:gdLst>
              <a:gd name="connsiteX0" fmla="*/ 0 w 1730"/>
              <a:gd name="connsiteY0" fmla="*/ 858 h 1563"/>
              <a:gd name="connsiteX1" fmla="*/ 794 w 1730"/>
              <a:gd name="connsiteY1" fmla="*/ 95 h 1563"/>
              <a:gd name="connsiteX2" fmla="*/ 1730 w 1730"/>
              <a:gd name="connsiteY2" fmla="*/ 0 h 1563"/>
              <a:gd name="connsiteX3" fmla="*/ 1554 w 1730"/>
              <a:gd name="connsiteY3" fmla="*/ 837 h 1563"/>
              <a:gd name="connsiteX4" fmla="*/ 663 w 1730"/>
              <a:gd name="connsiteY4" fmla="*/ 1563 h 1563"/>
              <a:gd name="connsiteX5" fmla="*/ 0 w 1730"/>
              <a:gd name="connsiteY5" fmla="*/ 858 h 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 h="1563">
                <a:moveTo>
                  <a:pt x="0" y="858"/>
                </a:moveTo>
                <a:cubicBezTo>
                  <a:pt x="0" y="466"/>
                  <a:pt x="302" y="95"/>
                  <a:pt x="794" y="95"/>
                </a:cubicBezTo>
                <a:cubicBezTo>
                  <a:pt x="1090" y="95"/>
                  <a:pt x="1433" y="0"/>
                  <a:pt x="1730" y="0"/>
                </a:cubicBezTo>
                <a:cubicBezTo>
                  <a:pt x="1730" y="235"/>
                  <a:pt x="1554" y="600"/>
                  <a:pt x="1554" y="837"/>
                </a:cubicBezTo>
                <a:cubicBezTo>
                  <a:pt x="1554" y="1228"/>
                  <a:pt x="1155" y="1563"/>
                  <a:pt x="663" y="1563"/>
                </a:cubicBezTo>
                <a:cubicBezTo>
                  <a:pt x="172" y="1563"/>
                  <a:pt x="0" y="1249"/>
                  <a:pt x="0" y="858"/>
                </a:cubicBezTo>
                <a:close/>
              </a:path>
            </a:pathLst>
          </a:custGeom>
          <a:solidFill>
            <a:srgbClr val="E1A1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a:solidFill>
                <a:schemeClr val="tx1"/>
              </a:solidFill>
            </a:endParaRPr>
          </a:p>
        </p:txBody>
      </p:sp>
      <p:pic>
        <p:nvPicPr>
          <p:cNvPr id="63" name="Google Shape;63;p14"/>
          <p:cNvPicPr preferRelativeResize="0"/>
          <p:nvPr/>
        </p:nvPicPr>
        <p:blipFill rotWithShape="1">
          <a:blip r:embed="rId2"/>
          <a:srcRect/>
          <a:stretch>
            <a:fillRect/>
          </a:stretch>
        </p:blipFill>
        <p:spPr>
          <a:xfrm>
            <a:off x="7787575" y="4378875"/>
            <a:ext cx="1232526" cy="611875"/>
          </a:xfrm>
          <a:prstGeom prst="rect">
            <a:avLst/>
          </a:prstGeom>
          <a:noFill/>
          <a:ln>
            <a:noFill/>
          </a:ln>
        </p:spPr>
      </p:pic>
      <p:sp>
        <p:nvSpPr>
          <p:cNvPr id="8" name="Rectangle 3"/>
          <p:cNvSpPr/>
          <p:nvPr/>
        </p:nvSpPr>
        <p:spPr>
          <a:xfrm>
            <a:off x="8244205" y="1823085"/>
            <a:ext cx="588645" cy="209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effectLst>
                  <a:outerShdw blurRad="38100" dist="19050" dir="2700000" algn="tl" rotWithShape="0">
                    <a:schemeClr val="dk1">
                      <a:alpha val="40000"/>
                    </a:schemeClr>
                  </a:outerShdw>
                </a:effectLst>
                <a:latin typeface="Edwardian Script ITC" panose="030303020407070D0804" pitchFamily="66" charset="0"/>
              </a:rPr>
              <a:t>M</a:t>
            </a:r>
            <a:endParaRPr lang="en-US" sz="2400" b="1" dirty="0">
              <a:solidFill>
                <a:schemeClr val="tx1"/>
              </a:solidFill>
              <a:effectLst>
                <a:outerShdw blurRad="38100" dist="19050" dir="2700000" algn="tl" rotWithShape="0">
                  <a:schemeClr val="dk1">
                    <a:alpha val="40000"/>
                  </a:schemeClr>
                </a:outerShdw>
              </a:effectLst>
              <a:latin typeface="Edwardian Script ITC" panose="030303020407070D0804" pitchFamily="66" charset="0"/>
            </a:endParaRPr>
          </a:p>
          <a:p>
            <a:pPr algn="ctr"/>
            <a:r>
              <a:rPr lang="en-US" sz="2400" b="1" dirty="0">
                <a:solidFill>
                  <a:schemeClr val="tx1"/>
                </a:solidFill>
                <a:effectLst>
                  <a:outerShdw blurRad="38100" dist="19050" dir="2700000" algn="tl" rotWithShape="0">
                    <a:schemeClr val="dk1">
                      <a:alpha val="40000"/>
                    </a:schemeClr>
                  </a:outerShdw>
                </a:effectLst>
                <a:latin typeface="Edwardian Script ITC" panose="030303020407070D0804" pitchFamily="66" charset="0"/>
              </a:rPr>
              <a:t>A</a:t>
            </a:r>
            <a:endParaRPr lang="en-US" sz="2400" b="1" dirty="0">
              <a:solidFill>
                <a:schemeClr val="tx1"/>
              </a:solidFill>
              <a:effectLst>
                <a:outerShdw blurRad="38100" dist="19050" dir="2700000" algn="tl" rotWithShape="0">
                  <a:schemeClr val="dk1">
                    <a:alpha val="40000"/>
                  </a:schemeClr>
                </a:outerShdw>
              </a:effectLst>
              <a:latin typeface="Edwardian Script ITC" panose="030303020407070D0804" pitchFamily="66" charset="0"/>
            </a:endParaRPr>
          </a:p>
          <a:p>
            <a:pPr algn="ctr"/>
            <a:r>
              <a:rPr lang="en-US" sz="2400" b="1" dirty="0">
                <a:solidFill>
                  <a:schemeClr val="tx1"/>
                </a:solidFill>
                <a:effectLst>
                  <a:outerShdw blurRad="38100" dist="19050" dir="2700000" algn="tl" rotWithShape="0">
                    <a:schemeClr val="dk1">
                      <a:alpha val="40000"/>
                    </a:schemeClr>
                  </a:outerShdw>
                </a:effectLst>
                <a:latin typeface="Edwardian Script ITC" panose="030303020407070D0804" pitchFamily="66" charset="0"/>
              </a:rPr>
              <a:t>T</a:t>
            </a:r>
            <a:endParaRPr lang="en-US" sz="2400" b="1" dirty="0">
              <a:solidFill>
                <a:schemeClr val="tx1"/>
              </a:solidFill>
              <a:effectLst>
                <a:outerShdw blurRad="38100" dist="19050" dir="2700000" algn="tl" rotWithShape="0">
                  <a:schemeClr val="dk1">
                    <a:alpha val="40000"/>
                  </a:schemeClr>
                </a:outerShdw>
              </a:effectLst>
              <a:latin typeface="Edwardian Script ITC" panose="030303020407070D0804" pitchFamily="66" charset="0"/>
            </a:endParaRPr>
          </a:p>
          <a:p>
            <a:pPr algn="ctr"/>
            <a:r>
              <a:rPr lang="en-US" sz="2400" b="1" dirty="0">
                <a:solidFill>
                  <a:schemeClr val="tx1"/>
                </a:solidFill>
                <a:effectLst>
                  <a:outerShdw blurRad="38100" dist="19050" dir="2700000" algn="tl" rotWithShape="0">
                    <a:schemeClr val="dk1">
                      <a:alpha val="40000"/>
                    </a:schemeClr>
                  </a:outerShdw>
                </a:effectLst>
                <a:latin typeface="Edwardian Script ITC" panose="030303020407070D0804" pitchFamily="66" charset="0"/>
              </a:rPr>
              <a:t>H</a:t>
            </a:r>
            <a:endParaRPr lang="en-US" sz="2400" b="1" dirty="0">
              <a:solidFill>
                <a:schemeClr val="tx1"/>
              </a:solidFill>
              <a:effectLst>
                <a:outerShdw blurRad="38100" dist="19050" dir="2700000" algn="tl" rotWithShape="0">
                  <a:schemeClr val="dk1">
                    <a:alpha val="40000"/>
                  </a:schemeClr>
                </a:outerShdw>
              </a:effectLst>
              <a:latin typeface="Edwardian Script ITC" panose="030303020407070D0804" pitchFamily="66" charset="0"/>
            </a:endParaRPr>
          </a:p>
          <a:p>
            <a:pPr algn="ctr"/>
            <a:r>
              <a:rPr lang="en-US" sz="2400" b="1" dirty="0">
                <a:solidFill>
                  <a:schemeClr val="tx1"/>
                </a:solidFill>
                <a:effectLst>
                  <a:outerShdw blurRad="38100" dist="19050" dir="2700000" algn="tl" rotWithShape="0">
                    <a:schemeClr val="dk1">
                      <a:alpha val="40000"/>
                    </a:schemeClr>
                  </a:outerShdw>
                </a:effectLst>
                <a:latin typeface="Edwardian Script ITC" panose="030303020407070D0804" pitchFamily="66" charset="0"/>
              </a:rPr>
              <a:t>S</a:t>
            </a:r>
            <a:endParaRPr lang="en-US" sz="2400" b="1" dirty="0">
              <a:solidFill>
                <a:schemeClr val="tx1"/>
              </a:solidFill>
              <a:effectLst>
                <a:outerShdw blurRad="38100" dist="19050" dir="2700000" algn="tl" rotWithShape="0">
                  <a:schemeClr val="dk1">
                    <a:alpha val="40000"/>
                  </a:schemeClr>
                </a:outerShdw>
              </a:effectLst>
              <a:latin typeface="Edwardian Script ITC" panose="030303020407070D0804" pitchFamily="66" charset="0"/>
            </a:endParaRPr>
          </a:p>
        </p:txBody>
      </p:sp>
      <p:sp>
        <p:nvSpPr>
          <p:cNvPr id="11" name="Rectangle 6"/>
          <p:cNvSpPr/>
          <p:nvPr/>
        </p:nvSpPr>
        <p:spPr>
          <a:xfrm>
            <a:off x="13286769" y="3726815"/>
            <a:ext cx="258097" cy="271498"/>
          </a:xfrm>
          <a:prstGeom prst="rect">
            <a:avLst/>
          </a:prstGeom>
          <a:solidFill>
            <a:srgbClr val="0000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 name="Rectangles 2"/>
          <p:cNvSpPr/>
          <p:nvPr/>
        </p:nvSpPr>
        <p:spPr>
          <a:xfrm>
            <a:off x="371475" y="1428115"/>
            <a:ext cx="8552180" cy="2884170"/>
          </a:xfrm>
          <a:prstGeom prst="rect">
            <a:avLst/>
          </a:prstGeom>
          <a:noFill/>
          <a:ln>
            <a:solidFill>
              <a:srgbClr val="000000">
                <a:alpha val="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2880000">
            <a:off x="90170" y="3668395"/>
            <a:ext cx="1261110" cy="1127125"/>
          </a:xfrm>
          <a:custGeom>
            <a:avLst/>
            <a:gdLst>
              <a:gd name="connsiteX0" fmla="*/ 0 w 1730"/>
              <a:gd name="connsiteY0" fmla="*/ 858 h 1563"/>
              <a:gd name="connsiteX1" fmla="*/ 794 w 1730"/>
              <a:gd name="connsiteY1" fmla="*/ 95 h 1563"/>
              <a:gd name="connsiteX2" fmla="*/ 1730 w 1730"/>
              <a:gd name="connsiteY2" fmla="*/ 0 h 1563"/>
              <a:gd name="connsiteX3" fmla="*/ 1554 w 1730"/>
              <a:gd name="connsiteY3" fmla="*/ 837 h 1563"/>
              <a:gd name="connsiteX4" fmla="*/ 663 w 1730"/>
              <a:gd name="connsiteY4" fmla="*/ 1563 h 1563"/>
              <a:gd name="connsiteX5" fmla="*/ 0 w 1730"/>
              <a:gd name="connsiteY5" fmla="*/ 858 h 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 h="1563">
                <a:moveTo>
                  <a:pt x="0" y="858"/>
                </a:moveTo>
                <a:cubicBezTo>
                  <a:pt x="0" y="466"/>
                  <a:pt x="302" y="95"/>
                  <a:pt x="794" y="95"/>
                </a:cubicBezTo>
                <a:cubicBezTo>
                  <a:pt x="1090" y="95"/>
                  <a:pt x="1433" y="0"/>
                  <a:pt x="1730" y="0"/>
                </a:cubicBezTo>
                <a:cubicBezTo>
                  <a:pt x="1730" y="235"/>
                  <a:pt x="1554" y="600"/>
                  <a:pt x="1554" y="837"/>
                </a:cubicBezTo>
                <a:cubicBezTo>
                  <a:pt x="1554" y="1228"/>
                  <a:pt x="1155" y="1563"/>
                  <a:pt x="663" y="1563"/>
                </a:cubicBezTo>
                <a:cubicBezTo>
                  <a:pt x="172" y="1563"/>
                  <a:pt x="0" y="1249"/>
                  <a:pt x="0" y="858"/>
                </a:cubicBez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a:solidFill>
                <a:schemeClr val="tx1"/>
              </a:solidFill>
            </a:endParaRPr>
          </a:p>
        </p:txBody>
      </p:sp>
      <p:pic>
        <p:nvPicPr>
          <p:cNvPr id="2" name="Picture 1" descr="images"/>
          <p:cNvPicPr>
            <a:picLocks noChangeAspect="1"/>
          </p:cNvPicPr>
          <p:nvPr/>
        </p:nvPicPr>
        <p:blipFill>
          <a:blip r:embed="rId1">
            <a:clrChange>
              <a:clrFrom>
                <a:srgbClr val="030303">
                  <a:alpha val="100000"/>
                </a:srgbClr>
              </a:clrFrom>
              <a:clrTo>
                <a:srgbClr val="030303">
                  <a:alpha val="100000"/>
                  <a:alpha val="0"/>
                </a:srgbClr>
              </a:clrTo>
            </a:clrChange>
          </a:blip>
          <a:srcRect t="7830" b="13868"/>
          <a:stretch>
            <a:fillRect/>
          </a:stretch>
        </p:blipFill>
        <p:spPr>
          <a:xfrm rot="1140000">
            <a:off x="1392555" y="3982720"/>
            <a:ext cx="487045" cy="648335"/>
          </a:xfrm>
          <a:prstGeom prst="rect">
            <a:avLst/>
          </a:prstGeom>
        </p:spPr>
      </p:pic>
      <p:sp>
        <p:nvSpPr>
          <p:cNvPr id="10" name="Freeform 9"/>
          <p:cNvSpPr/>
          <p:nvPr/>
        </p:nvSpPr>
        <p:spPr>
          <a:xfrm rot="4260000">
            <a:off x="322580" y="2593975"/>
            <a:ext cx="1261110" cy="1127125"/>
          </a:xfrm>
          <a:custGeom>
            <a:avLst/>
            <a:gdLst>
              <a:gd name="connsiteX0" fmla="*/ 0 w 1730"/>
              <a:gd name="connsiteY0" fmla="*/ 858 h 1563"/>
              <a:gd name="connsiteX1" fmla="*/ 794 w 1730"/>
              <a:gd name="connsiteY1" fmla="*/ 95 h 1563"/>
              <a:gd name="connsiteX2" fmla="*/ 1730 w 1730"/>
              <a:gd name="connsiteY2" fmla="*/ 0 h 1563"/>
              <a:gd name="connsiteX3" fmla="*/ 1554 w 1730"/>
              <a:gd name="connsiteY3" fmla="*/ 837 h 1563"/>
              <a:gd name="connsiteX4" fmla="*/ 663 w 1730"/>
              <a:gd name="connsiteY4" fmla="*/ 1563 h 1563"/>
              <a:gd name="connsiteX5" fmla="*/ 0 w 1730"/>
              <a:gd name="connsiteY5" fmla="*/ 858 h 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 h="1563">
                <a:moveTo>
                  <a:pt x="0" y="858"/>
                </a:moveTo>
                <a:cubicBezTo>
                  <a:pt x="0" y="466"/>
                  <a:pt x="302" y="95"/>
                  <a:pt x="794" y="95"/>
                </a:cubicBezTo>
                <a:cubicBezTo>
                  <a:pt x="1090" y="95"/>
                  <a:pt x="1433" y="0"/>
                  <a:pt x="1730" y="0"/>
                </a:cubicBezTo>
                <a:cubicBezTo>
                  <a:pt x="1730" y="235"/>
                  <a:pt x="1554" y="600"/>
                  <a:pt x="1554" y="837"/>
                </a:cubicBezTo>
                <a:cubicBezTo>
                  <a:pt x="1554" y="1228"/>
                  <a:pt x="1155" y="1563"/>
                  <a:pt x="663" y="1563"/>
                </a:cubicBezTo>
                <a:cubicBezTo>
                  <a:pt x="172" y="1563"/>
                  <a:pt x="0" y="1249"/>
                  <a:pt x="0" y="858"/>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a:solidFill>
                <a:schemeClr val="tx1"/>
              </a:solidFill>
            </a:endParaRPr>
          </a:p>
        </p:txBody>
      </p:sp>
      <p:sp>
        <p:nvSpPr>
          <p:cNvPr id="12" name="Freeform 11"/>
          <p:cNvSpPr/>
          <p:nvPr/>
        </p:nvSpPr>
        <p:spPr>
          <a:xfrm rot="4980000">
            <a:off x="497205" y="1428750"/>
            <a:ext cx="1261110" cy="1127125"/>
          </a:xfrm>
          <a:custGeom>
            <a:avLst/>
            <a:gdLst>
              <a:gd name="connsiteX0" fmla="*/ 0 w 1730"/>
              <a:gd name="connsiteY0" fmla="*/ 858 h 1563"/>
              <a:gd name="connsiteX1" fmla="*/ 794 w 1730"/>
              <a:gd name="connsiteY1" fmla="*/ 95 h 1563"/>
              <a:gd name="connsiteX2" fmla="*/ 1730 w 1730"/>
              <a:gd name="connsiteY2" fmla="*/ 0 h 1563"/>
              <a:gd name="connsiteX3" fmla="*/ 1554 w 1730"/>
              <a:gd name="connsiteY3" fmla="*/ 837 h 1563"/>
              <a:gd name="connsiteX4" fmla="*/ 663 w 1730"/>
              <a:gd name="connsiteY4" fmla="*/ 1563 h 1563"/>
              <a:gd name="connsiteX5" fmla="*/ 0 w 1730"/>
              <a:gd name="connsiteY5" fmla="*/ 858 h 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 h="1563">
                <a:moveTo>
                  <a:pt x="0" y="858"/>
                </a:moveTo>
                <a:cubicBezTo>
                  <a:pt x="0" y="466"/>
                  <a:pt x="302" y="95"/>
                  <a:pt x="794" y="95"/>
                </a:cubicBezTo>
                <a:cubicBezTo>
                  <a:pt x="1090" y="95"/>
                  <a:pt x="1433" y="0"/>
                  <a:pt x="1730" y="0"/>
                </a:cubicBezTo>
                <a:cubicBezTo>
                  <a:pt x="1730" y="235"/>
                  <a:pt x="1554" y="600"/>
                  <a:pt x="1554" y="837"/>
                </a:cubicBezTo>
                <a:cubicBezTo>
                  <a:pt x="1554" y="1228"/>
                  <a:pt x="1155" y="1563"/>
                  <a:pt x="663" y="1563"/>
                </a:cubicBezTo>
                <a:cubicBezTo>
                  <a:pt x="172" y="1563"/>
                  <a:pt x="0" y="1249"/>
                  <a:pt x="0" y="858"/>
                </a:cubicBezTo>
                <a:close/>
              </a:path>
            </a:pathLst>
          </a:cu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a:solidFill>
                <a:schemeClr val="tx1"/>
              </a:solidFill>
            </a:endParaRPr>
          </a:p>
        </p:txBody>
      </p:sp>
      <p:sp>
        <p:nvSpPr>
          <p:cNvPr id="13" name="Freeform 12"/>
          <p:cNvSpPr/>
          <p:nvPr/>
        </p:nvSpPr>
        <p:spPr>
          <a:xfrm rot="7140000">
            <a:off x="1825625" y="1179195"/>
            <a:ext cx="1261110" cy="1127125"/>
          </a:xfrm>
          <a:custGeom>
            <a:avLst/>
            <a:gdLst>
              <a:gd name="connsiteX0" fmla="*/ 0 w 1730"/>
              <a:gd name="connsiteY0" fmla="*/ 858 h 1563"/>
              <a:gd name="connsiteX1" fmla="*/ 794 w 1730"/>
              <a:gd name="connsiteY1" fmla="*/ 95 h 1563"/>
              <a:gd name="connsiteX2" fmla="*/ 1730 w 1730"/>
              <a:gd name="connsiteY2" fmla="*/ 0 h 1563"/>
              <a:gd name="connsiteX3" fmla="*/ 1554 w 1730"/>
              <a:gd name="connsiteY3" fmla="*/ 837 h 1563"/>
              <a:gd name="connsiteX4" fmla="*/ 663 w 1730"/>
              <a:gd name="connsiteY4" fmla="*/ 1563 h 1563"/>
              <a:gd name="connsiteX5" fmla="*/ 0 w 1730"/>
              <a:gd name="connsiteY5" fmla="*/ 858 h 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 h="1563">
                <a:moveTo>
                  <a:pt x="0" y="858"/>
                </a:moveTo>
                <a:cubicBezTo>
                  <a:pt x="0" y="466"/>
                  <a:pt x="302" y="95"/>
                  <a:pt x="794" y="95"/>
                </a:cubicBezTo>
                <a:cubicBezTo>
                  <a:pt x="1090" y="95"/>
                  <a:pt x="1433" y="0"/>
                  <a:pt x="1730" y="0"/>
                </a:cubicBezTo>
                <a:cubicBezTo>
                  <a:pt x="1730" y="235"/>
                  <a:pt x="1554" y="600"/>
                  <a:pt x="1554" y="837"/>
                </a:cubicBezTo>
                <a:cubicBezTo>
                  <a:pt x="1554" y="1228"/>
                  <a:pt x="1155" y="1563"/>
                  <a:pt x="663" y="1563"/>
                </a:cubicBezTo>
                <a:cubicBezTo>
                  <a:pt x="172" y="1563"/>
                  <a:pt x="0" y="1249"/>
                  <a:pt x="0" y="858"/>
                </a:cubicBez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a:solidFill>
                <a:schemeClr val="tx1"/>
              </a:solidFill>
            </a:endParaRPr>
          </a:p>
        </p:txBody>
      </p:sp>
      <p:sp>
        <p:nvSpPr>
          <p:cNvPr id="14" name="Freeform 13"/>
          <p:cNvSpPr/>
          <p:nvPr/>
        </p:nvSpPr>
        <p:spPr>
          <a:xfrm rot="8100000">
            <a:off x="2877820" y="1160145"/>
            <a:ext cx="1261110" cy="1127125"/>
          </a:xfrm>
          <a:custGeom>
            <a:avLst/>
            <a:gdLst>
              <a:gd name="connsiteX0" fmla="*/ 0 w 1730"/>
              <a:gd name="connsiteY0" fmla="*/ 858 h 1563"/>
              <a:gd name="connsiteX1" fmla="*/ 794 w 1730"/>
              <a:gd name="connsiteY1" fmla="*/ 95 h 1563"/>
              <a:gd name="connsiteX2" fmla="*/ 1730 w 1730"/>
              <a:gd name="connsiteY2" fmla="*/ 0 h 1563"/>
              <a:gd name="connsiteX3" fmla="*/ 1554 w 1730"/>
              <a:gd name="connsiteY3" fmla="*/ 837 h 1563"/>
              <a:gd name="connsiteX4" fmla="*/ 663 w 1730"/>
              <a:gd name="connsiteY4" fmla="*/ 1563 h 1563"/>
              <a:gd name="connsiteX5" fmla="*/ 0 w 1730"/>
              <a:gd name="connsiteY5" fmla="*/ 858 h 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 h="1563">
                <a:moveTo>
                  <a:pt x="0" y="858"/>
                </a:moveTo>
                <a:cubicBezTo>
                  <a:pt x="0" y="466"/>
                  <a:pt x="302" y="95"/>
                  <a:pt x="794" y="95"/>
                </a:cubicBezTo>
                <a:cubicBezTo>
                  <a:pt x="1090" y="95"/>
                  <a:pt x="1433" y="0"/>
                  <a:pt x="1730" y="0"/>
                </a:cubicBezTo>
                <a:cubicBezTo>
                  <a:pt x="1730" y="235"/>
                  <a:pt x="1554" y="600"/>
                  <a:pt x="1554" y="837"/>
                </a:cubicBezTo>
                <a:cubicBezTo>
                  <a:pt x="1554" y="1228"/>
                  <a:pt x="1155" y="1563"/>
                  <a:pt x="663" y="1563"/>
                </a:cubicBezTo>
                <a:cubicBezTo>
                  <a:pt x="172" y="1563"/>
                  <a:pt x="0" y="1249"/>
                  <a:pt x="0" y="858"/>
                </a:cubicBez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a:solidFill>
                <a:schemeClr val="tx1"/>
              </a:solidFill>
            </a:endParaRPr>
          </a:p>
        </p:txBody>
      </p:sp>
      <p:sp>
        <p:nvSpPr>
          <p:cNvPr id="17" name="Freeform 16"/>
          <p:cNvSpPr/>
          <p:nvPr/>
        </p:nvSpPr>
        <p:spPr>
          <a:xfrm rot="8700000">
            <a:off x="5022215" y="1245870"/>
            <a:ext cx="1261110" cy="1127125"/>
          </a:xfrm>
          <a:custGeom>
            <a:avLst/>
            <a:gdLst>
              <a:gd name="connsiteX0" fmla="*/ 0 w 1730"/>
              <a:gd name="connsiteY0" fmla="*/ 858 h 1563"/>
              <a:gd name="connsiteX1" fmla="*/ 794 w 1730"/>
              <a:gd name="connsiteY1" fmla="*/ 95 h 1563"/>
              <a:gd name="connsiteX2" fmla="*/ 1730 w 1730"/>
              <a:gd name="connsiteY2" fmla="*/ 0 h 1563"/>
              <a:gd name="connsiteX3" fmla="*/ 1554 w 1730"/>
              <a:gd name="connsiteY3" fmla="*/ 837 h 1563"/>
              <a:gd name="connsiteX4" fmla="*/ 663 w 1730"/>
              <a:gd name="connsiteY4" fmla="*/ 1563 h 1563"/>
              <a:gd name="connsiteX5" fmla="*/ 0 w 1730"/>
              <a:gd name="connsiteY5" fmla="*/ 858 h 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 h="1563">
                <a:moveTo>
                  <a:pt x="0" y="858"/>
                </a:moveTo>
                <a:cubicBezTo>
                  <a:pt x="0" y="466"/>
                  <a:pt x="302" y="95"/>
                  <a:pt x="794" y="95"/>
                </a:cubicBezTo>
                <a:cubicBezTo>
                  <a:pt x="1090" y="95"/>
                  <a:pt x="1433" y="0"/>
                  <a:pt x="1730" y="0"/>
                </a:cubicBezTo>
                <a:cubicBezTo>
                  <a:pt x="1730" y="235"/>
                  <a:pt x="1554" y="600"/>
                  <a:pt x="1554" y="837"/>
                </a:cubicBezTo>
                <a:cubicBezTo>
                  <a:pt x="1554" y="1228"/>
                  <a:pt x="1155" y="1563"/>
                  <a:pt x="663" y="1563"/>
                </a:cubicBezTo>
                <a:cubicBezTo>
                  <a:pt x="172" y="1563"/>
                  <a:pt x="0" y="1249"/>
                  <a:pt x="0" y="858"/>
                </a:cubicBezTo>
                <a:close/>
              </a:path>
            </a:pathLst>
          </a:custGeom>
          <a:solidFill>
            <a:srgbClr val="1F25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a:solidFill>
                <a:schemeClr val="tx1"/>
              </a:solidFill>
            </a:endParaRPr>
          </a:p>
        </p:txBody>
      </p:sp>
      <p:pic>
        <p:nvPicPr>
          <p:cNvPr id="21" name="Picture 20" descr="images"/>
          <p:cNvPicPr>
            <a:picLocks noChangeAspect="1"/>
          </p:cNvPicPr>
          <p:nvPr/>
        </p:nvPicPr>
        <p:blipFill>
          <a:blip r:embed="rId1">
            <a:clrChange>
              <a:clrFrom>
                <a:srgbClr val="030303">
                  <a:alpha val="100000"/>
                </a:srgbClr>
              </a:clrFrom>
              <a:clrTo>
                <a:srgbClr val="030303">
                  <a:alpha val="100000"/>
                  <a:alpha val="0"/>
                </a:srgbClr>
              </a:clrTo>
            </a:clrChange>
          </a:blip>
          <a:srcRect t="7830" b="13868"/>
          <a:stretch>
            <a:fillRect/>
          </a:stretch>
        </p:blipFill>
        <p:spPr>
          <a:xfrm rot="2100000">
            <a:off x="1508760" y="3277235"/>
            <a:ext cx="487045" cy="660400"/>
          </a:xfrm>
          <a:prstGeom prst="rect">
            <a:avLst/>
          </a:prstGeom>
        </p:spPr>
      </p:pic>
      <p:pic>
        <p:nvPicPr>
          <p:cNvPr id="22" name="Picture 21" descr="images"/>
          <p:cNvPicPr>
            <a:picLocks noChangeAspect="1"/>
          </p:cNvPicPr>
          <p:nvPr/>
        </p:nvPicPr>
        <p:blipFill>
          <a:blip r:embed="rId1">
            <a:clrChange>
              <a:clrFrom>
                <a:srgbClr val="030303">
                  <a:alpha val="100000"/>
                </a:srgbClr>
              </a:clrFrom>
              <a:clrTo>
                <a:srgbClr val="030303">
                  <a:alpha val="100000"/>
                  <a:alpha val="0"/>
                </a:srgbClr>
              </a:clrTo>
            </a:clrChange>
          </a:blip>
          <a:srcRect t="7830" b="13868"/>
          <a:stretch>
            <a:fillRect/>
          </a:stretch>
        </p:blipFill>
        <p:spPr>
          <a:xfrm rot="2700000">
            <a:off x="1656715" y="2247900"/>
            <a:ext cx="487045" cy="648335"/>
          </a:xfrm>
          <a:prstGeom prst="rect">
            <a:avLst/>
          </a:prstGeom>
        </p:spPr>
      </p:pic>
      <p:sp>
        <p:nvSpPr>
          <p:cNvPr id="20" name="Freeform 19"/>
          <p:cNvSpPr/>
          <p:nvPr/>
        </p:nvSpPr>
        <p:spPr>
          <a:xfrm rot="3720000">
            <a:off x="1891665" y="2827020"/>
            <a:ext cx="1261110" cy="1276985"/>
          </a:xfrm>
          <a:custGeom>
            <a:avLst/>
            <a:gdLst>
              <a:gd name="connsiteX0" fmla="*/ 0 w 1730"/>
              <a:gd name="connsiteY0" fmla="*/ 858 h 1563"/>
              <a:gd name="connsiteX1" fmla="*/ 794 w 1730"/>
              <a:gd name="connsiteY1" fmla="*/ 95 h 1563"/>
              <a:gd name="connsiteX2" fmla="*/ 1730 w 1730"/>
              <a:gd name="connsiteY2" fmla="*/ 0 h 1563"/>
              <a:gd name="connsiteX3" fmla="*/ 1554 w 1730"/>
              <a:gd name="connsiteY3" fmla="*/ 837 h 1563"/>
              <a:gd name="connsiteX4" fmla="*/ 663 w 1730"/>
              <a:gd name="connsiteY4" fmla="*/ 1563 h 1563"/>
              <a:gd name="connsiteX5" fmla="*/ 0 w 1730"/>
              <a:gd name="connsiteY5" fmla="*/ 858 h 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 h="1563">
                <a:moveTo>
                  <a:pt x="0" y="858"/>
                </a:moveTo>
                <a:cubicBezTo>
                  <a:pt x="0" y="466"/>
                  <a:pt x="302" y="95"/>
                  <a:pt x="794" y="95"/>
                </a:cubicBezTo>
                <a:cubicBezTo>
                  <a:pt x="1090" y="95"/>
                  <a:pt x="1433" y="0"/>
                  <a:pt x="1730" y="0"/>
                </a:cubicBezTo>
                <a:cubicBezTo>
                  <a:pt x="1730" y="235"/>
                  <a:pt x="1554" y="600"/>
                  <a:pt x="1554" y="837"/>
                </a:cubicBezTo>
                <a:cubicBezTo>
                  <a:pt x="1554" y="1228"/>
                  <a:pt x="1155" y="1563"/>
                  <a:pt x="663" y="1563"/>
                </a:cubicBezTo>
                <a:cubicBezTo>
                  <a:pt x="172" y="1563"/>
                  <a:pt x="0" y="1249"/>
                  <a:pt x="0" y="858"/>
                </a:cubicBez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a:solidFill>
                <a:schemeClr val="tx1"/>
              </a:solidFill>
            </a:endParaRPr>
          </a:p>
        </p:txBody>
      </p:sp>
      <p:pic>
        <p:nvPicPr>
          <p:cNvPr id="23" name="Picture 22" descr="images"/>
          <p:cNvPicPr>
            <a:picLocks noChangeAspect="1"/>
          </p:cNvPicPr>
          <p:nvPr/>
        </p:nvPicPr>
        <p:blipFill>
          <a:blip r:embed="rId1">
            <a:clrChange>
              <a:clrFrom>
                <a:srgbClr val="030303">
                  <a:alpha val="100000"/>
                </a:srgbClr>
              </a:clrFrom>
              <a:clrTo>
                <a:srgbClr val="030303">
                  <a:alpha val="100000"/>
                  <a:alpha val="0"/>
                </a:srgbClr>
              </a:clrTo>
            </a:clrChange>
          </a:blip>
          <a:srcRect t="7830" b="13868"/>
          <a:stretch>
            <a:fillRect/>
          </a:stretch>
        </p:blipFill>
        <p:spPr>
          <a:xfrm rot="4440000">
            <a:off x="2436495" y="2247900"/>
            <a:ext cx="487045" cy="648335"/>
          </a:xfrm>
          <a:prstGeom prst="rect">
            <a:avLst/>
          </a:prstGeom>
        </p:spPr>
      </p:pic>
      <p:sp>
        <p:nvSpPr>
          <p:cNvPr id="19" name="Freeform 18"/>
          <p:cNvSpPr/>
          <p:nvPr/>
        </p:nvSpPr>
        <p:spPr>
          <a:xfrm rot="5400000">
            <a:off x="4114800" y="2763520"/>
            <a:ext cx="1323340" cy="1153160"/>
          </a:xfrm>
          <a:custGeom>
            <a:avLst/>
            <a:gdLst>
              <a:gd name="connsiteX0" fmla="*/ 0 w 1730"/>
              <a:gd name="connsiteY0" fmla="*/ 858 h 1563"/>
              <a:gd name="connsiteX1" fmla="*/ 794 w 1730"/>
              <a:gd name="connsiteY1" fmla="*/ 95 h 1563"/>
              <a:gd name="connsiteX2" fmla="*/ 1730 w 1730"/>
              <a:gd name="connsiteY2" fmla="*/ 0 h 1563"/>
              <a:gd name="connsiteX3" fmla="*/ 1554 w 1730"/>
              <a:gd name="connsiteY3" fmla="*/ 837 h 1563"/>
              <a:gd name="connsiteX4" fmla="*/ 663 w 1730"/>
              <a:gd name="connsiteY4" fmla="*/ 1563 h 1563"/>
              <a:gd name="connsiteX5" fmla="*/ 0 w 1730"/>
              <a:gd name="connsiteY5" fmla="*/ 858 h 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 h="1563">
                <a:moveTo>
                  <a:pt x="0" y="858"/>
                </a:moveTo>
                <a:cubicBezTo>
                  <a:pt x="0" y="466"/>
                  <a:pt x="302" y="95"/>
                  <a:pt x="794" y="95"/>
                </a:cubicBezTo>
                <a:cubicBezTo>
                  <a:pt x="1090" y="95"/>
                  <a:pt x="1433" y="0"/>
                  <a:pt x="1730" y="0"/>
                </a:cubicBezTo>
                <a:cubicBezTo>
                  <a:pt x="1730" y="235"/>
                  <a:pt x="1554" y="600"/>
                  <a:pt x="1554" y="837"/>
                </a:cubicBezTo>
                <a:cubicBezTo>
                  <a:pt x="1554" y="1228"/>
                  <a:pt x="1155" y="1563"/>
                  <a:pt x="663" y="1563"/>
                </a:cubicBezTo>
                <a:cubicBezTo>
                  <a:pt x="172" y="1563"/>
                  <a:pt x="0" y="1249"/>
                  <a:pt x="0" y="858"/>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a:solidFill>
                <a:schemeClr val="tx1"/>
              </a:solidFill>
            </a:endParaRPr>
          </a:p>
        </p:txBody>
      </p:sp>
      <p:pic>
        <p:nvPicPr>
          <p:cNvPr id="25" name="Picture 24" descr="images"/>
          <p:cNvPicPr>
            <a:picLocks noChangeAspect="1"/>
          </p:cNvPicPr>
          <p:nvPr/>
        </p:nvPicPr>
        <p:blipFill>
          <a:blip r:embed="rId1">
            <a:clrChange>
              <a:clrFrom>
                <a:srgbClr val="030303">
                  <a:alpha val="100000"/>
                </a:srgbClr>
              </a:clrFrom>
              <a:clrTo>
                <a:srgbClr val="030303">
                  <a:alpha val="100000"/>
                  <a:alpha val="0"/>
                </a:srgbClr>
              </a:clrTo>
            </a:clrChange>
          </a:blip>
          <a:srcRect t="7830" b="13868"/>
          <a:stretch>
            <a:fillRect/>
          </a:stretch>
        </p:blipFill>
        <p:spPr>
          <a:xfrm rot="1140000">
            <a:off x="3150870" y="3448050"/>
            <a:ext cx="487045" cy="648335"/>
          </a:xfrm>
          <a:prstGeom prst="rect">
            <a:avLst/>
          </a:prstGeom>
        </p:spPr>
      </p:pic>
      <p:pic>
        <p:nvPicPr>
          <p:cNvPr id="27" name="Picture 26" descr="images"/>
          <p:cNvPicPr>
            <a:picLocks noChangeAspect="1"/>
          </p:cNvPicPr>
          <p:nvPr/>
        </p:nvPicPr>
        <p:blipFill>
          <a:blip r:embed="rId1">
            <a:clrChange>
              <a:clrFrom>
                <a:srgbClr val="030303">
                  <a:alpha val="100000"/>
                </a:srgbClr>
              </a:clrFrom>
              <a:clrTo>
                <a:srgbClr val="030303">
                  <a:alpha val="100000"/>
                  <a:alpha val="0"/>
                </a:srgbClr>
              </a:clrTo>
            </a:clrChange>
          </a:blip>
          <a:srcRect t="7830" b="13868"/>
          <a:stretch>
            <a:fillRect/>
          </a:stretch>
        </p:blipFill>
        <p:spPr>
          <a:xfrm rot="2100000">
            <a:off x="5158740" y="3675380"/>
            <a:ext cx="494665" cy="658495"/>
          </a:xfrm>
          <a:prstGeom prst="rect">
            <a:avLst/>
          </a:prstGeom>
        </p:spPr>
      </p:pic>
      <p:pic>
        <p:nvPicPr>
          <p:cNvPr id="28" name="Picture 27" descr="unnamed"/>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6042025" y="2735580"/>
            <a:ext cx="1485900" cy="1386840"/>
          </a:xfrm>
          <a:prstGeom prst="rect">
            <a:avLst/>
          </a:prstGeom>
        </p:spPr>
      </p:pic>
      <p:sp>
        <p:nvSpPr>
          <p:cNvPr id="49" name="Rectangles 48"/>
          <p:cNvSpPr/>
          <p:nvPr>
            <p:custDataLst>
              <p:tags r:id="rId4"/>
            </p:custDataLst>
          </p:nvPr>
        </p:nvSpPr>
        <p:spPr>
          <a:xfrm rot="18120000">
            <a:off x="468630" y="2865755"/>
            <a:ext cx="749300"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a:solidFill>
                  <a:schemeClr val="tx1"/>
                </a:solidFill>
              </a:rPr>
              <a:t>14 x 4 </a:t>
            </a:r>
            <a:endParaRPr lang="en-US" sz="1600" b="1">
              <a:solidFill>
                <a:schemeClr val="tx1"/>
              </a:solidFill>
            </a:endParaRPr>
          </a:p>
        </p:txBody>
      </p:sp>
      <p:sp>
        <p:nvSpPr>
          <p:cNvPr id="60" name="Rectangles 59"/>
          <p:cNvSpPr/>
          <p:nvPr>
            <p:custDataLst>
              <p:tags r:id="rId5"/>
            </p:custDataLst>
          </p:nvPr>
        </p:nvSpPr>
        <p:spPr>
          <a:xfrm rot="18420000">
            <a:off x="562610" y="1628775"/>
            <a:ext cx="819150"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a:solidFill>
                  <a:schemeClr val="tx1"/>
                </a:solidFill>
              </a:rPr>
              <a:t>11 x 3 </a:t>
            </a:r>
            <a:endParaRPr lang="en-US" sz="1600" b="1">
              <a:solidFill>
                <a:schemeClr val="tx1"/>
              </a:solidFill>
            </a:endParaRPr>
          </a:p>
        </p:txBody>
      </p:sp>
      <p:sp>
        <p:nvSpPr>
          <p:cNvPr id="75" name="Rectangles 74"/>
          <p:cNvSpPr/>
          <p:nvPr>
            <p:custDataLst>
              <p:tags r:id="rId6"/>
            </p:custDataLst>
          </p:nvPr>
        </p:nvSpPr>
        <p:spPr>
          <a:xfrm rot="19980000">
            <a:off x="2009140" y="1397635"/>
            <a:ext cx="820420"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a:solidFill>
                  <a:schemeClr val="tx1"/>
                </a:solidFill>
              </a:rPr>
              <a:t>15 x 6</a:t>
            </a:r>
            <a:endParaRPr lang="en-US" sz="1600" b="1">
              <a:solidFill>
                <a:schemeClr val="tx1"/>
              </a:solidFill>
            </a:endParaRPr>
          </a:p>
        </p:txBody>
      </p:sp>
      <p:sp>
        <p:nvSpPr>
          <p:cNvPr id="77" name="Rectangles 76"/>
          <p:cNvSpPr/>
          <p:nvPr>
            <p:custDataLst>
              <p:tags r:id="rId7"/>
            </p:custDataLst>
          </p:nvPr>
        </p:nvSpPr>
        <p:spPr>
          <a:xfrm rot="540000">
            <a:off x="5327015" y="1392555"/>
            <a:ext cx="776605"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a:solidFill>
                  <a:schemeClr val="tx1"/>
                </a:solidFill>
              </a:rPr>
              <a:t>15 x 8</a:t>
            </a:r>
            <a:endParaRPr lang="en-US" sz="1600" b="1">
              <a:solidFill>
                <a:schemeClr val="tx1"/>
              </a:solidFill>
            </a:endParaRPr>
          </a:p>
        </p:txBody>
      </p:sp>
      <p:sp>
        <p:nvSpPr>
          <p:cNvPr id="78" name="Rectangles 77"/>
          <p:cNvSpPr/>
          <p:nvPr>
            <p:custDataLst>
              <p:tags r:id="rId8"/>
            </p:custDataLst>
          </p:nvPr>
        </p:nvSpPr>
        <p:spPr>
          <a:xfrm>
            <a:off x="4180840" y="1334135"/>
            <a:ext cx="799465"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a:solidFill>
                  <a:schemeClr val="tx1"/>
                </a:solidFill>
              </a:rPr>
              <a:t>13 x 7</a:t>
            </a:r>
            <a:endParaRPr lang="en-US" sz="1600" b="1">
              <a:solidFill>
                <a:schemeClr val="tx1"/>
              </a:solidFill>
            </a:endParaRPr>
          </a:p>
        </p:txBody>
      </p:sp>
      <p:sp>
        <p:nvSpPr>
          <p:cNvPr id="79" name="Rectangles 78"/>
          <p:cNvSpPr/>
          <p:nvPr>
            <p:custDataLst>
              <p:tags r:id="rId9"/>
            </p:custDataLst>
          </p:nvPr>
        </p:nvSpPr>
        <p:spPr>
          <a:xfrm>
            <a:off x="3143250" y="1231265"/>
            <a:ext cx="781050"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a:solidFill>
                  <a:schemeClr val="tx1"/>
                </a:solidFill>
              </a:rPr>
              <a:t>16 x 5 </a:t>
            </a:r>
            <a:endParaRPr lang="en-US" sz="1600" b="1">
              <a:solidFill>
                <a:schemeClr val="tx1"/>
              </a:solidFill>
            </a:endParaRPr>
          </a:p>
        </p:txBody>
      </p:sp>
      <p:sp>
        <p:nvSpPr>
          <p:cNvPr id="80" name="Rectangles 79"/>
          <p:cNvSpPr/>
          <p:nvPr>
            <p:custDataLst>
              <p:tags r:id="rId10"/>
            </p:custDataLst>
          </p:nvPr>
        </p:nvSpPr>
        <p:spPr>
          <a:xfrm rot="18000000">
            <a:off x="1883410" y="3183255"/>
            <a:ext cx="831850"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a:solidFill>
                  <a:schemeClr val="tx1"/>
                </a:solidFill>
              </a:rPr>
              <a:t>16 x 7</a:t>
            </a:r>
            <a:endParaRPr lang="en-US" sz="1600" b="1">
              <a:solidFill>
                <a:schemeClr val="tx1"/>
              </a:solidFill>
            </a:endParaRPr>
          </a:p>
        </p:txBody>
      </p:sp>
      <p:sp>
        <p:nvSpPr>
          <p:cNvPr id="81" name="Rectangles 80"/>
          <p:cNvSpPr/>
          <p:nvPr>
            <p:custDataLst>
              <p:tags r:id="rId11"/>
            </p:custDataLst>
          </p:nvPr>
        </p:nvSpPr>
        <p:spPr>
          <a:xfrm rot="16560000">
            <a:off x="139065" y="4006850"/>
            <a:ext cx="748030"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a:solidFill>
                  <a:schemeClr val="tx1"/>
                </a:solidFill>
              </a:rPr>
              <a:t>15 x 3</a:t>
            </a:r>
            <a:endParaRPr lang="en-US" sz="1600" b="1">
              <a:solidFill>
                <a:schemeClr val="tx1"/>
              </a:solidFill>
            </a:endParaRPr>
          </a:p>
        </p:txBody>
      </p:sp>
      <p:sp>
        <p:nvSpPr>
          <p:cNvPr id="87" name="Freeform 86"/>
          <p:cNvSpPr/>
          <p:nvPr/>
        </p:nvSpPr>
        <p:spPr>
          <a:xfrm>
            <a:off x="5460365" y="2687955"/>
            <a:ext cx="925195" cy="562610"/>
          </a:xfrm>
          <a:custGeom>
            <a:avLst/>
            <a:gdLst>
              <a:gd name="connisteX0" fmla="*/ 3386 w 925406"/>
              <a:gd name="connsiteY0" fmla="*/ 0 h 562403"/>
              <a:gd name="connisteX1" fmla="*/ 3386 w 925406"/>
              <a:gd name="connsiteY1" fmla="*/ 67945 h 562403"/>
              <a:gd name="connisteX2" fmla="*/ 3386 w 925406"/>
              <a:gd name="connsiteY2" fmla="*/ 135890 h 562403"/>
              <a:gd name="connisteX3" fmla="*/ 40851 w 925406"/>
              <a:gd name="connsiteY3" fmla="*/ 211455 h 562403"/>
              <a:gd name="connisteX4" fmla="*/ 116416 w 925406"/>
              <a:gd name="connsiteY4" fmla="*/ 287020 h 562403"/>
              <a:gd name="connisteX5" fmla="*/ 184361 w 925406"/>
              <a:gd name="connsiteY5" fmla="*/ 325120 h 562403"/>
              <a:gd name="connisteX6" fmla="*/ 252306 w 925406"/>
              <a:gd name="connsiteY6" fmla="*/ 354965 h 562403"/>
              <a:gd name="connisteX7" fmla="*/ 327871 w 925406"/>
              <a:gd name="connsiteY7" fmla="*/ 370205 h 562403"/>
              <a:gd name="connisteX8" fmla="*/ 395816 w 925406"/>
              <a:gd name="connsiteY8" fmla="*/ 377825 h 562403"/>
              <a:gd name="connisteX9" fmla="*/ 471381 w 925406"/>
              <a:gd name="connsiteY9" fmla="*/ 385445 h 562403"/>
              <a:gd name="connisteX10" fmla="*/ 539961 w 925406"/>
              <a:gd name="connsiteY10" fmla="*/ 385445 h 562403"/>
              <a:gd name="connisteX11" fmla="*/ 607906 w 925406"/>
              <a:gd name="connsiteY11" fmla="*/ 400685 h 562403"/>
              <a:gd name="connisteX12" fmla="*/ 675851 w 925406"/>
              <a:gd name="connsiteY12" fmla="*/ 422910 h 562403"/>
              <a:gd name="connisteX13" fmla="*/ 713316 w 925406"/>
              <a:gd name="connsiteY13" fmla="*/ 491490 h 562403"/>
              <a:gd name="connisteX14" fmla="*/ 781261 w 925406"/>
              <a:gd name="connsiteY14" fmla="*/ 528955 h 562403"/>
              <a:gd name="connisteX15" fmla="*/ 849841 w 925406"/>
              <a:gd name="connsiteY15" fmla="*/ 559435 h 562403"/>
              <a:gd name="connisteX16" fmla="*/ 925406 w 925406"/>
              <a:gd name="connsiteY16" fmla="*/ 559435 h 56240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Lst>
            <a:rect l="l" t="t" r="r" b="b"/>
            <a:pathLst>
              <a:path w="925407" h="562404">
                <a:moveTo>
                  <a:pt x="3387" y="0"/>
                </a:moveTo>
                <a:cubicBezTo>
                  <a:pt x="3387" y="12065"/>
                  <a:pt x="3387" y="40640"/>
                  <a:pt x="3387" y="67945"/>
                </a:cubicBezTo>
                <a:cubicBezTo>
                  <a:pt x="3387" y="95250"/>
                  <a:pt x="-4233" y="107315"/>
                  <a:pt x="3387" y="135890"/>
                </a:cubicBezTo>
                <a:cubicBezTo>
                  <a:pt x="11007" y="164465"/>
                  <a:pt x="17992" y="180975"/>
                  <a:pt x="40852" y="211455"/>
                </a:cubicBezTo>
                <a:cubicBezTo>
                  <a:pt x="63712" y="241935"/>
                  <a:pt x="87842" y="264160"/>
                  <a:pt x="116417" y="287020"/>
                </a:cubicBezTo>
                <a:cubicBezTo>
                  <a:pt x="144992" y="309880"/>
                  <a:pt x="157057" y="311785"/>
                  <a:pt x="184362" y="325120"/>
                </a:cubicBezTo>
                <a:cubicBezTo>
                  <a:pt x="211667" y="338455"/>
                  <a:pt x="223732" y="346075"/>
                  <a:pt x="252307" y="354965"/>
                </a:cubicBezTo>
                <a:cubicBezTo>
                  <a:pt x="280882" y="363855"/>
                  <a:pt x="299297" y="365760"/>
                  <a:pt x="327872" y="370205"/>
                </a:cubicBezTo>
                <a:cubicBezTo>
                  <a:pt x="356447" y="374650"/>
                  <a:pt x="367242" y="374650"/>
                  <a:pt x="395817" y="377825"/>
                </a:cubicBezTo>
                <a:cubicBezTo>
                  <a:pt x="424392" y="381000"/>
                  <a:pt x="442807" y="384175"/>
                  <a:pt x="471382" y="385445"/>
                </a:cubicBezTo>
                <a:cubicBezTo>
                  <a:pt x="499957" y="386715"/>
                  <a:pt x="512657" y="382270"/>
                  <a:pt x="539962" y="385445"/>
                </a:cubicBezTo>
                <a:cubicBezTo>
                  <a:pt x="567267" y="388620"/>
                  <a:pt x="580602" y="393065"/>
                  <a:pt x="607907" y="400685"/>
                </a:cubicBezTo>
                <a:cubicBezTo>
                  <a:pt x="635212" y="408305"/>
                  <a:pt x="654897" y="404495"/>
                  <a:pt x="675852" y="422910"/>
                </a:cubicBezTo>
                <a:cubicBezTo>
                  <a:pt x="696807" y="441325"/>
                  <a:pt x="692362" y="470535"/>
                  <a:pt x="713317" y="491490"/>
                </a:cubicBezTo>
                <a:cubicBezTo>
                  <a:pt x="734272" y="512445"/>
                  <a:pt x="753957" y="515620"/>
                  <a:pt x="781262" y="528955"/>
                </a:cubicBezTo>
                <a:cubicBezTo>
                  <a:pt x="808567" y="542290"/>
                  <a:pt x="821267" y="553085"/>
                  <a:pt x="849842" y="559435"/>
                </a:cubicBezTo>
                <a:cubicBezTo>
                  <a:pt x="878417" y="565785"/>
                  <a:pt x="911437" y="560070"/>
                  <a:pt x="925407" y="55943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s"/>
          <p:cNvPicPr>
            <a:picLocks noChangeAspect="1"/>
          </p:cNvPicPr>
          <p:nvPr/>
        </p:nvPicPr>
        <p:blipFill>
          <a:blip r:embed="rId1">
            <a:clrChange>
              <a:clrFrom>
                <a:srgbClr val="030303">
                  <a:alpha val="100000"/>
                </a:srgbClr>
              </a:clrFrom>
              <a:clrTo>
                <a:srgbClr val="030303">
                  <a:alpha val="100000"/>
                  <a:alpha val="0"/>
                </a:srgbClr>
              </a:clrTo>
            </a:clrChange>
          </a:blip>
          <a:srcRect t="7830" b="13868"/>
          <a:stretch>
            <a:fillRect/>
          </a:stretch>
        </p:blipFill>
        <p:spPr>
          <a:xfrm rot="4860000">
            <a:off x="4312920" y="2247900"/>
            <a:ext cx="487045" cy="648335"/>
          </a:xfrm>
          <a:prstGeom prst="rect">
            <a:avLst/>
          </a:prstGeom>
        </p:spPr>
      </p:pic>
      <p:pic>
        <p:nvPicPr>
          <p:cNvPr id="24" name="Picture 23" descr="images"/>
          <p:cNvPicPr>
            <a:picLocks noChangeAspect="1"/>
          </p:cNvPicPr>
          <p:nvPr/>
        </p:nvPicPr>
        <p:blipFill>
          <a:blip r:embed="rId1">
            <a:clrChange>
              <a:clrFrom>
                <a:srgbClr val="030303">
                  <a:alpha val="100000"/>
                </a:srgbClr>
              </a:clrFrom>
              <a:clrTo>
                <a:srgbClr val="030303">
                  <a:alpha val="100000"/>
                  <a:alpha val="0"/>
                </a:srgbClr>
              </a:clrTo>
            </a:clrChange>
          </a:blip>
          <a:srcRect t="7830" b="13868"/>
          <a:stretch>
            <a:fillRect/>
          </a:stretch>
        </p:blipFill>
        <p:spPr>
          <a:xfrm rot="5700000">
            <a:off x="5267960" y="2378075"/>
            <a:ext cx="487045" cy="648335"/>
          </a:xfrm>
          <a:prstGeom prst="rect">
            <a:avLst/>
          </a:prstGeom>
        </p:spPr>
      </p:pic>
      <p:sp>
        <p:nvSpPr>
          <p:cNvPr id="18" name="Freeform 17"/>
          <p:cNvSpPr/>
          <p:nvPr/>
        </p:nvSpPr>
        <p:spPr>
          <a:xfrm rot="5220000">
            <a:off x="2903220" y="2305050"/>
            <a:ext cx="1261110" cy="1127125"/>
          </a:xfrm>
          <a:custGeom>
            <a:avLst/>
            <a:gdLst>
              <a:gd name="connsiteX0" fmla="*/ 0 w 1730"/>
              <a:gd name="connsiteY0" fmla="*/ 858 h 1563"/>
              <a:gd name="connsiteX1" fmla="*/ 794 w 1730"/>
              <a:gd name="connsiteY1" fmla="*/ 95 h 1563"/>
              <a:gd name="connsiteX2" fmla="*/ 1730 w 1730"/>
              <a:gd name="connsiteY2" fmla="*/ 0 h 1563"/>
              <a:gd name="connsiteX3" fmla="*/ 1554 w 1730"/>
              <a:gd name="connsiteY3" fmla="*/ 837 h 1563"/>
              <a:gd name="connsiteX4" fmla="*/ 663 w 1730"/>
              <a:gd name="connsiteY4" fmla="*/ 1563 h 1563"/>
              <a:gd name="connsiteX5" fmla="*/ 0 w 1730"/>
              <a:gd name="connsiteY5" fmla="*/ 858 h 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 h="1563">
                <a:moveTo>
                  <a:pt x="0" y="858"/>
                </a:moveTo>
                <a:cubicBezTo>
                  <a:pt x="0" y="466"/>
                  <a:pt x="302" y="95"/>
                  <a:pt x="794" y="95"/>
                </a:cubicBezTo>
                <a:cubicBezTo>
                  <a:pt x="1090" y="95"/>
                  <a:pt x="1433" y="0"/>
                  <a:pt x="1730" y="0"/>
                </a:cubicBezTo>
                <a:cubicBezTo>
                  <a:pt x="1730" y="235"/>
                  <a:pt x="1554" y="600"/>
                  <a:pt x="1554" y="837"/>
                </a:cubicBezTo>
                <a:cubicBezTo>
                  <a:pt x="1554" y="1228"/>
                  <a:pt x="1155" y="1563"/>
                  <a:pt x="663" y="1563"/>
                </a:cubicBezTo>
                <a:cubicBezTo>
                  <a:pt x="172" y="1563"/>
                  <a:pt x="0" y="1249"/>
                  <a:pt x="0" y="858"/>
                </a:cubicBezTo>
                <a:close/>
              </a:path>
            </a:pathLst>
          </a:custGeom>
          <a:solidFill>
            <a:srgbClr val="21F9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a:solidFill>
                <a:schemeClr val="tx1"/>
              </a:solidFill>
            </a:endParaRPr>
          </a:p>
        </p:txBody>
      </p:sp>
      <p:sp>
        <p:nvSpPr>
          <p:cNvPr id="7" name="Rectangles 6"/>
          <p:cNvSpPr/>
          <p:nvPr>
            <p:custDataLst>
              <p:tags r:id="rId12"/>
            </p:custDataLst>
          </p:nvPr>
        </p:nvSpPr>
        <p:spPr>
          <a:xfrm rot="19860000">
            <a:off x="4235450" y="2924810"/>
            <a:ext cx="824230" cy="3575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a:solidFill>
                  <a:schemeClr val="tx1"/>
                </a:solidFill>
              </a:rPr>
              <a:t>14 x 9</a:t>
            </a:r>
            <a:endParaRPr lang="en-US" sz="1600" b="1">
              <a:solidFill>
                <a:schemeClr val="tx1"/>
              </a:solidFill>
            </a:endParaRPr>
          </a:p>
        </p:txBody>
      </p:sp>
      <p:sp>
        <p:nvSpPr>
          <p:cNvPr id="76" name="Rectangles 75"/>
          <p:cNvSpPr/>
          <p:nvPr>
            <p:custDataLst>
              <p:tags r:id="rId13"/>
            </p:custDataLst>
          </p:nvPr>
        </p:nvSpPr>
        <p:spPr>
          <a:xfrm rot="19020000">
            <a:off x="3035300" y="2522220"/>
            <a:ext cx="768985"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a:solidFill>
                  <a:schemeClr val="tx1"/>
                </a:solidFill>
              </a:rPr>
              <a:t>12 x 2</a:t>
            </a:r>
            <a:endParaRPr lang="en-US" sz="1600" b="1">
              <a:solidFill>
                <a:schemeClr val="tx1"/>
              </a:solidFill>
            </a:endParaRPr>
          </a:p>
        </p:txBody>
      </p:sp>
      <p:sp>
        <p:nvSpPr>
          <p:cNvPr id="34" name="Freeform 33"/>
          <p:cNvSpPr/>
          <p:nvPr/>
        </p:nvSpPr>
        <p:spPr>
          <a:xfrm>
            <a:off x="5408295" y="3259455"/>
            <a:ext cx="866140" cy="910590"/>
          </a:xfrm>
          <a:custGeom>
            <a:avLst/>
            <a:gdLst>
              <a:gd name="connisteX0" fmla="*/ 0 w 865998"/>
              <a:gd name="connsiteY0" fmla="*/ 821690 h 910872"/>
              <a:gd name="connisteX1" fmla="*/ 83820 w 865998"/>
              <a:gd name="connsiteY1" fmla="*/ 829310 h 910872"/>
              <a:gd name="connisteX2" fmla="*/ 151765 w 865998"/>
              <a:gd name="connsiteY2" fmla="*/ 844550 h 910872"/>
              <a:gd name="connisteX3" fmla="*/ 243205 w 865998"/>
              <a:gd name="connsiteY3" fmla="*/ 867410 h 910872"/>
              <a:gd name="connisteX4" fmla="*/ 311785 w 865998"/>
              <a:gd name="connsiteY4" fmla="*/ 882650 h 910872"/>
              <a:gd name="connisteX5" fmla="*/ 380365 w 865998"/>
              <a:gd name="connsiteY5" fmla="*/ 890270 h 910872"/>
              <a:gd name="connisteX6" fmla="*/ 456565 w 865998"/>
              <a:gd name="connsiteY6" fmla="*/ 897890 h 910872"/>
              <a:gd name="connisteX7" fmla="*/ 524510 w 865998"/>
              <a:gd name="connsiteY7" fmla="*/ 905510 h 910872"/>
              <a:gd name="connisteX8" fmla="*/ 593090 w 865998"/>
              <a:gd name="connsiteY8" fmla="*/ 905510 h 910872"/>
              <a:gd name="connisteX9" fmla="*/ 661670 w 865998"/>
              <a:gd name="connsiteY9" fmla="*/ 905510 h 910872"/>
              <a:gd name="connisteX10" fmla="*/ 730250 w 865998"/>
              <a:gd name="connsiteY10" fmla="*/ 844550 h 910872"/>
              <a:gd name="connisteX11" fmla="*/ 760730 w 865998"/>
              <a:gd name="connsiteY11" fmla="*/ 768350 h 910872"/>
              <a:gd name="connisteX12" fmla="*/ 791210 w 865998"/>
              <a:gd name="connsiteY12" fmla="*/ 692150 h 910872"/>
              <a:gd name="connisteX13" fmla="*/ 821690 w 865998"/>
              <a:gd name="connsiteY13" fmla="*/ 623570 h 910872"/>
              <a:gd name="connisteX14" fmla="*/ 844550 w 865998"/>
              <a:gd name="connsiteY14" fmla="*/ 555625 h 910872"/>
              <a:gd name="connisteX15" fmla="*/ 859790 w 865998"/>
              <a:gd name="connsiteY15" fmla="*/ 487045 h 910872"/>
              <a:gd name="connisteX16" fmla="*/ 859790 w 865998"/>
              <a:gd name="connsiteY16" fmla="*/ 418465 h 910872"/>
              <a:gd name="connisteX17" fmla="*/ 859790 w 865998"/>
              <a:gd name="connsiteY17" fmla="*/ 349885 h 910872"/>
              <a:gd name="connisteX18" fmla="*/ 859790 w 865998"/>
              <a:gd name="connsiteY18" fmla="*/ 281305 h 910872"/>
              <a:gd name="connisteX19" fmla="*/ 791210 w 865998"/>
              <a:gd name="connsiteY19" fmla="*/ 281305 h 910872"/>
              <a:gd name="connisteX20" fmla="*/ 722630 w 865998"/>
              <a:gd name="connsiteY20" fmla="*/ 227965 h 910872"/>
              <a:gd name="connisteX21" fmla="*/ 715010 w 865998"/>
              <a:gd name="connsiteY21" fmla="*/ 160020 h 910872"/>
              <a:gd name="connisteX22" fmla="*/ 715010 w 865998"/>
              <a:gd name="connsiteY22" fmla="*/ 91440 h 910872"/>
              <a:gd name="connisteX23" fmla="*/ 745490 w 865998"/>
              <a:gd name="connsiteY23" fmla="*/ 22860 h 910872"/>
              <a:gd name="connisteX24" fmla="*/ 814070 w 865998"/>
              <a:gd name="connsiteY24" fmla="*/ 0 h 91087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Lst>
            <a:rect l="l" t="t" r="r" b="b"/>
            <a:pathLst>
              <a:path w="865999" h="910872">
                <a:moveTo>
                  <a:pt x="0" y="821690"/>
                </a:moveTo>
                <a:cubicBezTo>
                  <a:pt x="15240" y="822960"/>
                  <a:pt x="53340" y="824865"/>
                  <a:pt x="83820" y="829310"/>
                </a:cubicBezTo>
                <a:cubicBezTo>
                  <a:pt x="114300" y="833755"/>
                  <a:pt x="120015" y="836930"/>
                  <a:pt x="151765" y="844550"/>
                </a:cubicBezTo>
                <a:cubicBezTo>
                  <a:pt x="183515" y="852170"/>
                  <a:pt x="211455" y="859790"/>
                  <a:pt x="243205" y="867410"/>
                </a:cubicBezTo>
                <a:cubicBezTo>
                  <a:pt x="274955" y="875030"/>
                  <a:pt x="284480" y="878205"/>
                  <a:pt x="311785" y="882650"/>
                </a:cubicBezTo>
                <a:cubicBezTo>
                  <a:pt x="339090" y="887095"/>
                  <a:pt x="351155" y="887095"/>
                  <a:pt x="380365" y="890270"/>
                </a:cubicBezTo>
                <a:cubicBezTo>
                  <a:pt x="409575" y="893445"/>
                  <a:pt x="427990" y="894715"/>
                  <a:pt x="456565" y="897890"/>
                </a:cubicBezTo>
                <a:cubicBezTo>
                  <a:pt x="485140" y="901065"/>
                  <a:pt x="497205" y="904240"/>
                  <a:pt x="524510" y="905510"/>
                </a:cubicBezTo>
                <a:cubicBezTo>
                  <a:pt x="551815" y="906780"/>
                  <a:pt x="565785" y="905510"/>
                  <a:pt x="593090" y="905510"/>
                </a:cubicBezTo>
                <a:cubicBezTo>
                  <a:pt x="620395" y="905510"/>
                  <a:pt x="634365" y="917575"/>
                  <a:pt x="661670" y="905510"/>
                </a:cubicBezTo>
                <a:cubicBezTo>
                  <a:pt x="688975" y="893445"/>
                  <a:pt x="710565" y="871855"/>
                  <a:pt x="730250" y="844550"/>
                </a:cubicBezTo>
                <a:cubicBezTo>
                  <a:pt x="749935" y="817245"/>
                  <a:pt x="748665" y="798830"/>
                  <a:pt x="760730" y="768350"/>
                </a:cubicBezTo>
                <a:cubicBezTo>
                  <a:pt x="772795" y="737870"/>
                  <a:pt x="779145" y="721360"/>
                  <a:pt x="791210" y="692150"/>
                </a:cubicBezTo>
                <a:cubicBezTo>
                  <a:pt x="803275" y="662940"/>
                  <a:pt x="810895" y="650875"/>
                  <a:pt x="821690" y="623570"/>
                </a:cubicBezTo>
                <a:cubicBezTo>
                  <a:pt x="832485" y="596265"/>
                  <a:pt x="836930" y="582930"/>
                  <a:pt x="844550" y="555625"/>
                </a:cubicBezTo>
                <a:cubicBezTo>
                  <a:pt x="852170" y="528320"/>
                  <a:pt x="856615" y="514350"/>
                  <a:pt x="859790" y="487045"/>
                </a:cubicBezTo>
                <a:cubicBezTo>
                  <a:pt x="862965" y="459740"/>
                  <a:pt x="859790" y="445770"/>
                  <a:pt x="859790" y="418465"/>
                </a:cubicBezTo>
                <a:cubicBezTo>
                  <a:pt x="859790" y="391160"/>
                  <a:pt x="859790" y="377190"/>
                  <a:pt x="859790" y="349885"/>
                </a:cubicBezTo>
                <a:cubicBezTo>
                  <a:pt x="859790" y="322580"/>
                  <a:pt x="873760" y="295275"/>
                  <a:pt x="859790" y="281305"/>
                </a:cubicBezTo>
                <a:cubicBezTo>
                  <a:pt x="845820" y="267335"/>
                  <a:pt x="818515" y="292100"/>
                  <a:pt x="791210" y="281305"/>
                </a:cubicBezTo>
                <a:cubicBezTo>
                  <a:pt x="763905" y="270510"/>
                  <a:pt x="737870" y="252095"/>
                  <a:pt x="722630" y="227965"/>
                </a:cubicBezTo>
                <a:cubicBezTo>
                  <a:pt x="707390" y="203835"/>
                  <a:pt x="716280" y="187325"/>
                  <a:pt x="715010" y="160020"/>
                </a:cubicBezTo>
                <a:cubicBezTo>
                  <a:pt x="713740" y="132715"/>
                  <a:pt x="708660" y="118745"/>
                  <a:pt x="715010" y="91440"/>
                </a:cubicBezTo>
                <a:cubicBezTo>
                  <a:pt x="721360" y="64135"/>
                  <a:pt x="725805" y="41275"/>
                  <a:pt x="745490" y="22860"/>
                </a:cubicBezTo>
                <a:cubicBezTo>
                  <a:pt x="765175" y="4445"/>
                  <a:pt x="800735" y="3175"/>
                  <a:pt x="81407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71;p15"/>
          <p:cNvSpPr txBox="1"/>
          <p:nvPr/>
        </p:nvSpPr>
        <p:spPr>
          <a:xfrm>
            <a:off x="67945" y="118110"/>
            <a:ext cx="4239260" cy="440690"/>
          </a:xfrm>
          <a:prstGeom prst="rect">
            <a:avLst/>
          </a:prstGeom>
          <a:noFill/>
          <a:ln>
            <a:noFill/>
          </a:ln>
        </p:spPr>
        <p:txBody>
          <a:bodyPr spcFirstLastPara="1" wrap="square" lIns="91425" tIns="91425" rIns="91425" bIns="91425" anchor="t" anchorCtr="0">
            <a:noAutofit/>
          </a:bodyPr>
          <a:p>
            <a:pPr marL="0" lvl="0" indent="0" algn="l" rtl="0">
              <a:spcBef>
                <a:spcPts val="0"/>
              </a:spcBef>
              <a:spcAft>
                <a:spcPts val="0"/>
              </a:spcAft>
              <a:buNone/>
            </a:pPr>
            <a:r>
              <a:rPr lang="en-IN" sz="2200" b="1" dirty="0">
                <a:solidFill>
                  <a:srgbClr val="FF0000"/>
                </a:solidFill>
                <a:effectLst/>
                <a:latin typeface="Calibri" panose="020F0502020204030204" charset="0"/>
                <a:cs typeface="Calibri" panose="020F0502020204030204" charset="0"/>
                <a:sym typeface="+mn-ea"/>
              </a:rPr>
              <a:t>MULTIPLICATION TABLE</a:t>
            </a:r>
            <a:r>
              <a:rPr lang="en-US" altLang="en-IN" sz="2200" b="1" dirty="0">
                <a:solidFill>
                  <a:srgbClr val="FF0000"/>
                </a:solidFill>
                <a:effectLst/>
                <a:latin typeface="Calibri" panose="020F0502020204030204" charset="0"/>
                <a:cs typeface="Calibri" panose="020F0502020204030204" charset="0"/>
                <a:sym typeface="+mn-ea"/>
              </a:rPr>
              <a:t>- 10 to 16</a:t>
            </a:r>
            <a:endParaRPr lang="en-US" altLang="en-IN" sz="2200" b="1" i="0" u="none" strike="noStrike" cap="none" dirty="0">
              <a:solidFill>
                <a:srgbClr val="FF0000"/>
              </a:solidFill>
              <a:effectLst/>
              <a:latin typeface="Calibri" panose="020F0502020204030204" charset="0"/>
              <a:cs typeface="Calibri" panose="020F0502020204030204" charset="0"/>
              <a:sym typeface="+mn-ea"/>
            </a:endParaRPr>
          </a:p>
        </p:txBody>
      </p:sp>
      <p:sp>
        <p:nvSpPr>
          <p:cNvPr id="4" name="Rectangles 3"/>
          <p:cNvSpPr/>
          <p:nvPr>
            <p:custDataLst>
              <p:tags r:id="rId14"/>
            </p:custDataLst>
          </p:nvPr>
        </p:nvSpPr>
        <p:spPr>
          <a:xfrm rot="16560000">
            <a:off x="638175" y="4020185"/>
            <a:ext cx="492760"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600" b="1">
                <a:solidFill>
                  <a:schemeClr val="tx1"/>
                </a:solidFill>
              </a:rPr>
              <a:t>45</a:t>
            </a:r>
            <a:endParaRPr lang="en-US" sz="1600" b="1">
              <a:solidFill>
                <a:schemeClr val="tx1"/>
              </a:solidFill>
            </a:endParaRPr>
          </a:p>
        </p:txBody>
      </p:sp>
      <p:sp>
        <p:nvSpPr>
          <p:cNvPr id="30" name="Rectangles 29"/>
          <p:cNvSpPr/>
          <p:nvPr>
            <p:custDataLst>
              <p:tags r:id="rId15"/>
            </p:custDataLst>
          </p:nvPr>
        </p:nvSpPr>
        <p:spPr>
          <a:xfrm rot="17940000">
            <a:off x="881380" y="3018155"/>
            <a:ext cx="492760"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600" b="1">
                <a:solidFill>
                  <a:schemeClr val="tx1"/>
                </a:solidFill>
              </a:rPr>
              <a:t>56</a:t>
            </a:r>
            <a:endParaRPr lang="en-US" sz="1600" b="1">
              <a:solidFill>
                <a:schemeClr val="tx1"/>
              </a:solidFill>
            </a:endParaRPr>
          </a:p>
        </p:txBody>
      </p:sp>
      <p:sp>
        <p:nvSpPr>
          <p:cNvPr id="32" name="Rectangles 31"/>
          <p:cNvSpPr/>
          <p:nvPr>
            <p:custDataLst>
              <p:tags r:id="rId16"/>
            </p:custDataLst>
          </p:nvPr>
        </p:nvSpPr>
        <p:spPr>
          <a:xfrm rot="18600000">
            <a:off x="1017905" y="1823085"/>
            <a:ext cx="492760"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600" b="1">
                <a:solidFill>
                  <a:schemeClr val="tx1"/>
                </a:solidFill>
              </a:rPr>
              <a:t>33</a:t>
            </a:r>
            <a:endParaRPr lang="en-US" sz="1600" b="1">
              <a:solidFill>
                <a:schemeClr val="tx1"/>
              </a:solidFill>
            </a:endParaRPr>
          </a:p>
        </p:txBody>
      </p:sp>
      <p:sp>
        <p:nvSpPr>
          <p:cNvPr id="33" name="Rectangles 32"/>
          <p:cNvSpPr/>
          <p:nvPr>
            <p:custDataLst>
              <p:tags r:id="rId17"/>
            </p:custDataLst>
          </p:nvPr>
        </p:nvSpPr>
        <p:spPr>
          <a:xfrm rot="19980000">
            <a:off x="2319020" y="1628775"/>
            <a:ext cx="492760"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600" b="1">
                <a:solidFill>
                  <a:schemeClr val="tx1"/>
                </a:solidFill>
              </a:rPr>
              <a:t>90</a:t>
            </a:r>
            <a:endParaRPr lang="en-US" sz="1600" b="1">
              <a:solidFill>
                <a:schemeClr val="tx1"/>
              </a:solidFill>
            </a:endParaRPr>
          </a:p>
        </p:txBody>
      </p:sp>
      <p:sp>
        <p:nvSpPr>
          <p:cNvPr id="36" name="Rectangles 35"/>
          <p:cNvSpPr/>
          <p:nvPr>
            <p:custDataLst>
              <p:tags r:id="rId18"/>
            </p:custDataLst>
          </p:nvPr>
        </p:nvSpPr>
        <p:spPr>
          <a:xfrm>
            <a:off x="3331210" y="1536700"/>
            <a:ext cx="492760"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600" b="1">
                <a:solidFill>
                  <a:schemeClr val="tx1"/>
                </a:solidFill>
              </a:rPr>
              <a:t>80</a:t>
            </a:r>
            <a:endParaRPr lang="en-US" sz="1600" b="1">
              <a:solidFill>
                <a:schemeClr val="tx1"/>
              </a:solidFill>
            </a:endParaRPr>
          </a:p>
        </p:txBody>
      </p:sp>
      <p:sp>
        <p:nvSpPr>
          <p:cNvPr id="37" name="Rectangles 36"/>
          <p:cNvSpPr/>
          <p:nvPr>
            <p:custDataLst>
              <p:tags r:id="rId19"/>
            </p:custDataLst>
          </p:nvPr>
        </p:nvSpPr>
        <p:spPr>
          <a:xfrm>
            <a:off x="4352925" y="1628775"/>
            <a:ext cx="492760"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600" b="1">
                <a:solidFill>
                  <a:schemeClr val="tx1"/>
                </a:solidFill>
              </a:rPr>
              <a:t>91</a:t>
            </a:r>
            <a:endParaRPr lang="en-US" sz="1600" b="1">
              <a:solidFill>
                <a:schemeClr val="tx1"/>
              </a:solidFill>
            </a:endParaRPr>
          </a:p>
        </p:txBody>
      </p:sp>
      <p:sp>
        <p:nvSpPr>
          <p:cNvPr id="38" name="Rectangles 37"/>
          <p:cNvSpPr/>
          <p:nvPr>
            <p:custDataLst>
              <p:tags r:id="rId20"/>
            </p:custDataLst>
          </p:nvPr>
        </p:nvSpPr>
        <p:spPr>
          <a:xfrm rot="600000">
            <a:off x="5345430" y="1746250"/>
            <a:ext cx="614045"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600" b="1">
                <a:solidFill>
                  <a:schemeClr val="tx1"/>
                </a:solidFill>
              </a:rPr>
              <a:t>120</a:t>
            </a:r>
            <a:endParaRPr lang="en-US" sz="1600" b="1">
              <a:solidFill>
                <a:schemeClr val="tx1"/>
              </a:solidFill>
            </a:endParaRPr>
          </a:p>
        </p:txBody>
      </p:sp>
      <p:sp>
        <p:nvSpPr>
          <p:cNvPr id="40" name="Rectangles 39"/>
          <p:cNvSpPr/>
          <p:nvPr>
            <p:custDataLst>
              <p:tags r:id="rId21"/>
            </p:custDataLst>
          </p:nvPr>
        </p:nvSpPr>
        <p:spPr>
          <a:xfrm rot="18240000">
            <a:off x="2319020" y="3427730"/>
            <a:ext cx="597535"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600" b="1">
                <a:solidFill>
                  <a:schemeClr val="tx1"/>
                </a:solidFill>
              </a:rPr>
              <a:t>112</a:t>
            </a:r>
            <a:endParaRPr lang="en-US" sz="1600" b="1">
              <a:solidFill>
                <a:schemeClr val="tx1"/>
              </a:solidFill>
            </a:endParaRPr>
          </a:p>
        </p:txBody>
      </p:sp>
      <p:sp>
        <p:nvSpPr>
          <p:cNvPr id="41" name="Rectangles 40"/>
          <p:cNvSpPr/>
          <p:nvPr>
            <p:custDataLst>
              <p:tags r:id="rId22"/>
            </p:custDataLst>
          </p:nvPr>
        </p:nvSpPr>
        <p:spPr>
          <a:xfrm rot="19020000">
            <a:off x="3390265" y="2799715"/>
            <a:ext cx="492760"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600" b="1">
                <a:solidFill>
                  <a:schemeClr val="tx1"/>
                </a:solidFill>
              </a:rPr>
              <a:t>24</a:t>
            </a:r>
            <a:endParaRPr lang="en-US" sz="1600" b="1">
              <a:solidFill>
                <a:schemeClr val="tx1"/>
              </a:solidFill>
            </a:endParaRPr>
          </a:p>
        </p:txBody>
      </p:sp>
      <p:sp>
        <p:nvSpPr>
          <p:cNvPr id="42" name="Rectangles 41"/>
          <p:cNvSpPr/>
          <p:nvPr>
            <p:custDataLst>
              <p:tags r:id="rId23"/>
            </p:custDataLst>
          </p:nvPr>
        </p:nvSpPr>
        <p:spPr>
          <a:xfrm rot="19920000">
            <a:off x="4592955" y="3237230"/>
            <a:ext cx="539750" cy="3613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600" b="1">
                <a:solidFill>
                  <a:schemeClr val="tx1"/>
                </a:solidFill>
              </a:rPr>
              <a:t>126</a:t>
            </a:r>
            <a:endParaRPr lang="en-US" sz="1600" b="1">
              <a:solidFill>
                <a:schemeClr val="tx1"/>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2000" fill="hold">
                                          <p:stCondLst>
                                            <p:cond delay="0"/>
                                          </p:stCondLst>
                                        </p:cTn>
                                        <p:tgtEl>
                                          <p:spTgt spid="39"/>
                                        </p:tgtEl>
                                        <p:attrNameLst>
                                          <p:attrName>style.visibility</p:attrName>
                                        </p:attrNameLst>
                                      </p:cBhvr>
                                      <p:to>
                                        <p:strVal val="visible"/>
                                      </p:to>
                                    </p:set>
                                    <p:anim calcmode="lin" valueType="num">
                                      <p:cBhvr additive="base">
                                        <p:cTn id="7" dur="2000" fill="hold"/>
                                        <p:tgtEl>
                                          <p:spTgt spid="39"/>
                                        </p:tgtEl>
                                        <p:attrNameLst>
                                          <p:attrName>ppt_x</p:attrName>
                                        </p:attrNameLst>
                                      </p:cBhvr>
                                      <p:tavLst>
                                        <p:tav tm="0">
                                          <p:val>
                                            <p:strVal val="1+#ppt_w/2"/>
                                          </p:val>
                                        </p:tav>
                                        <p:tav tm="100000">
                                          <p:val>
                                            <p:strVal val="#ppt_x"/>
                                          </p:val>
                                        </p:tav>
                                      </p:tavLst>
                                    </p:anim>
                                    <p:anim calcmode="lin" valueType="num">
                                      <p:cBhvr additive="base">
                                        <p:cTn id="8" dur="20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2000" fill="hold">
                                          <p:stCondLst>
                                            <p:cond delay="0"/>
                                          </p:stCondLst>
                                        </p:cTn>
                                        <p:tgtEl>
                                          <p:spTgt spid="82"/>
                                        </p:tgtEl>
                                        <p:attrNameLst>
                                          <p:attrName>style.visibility</p:attrName>
                                        </p:attrNameLst>
                                      </p:cBhvr>
                                      <p:to>
                                        <p:strVal val="visible"/>
                                      </p:to>
                                    </p:set>
                                    <p:anim calcmode="lin" valueType="num">
                                      <p:cBhvr additive="base">
                                        <p:cTn id="11" dur="2000" fill="hold"/>
                                        <p:tgtEl>
                                          <p:spTgt spid="82"/>
                                        </p:tgtEl>
                                        <p:attrNameLst>
                                          <p:attrName>ppt_x</p:attrName>
                                        </p:attrNameLst>
                                      </p:cBhvr>
                                      <p:tavLst>
                                        <p:tav tm="0">
                                          <p:val>
                                            <p:strVal val="1+#ppt_w/2"/>
                                          </p:val>
                                        </p:tav>
                                        <p:tav tm="100000">
                                          <p:val>
                                            <p:strVal val="#ppt_x"/>
                                          </p:val>
                                        </p:tav>
                                      </p:tavLst>
                                    </p:anim>
                                    <p:anim calcmode="lin" valueType="num">
                                      <p:cBhvr additive="base">
                                        <p:cTn id="12" dur="200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2000"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2000" fill="hold">
                                          <p:stCondLst>
                                            <p:cond delay="0"/>
                                          </p:stCondLst>
                                        </p:cTn>
                                        <p:tgtEl>
                                          <p:spTgt spid="10"/>
                                        </p:tgtEl>
                                        <p:attrNameLst>
                                          <p:attrName>style.visibility</p:attrName>
                                        </p:attrNameLst>
                                      </p:cBhvr>
                                      <p:to>
                                        <p:strVal val="visible"/>
                                      </p:to>
                                    </p:set>
                                    <p:anim calcmode="lin" valueType="num">
                                      <p:cBhvr additive="base">
                                        <p:cTn id="25" dur="2000" fill="hold"/>
                                        <p:tgtEl>
                                          <p:spTgt spid="10"/>
                                        </p:tgtEl>
                                        <p:attrNameLst>
                                          <p:attrName>ppt_x</p:attrName>
                                        </p:attrNameLst>
                                      </p:cBhvr>
                                      <p:tavLst>
                                        <p:tav tm="0">
                                          <p:val>
                                            <p:strVal val="1+#ppt_w/2"/>
                                          </p:val>
                                        </p:tav>
                                        <p:tav tm="100000">
                                          <p:val>
                                            <p:strVal val="#ppt_x"/>
                                          </p:val>
                                        </p:tav>
                                      </p:tavLst>
                                    </p:anim>
                                    <p:anim calcmode="lin" valueType="num">
                                      <p:cBhvr additive="base">
                                        <p:cTn id="26" dur="20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2000" fill="hold">
                                          <p:stCondLst>
                                            <p:cond delay="0"/>
                                          </p:stCondLst>
                                        </p:cTn>
                                        <p:tgtEl>
                                          <p:spTgt spid="21"/>
                                        </p:tgtEl>
                                        <p:attrNameLst>
                                          <p:attrName>style.visibility</p:attrName>
                                        </p:attrNameLst>
                                      </p:cBhvr>
                                      <p:to>
                                        <p:strVal val="visible"/>
                                      </p:to>
                                    </p:set>
                                    <p:anim calcmode="lin" valueType="num">
                                      <p:cBhvr additive="base">
                                        <p:cTn id="29" dur="2000" fill="hold"/>
                                        <p:tgtEl>
                                          <p:spTgt spid="21"/>
                                        </p:tgtEl>
                                        <p:attrNameLst>
                                          <p:attrName>ppt_x</p:attrName>
                                        </p:attrNameLst>
                                      </p:cBhvr>
                                      <p:tavLst>
                                        <p:tav tm="0">
                                          <p:val>
                                            <p:strVal val="1+#ppt_w/2"/>
                                          </p:val>
                                        </p:tav>
                                        <p:tav tm="100000">
                                          <p:val>
                                            <p:strVal val="#ppt_x"/>
                                          </p:val>
                                        </p:tav>
                                      </p:tavLst>
                                    </p:anim>
                                    <p:anim calcmode="lin" valueType="num">
                                      <p:cBhvr additive="base">
                                        <p:cTn id="30" dur="2000" fill="hold"/>
                                        <p:tgtEl>
                                          <p:spTgt spid="2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2000" fill="hold">
                                          <p:stCondLst>
                                            <p:cond delay="0"/>
                                          </p:stCondLst>
                                        </p:cTn>
                                        <p:tgtEl>
                                          <p:spTgt spid="84"/>
                                        </p:tgtEl>
                                        <p:attrNameLst>
                                          <p:attrName>style.visibility</p:attrName>
                                        </p:attrNameLst>
                                      </p:cBhvr>
                                      <p:to>
                                        <p:strVal val="visible"/>
                                      </p:to>
                                    </p:set>
                                    <p:anim calcmode="lin" valueType="num">
                                      <p:cBhvr additive="base">
                                        <p:cTn id="33" dur="2000" fill="hold"/>
                                        <p:tgtEl>
                                          <p:spTgt spid="84"/>
                                        </p:tgtEl>
                                        <p:attrNameLst>
                                          <p:attrName>ppt_x</p:attrName>
                                        </p:attrNameLst>
                                      </p:cBhvr>
                                      <p:tavLst>
                                        <p:tav tm="0">
                                          <p:val>
                                            <p:strVal val="1+#ppt_w/2"/>
                                          </p:val>
                                        </p:tav>
                                        <p:tav tm="100000">
                                          <p:val>
                                            <p:strVal val="#ppt_x"/>
                                          </p:val>
                                        </p:tav>
                                      </p:tavLst>
                                    </p:anim>
                                    <p:anim calcmode="lin" valueType="num">
                                      <p:cBhvr additive="base">
                                        <p:cTn id="34" dur="20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2000" fill="hold">
                                          <p:stCondLst>
                                            <p:cond delay="0"/>
                                          </p:stCondLst>
                                        </p:cTn>
                                        <p:tgtEl>
                                          <p:spTgt spid="12"/>
                                        </p:tgtEl>
                                        <p:attrNameLst>
                                          <p:attrName>style.visibility</p:attrName>
                                        </p:attrNameLst>
                                      </p:cBhvr>
                                      <p:to>
                                        <p:strVal val="visible"/>
                                      </p:to>
                                    </p:set>
                                    <p:anim calcmode="lin" valueType="num">
                                      <p:cBhvr additive="base">
                                        <p:cTn id="43" dur="2000" fill="hold"/>
                                        <p:tgtEl>
                                          <p:spTgt spid="12"/>
                                        </p:tgtEl>
                                        <p:attrNameLst>
                                          <p:attrName>ppt_x</p:attrName>
                                        </p:attrNameLst>
                                      </p:cBhvr>
                                      <p:tavLst>
                                        <p:tav tm="0">
                                          <p:val>
                                            <p:strVal val="1+#ppt_w/2"/>
                                          </p:val>
                                        </p:tav>
                                        <p:tav tm="100000">
                                          <p:val>
                                            <p:strVal val="#ppt_x"/>
                                          </p:val>
                                        </p:tav>
                                      </p:tavLst>
                                    </p:anim>
                                    <p:anim calcmode="lin" valueType="num">
                                      <p:cBhvr additive="base">
                                        <p:cTn id="44" dur="20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6" fill="hold" nodeType="withEffect">
                                  <p:stCondLst>
                                    <p:cond delay="0"/>
                                  </p:stCondLst>
                                  <p:childTnLst>
                                    <p:set>
                                      <p:cBhvr>
                                        <p:cTn id="46" dur="2000" fill="hold">
                                          <p:stCondLst>
                                            <p:cond delay="0"/>
                                          </p:stCondLst>
                                        </p:cTn>
                                        <p:tgtEl>
                                          <p:spTgt spid="22"/>
                                        </p:tgtEl>
                                        <p:attrNameLst>
                                          <p:attrName>style.visibility</p:attrName>
                                        </p:attrNameLst>
                                      </p:cBhvr>
                                      <p:to>
                                        <p:strVal val="visible"/>
                                      </p:to>
                                    </p:set>
                                    <p:anim calcmode="lin" valueType="num">
                                      <p:cBhvr additive="base">
                                        <p:cTn id="47" dur="2000" fill="hold"/>
                                        <p:tgtEl>
                                          <p:spTgt spid="22"/>
                                        </p:tgtEl>
                                        <p:attrNameLst>
                                          <p:attrName>ppt_x</p:attrName>
                                        </p:attrNameLst>
                                      </p:cBhvr>
                                      <p:tavLst>
                                        <p:tav tm="0">
                                          <p:val>
                                            <p:strVal val="1+#ppt_w/2"/>
                                          </p:val>
                                        </p:tav>
                                        <p:tav tm="100000">
                                          <p:val>
                                            <p:strVal val="#ppt_x"/>
                                          </p:val>
                                        </p:tav>
                                      </p:tavLst>
                                    </p:anim>
                                    <p:anim calcmode="lin" valueType="num">
                                      <p:cBhvr additive="base">
                                        <p:cTn id="48" dur="20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2000" fill="hold">
                                          <p:stCondLst>
                                            <p:cond delay="0"/>
                                          </p:stCondLst>
                                        </p:cTn>
                                        <p:tgtEl>
                                          <p:spTgt spid="85"/>
                                        </p:tgtEl>
                                        <p:attrNameLst>
                                          <p:attrName>style.visibility</p:attrName>
                                        </p:attrNameLst>
                                      </p:cBhvr>
                                      <p:to>
                                        <p:strVal val="visible"/>
                                      </p:to>
                                    </p:set>
                                    <p:anim calcmode="lin" valueType="num">
                                      <p:cBhvr additive="base">
                                        <p:cTn id="51" dur="2000" fill="hold"/>
                                        <p:tgtEl>
                                          <p:spTgt spid="85"/>
                                        </p:tgtEl>
                                        <p:attrNameLst>
                                          <p:attrName>ppt_x</p:attrName>
                                        </p:attrNameLst>
                                      </p:cBhvr>
                                      <p:tavLst>
                                        <p:tav tm="0">
                                          <p:val>
                                            <p:strVal val="1+#ppt_w/2"/>
                                          </p:val>
                                        </p:tav>
                                        <p:tav tm="100000">
                                          <p:val>
                                            <p:strVal val="#ppt_x"/>
                                          </p:val>
                                        </p:tav>
                                      </p:tavLst>
                                    </p:anim>
                                    <p:anim calcmode="lin" valueType="num">
                                      <p:cBhvr additive="base">
                                        <p:cTn id="52" dur="20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2000" fill="hold">
                                          <p:stCondLst>
                                            <p:cond delay="0"/>
                                          </p:stCondLst>
                                        </p:cTn>
                                        <p:tgtEl>
                                          <p:spTgt spid="13"/>
                                        </p:tgtEl>
                                        <p:attrNameLst>
                                          <p:attrName>style.visibility</p:attrName>
                                        </p:attrNameLst>
                                      </p:cBhvr>
                                      <p:to>
                                        <p:strVal val="visible"/>
                                      </p:to>
                                    </p:set>
                                    <p:anim calcmode="lin" valueType="num">
                                      <p:cBhvr additive="base">
                                        <p:cTn id="61" dur="2000" fill="hold"/>
                                        <p:tgtEl>
                                          <p:spTgt spid="13"/>
                                        </p:tgtEl>
                                        <p:attrNameLst>
                                          <p:attrName>ppt_x</p:attrName>
                                        </p:attrNameLst>
                                      </p:cBhvr>
                                      <p:tavLst>
                                        <p:tav tm="0">
                                          <p:val>
                                            <p:strVal val="1+#ppt_w/2"/>
                                          </p:val>
                                        </p:tav>
                                        <p:tav tm="100000">
                                          <p:val>
                                            <p:strVal val="#ppt_x"/>
                                          </p:val>
                                        </p:tav>
                                      </p:tavLst>
                                    </p:anim>
                                    <p:anim calcmode="lin" valueType="num">
                                      <p:cBhvr additive="base">
                                        <p:cTn id="62" dur="2000" fill="hold"/>
                                        <p:tgtEl>
                                          <p:spTgt spid="13"/>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2000" fill="hold">
                                          <p:stCondLst>
                                            <p:cond delay="0"/>
                                          </p:stCondLst>
                                        </p:cTn>
                                        <p:tgtEl>
                                          <p:spTgt spid="23"/>
                                        </p:tgtEl>
                                        <p:attrNameLst>
                                          <p:attrName>style.visibility</p:attrName>
                                        </p:attrNameLst>
                                      </p:cBhvr>
                                      <p:to>
                                        <p:strVal val="visible"/>
                                      </p:to>
                                    </p:set>
                                    <p:anim calcmode="lin" valueType="num">
                                      <p:cBhvr additive="base">
                                        <p:cTn id="65" dur="2000" fill="hold"/>
                                        <p:tgtEl>
                                          <p:spTgt spid="23"/>
                                        </p:tgtEl>
                                        <p:attrNameLst>
                                          <p:attrName>ppt_x</p:attrName>
                                        </p:attrNameLst>
                                      </p:cBhvr>
                                      <p:tavLst>
                                        <p:tav tm="0">
                                          <p:val>
                                            <p:strVal val="1+#ppt_w/2"/>
                                          </p:val>
                                        </p:tav>
                                        <p:tav tm="100000">
                                          <p:val>
                                            <p:strVal val="#ppt_x"/>
                                          </p:val>
                                        </p:tav>
                                      </p:tavLst>
                                    </p:anim>
                                    <p:anim calcmode="lin" valueType="num">
                                      <p:cBhvr additive="base">
                                        <p:cTn id="66" dur="2000" fill="hold"/>
                                        <p:tgtEl>
                                          <p:spTgt spid="23"/>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2000" fill="hold">
                                          <p:stCondLst>
                                            <p:cond delay="0"/>
                                          </p:stCondLst>
                                        </p:cTn>
                                        <p:tgtEl>
                                          <p:spTgt spid="86"/>
                                        </p:tgtEl>
                                        <p:attrNameLst>
                                          <p:attrName>style.visibility</p:attrName>
                                        </p:attrNameLst>
                                      </p:cBhvr>
                                      <p:to>
                                        <p:strVal val="visible"/>
                                      </p:to>
                                    </p:set>
                                    <p:anim calcmode="lin" valueType="num">
                                      <p:cBhvr additive="base">
                                        <p:cTn id="69" dur="2000" fill="hold"/>
                                        <p:tgtEl>
                                          <p:spTgt spid="86"/>
                                        </p:tgtEl>
                                        <p:attrNameLst>
                                          <p:attrName>ppt_x</p:attrName>
                                        </p:attrNameLst>
                                      </p:cBhvr>
                                      <p:tavLst>
                                        <p:tav tm="0">
                                          <p:val>
                                            <p:strVal val="1+#ppt_w/2"/>
                                          </p:val>
                                        </p:tav>
                                        <p:tav tm="100000">
                                          <p:val>
                                            <p:strVal val="#ppt_x"/>
                                          </p:val>
                                        </p:tav>
                                      </p:tavLst>
                                    </p:anim>
                                    <p:anim calcmode="lin" valueType="num">
                                      <p:cBhvr additive="base">
                                        <p:cTn id="70" dur="20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2000" fill="hold">
                                          <p:stCondLst>
                                            <p:cond delay="0"/>
                                          </p:stCondLst>
                                        </p:cTn>
                                        <p:tgtEl>
                                          <p:spTgt spid="14"/>
                                        </p:tgtEl>
                                        <p:attrNameLst>
                                          <p:attrName>style.visibility</p:attrName>
                                        </p:attrNameLst>
                                      </p:cBhvr>
                                      <p:to>
                                        <p:strVal val="visible"/>
                                      </p:to>
                                    </p:set>
                                    <p:anim calcmode="lin" valueType="num">
                                      <p:cBhvr additive="base">
                                        <p:cTn id="79" dur="2000" fill="hold"/>
                                        <p:tgtEl>
                                          <p:spTgt spid="14"/>
                                        </p:tgtEl>
                                        <p:attrNameLst>
                                          <p:attrName>ppt_x</p:attrName>
                                        </p:attrNameLst>
                                      </p:cBhvr>
                                      <p:tavLst>
                                        <p:tav tm="0">
                                          <p:val>
                                            <p:strVal val="#ppt_x"/>
                                          </p:val>
                                        </p:tav>
                                        <p:tav tm="100000">
                                          <p:val>
                                            <p:strVal val="#ppt_x"/>
                                          </p:val>
                                        </p:tav>
                                      </p:tavLst>
                                    </p:anim>
                                    <p:anim calcmode="lin" valueType="num">
                                      <p:cBhvr additive="base">
                                        <p:cTn id="80" dur="2000" fill="hold"/>
                                        <p:tgtEl>
                                          <p:spTgt spid="14"/>
                                        </p:tgtEl>
                                        <p:attrNameLst>
                                          <p:attrName>ppt_y</p:attrName>
                                        </p:attrNameLst>
                                      </p:cBhvr>
                                      <p:tavLst>
                                        <p:tav tm="0">
                                          <p:val>
                                            <p:strVal val="1+#ppt_h/2"/>
                                          </p:val>
                                        </p:tav>
                                        <p:tav tm="100000">
                                          <p:val>
                                            <p:strVal val="#ppt_y"/>
                                          </p:val>
                                        </p:tav>
                                      </p:tavLst>
                                    </p:anim>
                                  </p:childTnLst>
                                </p:cTn>
                              </p:par>
                              <p:par>
                                <p:cTn id="81" presetID="2" presetClass="entr" presetSubtype="6" fill="hold" nodeType="withEffect">
                                  <p:stCondLst>
                                    <p:cond delay="0"/>
                                  </p:stCondLst>
                                  <p:childTnLst>
                                    <p:set>
                                      <p:cBhvr>
                                        <p:cTn id="82" dur="2000" fill="hold">
                                          <p:stCondLst>
                                            <p:cond delay="0"/>
                                          </p:stCondLst>
                                        </p:cTn>
                                        <p:tgtEl>
                                          <p:spTgt spid="5"/>
                                        </p:tgtEl>
                                        <p:attrNameLst>
                                          <p:attrName>style.visibility</p:attrName>
                                        </p:attrNameLst>
                                      </p:cBhvr>
                                      <p:to>
                                        <p:strVal val="visible"/>
                                      </p:to>
                                    </p:set>
                                    <p:anim calcmode="lin" valueType="num">
                                      <p:cBhvr additive="base">
                                        <p:cTn id="83" dur="2000" fill="hold"/>
                                        <p:tgtEl>
                                          <p:spTgt spid="5"/>
                                        </p:tgtEl>
                                        <p:attrNameLst>
                                          <p:attrName>ppt_x</p:attrName>
                                        </p:attrNameLst>
                                      </p:cBhvr>
                                      <p:tavLst>
                                        <p:tav tm="0">
                                          <p:val>
                                            <p:strVal val="1+#ppt_w/2"/>
                                          </p:val>
                                        </p:tav>
                                        <p:tav tm="100000">
                                          <p:val>
                                            <p:strVal val="#ppt_x"/>
                                          </p:val>
                                        </p:tav>
                                      </p:tavLst>
                                    </p:anim>
                                    <p:anim calcmode="lin" valueType="num">
                                      <p:cBhvr additive="base">
                                        <p:cTn id="84" dur="2000" fill="hold"/>
                                        <p:tgtEl>
                                          <p:spTgt spid="5"/>
                                        </p:tgtEl>
                                        <p:attrNameLst>
                                          <p:attrName>ppt_y</p:attrName>
                                        </p:attrNameLst>
                                      </p:cBhvr>
                                      <p:tavLst>
                                        <p:tav tm="0">
                                          <p:val>
                                            <p:strVal val="1+#ppt_h/2"/>
                                          </p:val>
                                        </p:tav>
                                        <p:tav tm="100000">
                                          <p:val>
                                            <p:strVal val="#ppt_y"/>
                                          </p:val>
                                        </p:tav>
                                      </p:tavLst>
                                    </p:anim>
                                  </p:childTnLst>
                                </p:cTn>
                              </p:par>
                              <p:par>
                                <p:cTn id="85" presetID="2" presetClass="entr" presetSubtype="2" fill="hold" grpId="0" nodeType="withEffect">
                                  <p:stCondLst>
                                    <p:cond delay="0"/>
                                  </p:stCondLst>
                                  <p:childTnLst>
                                    <p:set>
                                      <p:cBhvr>
                                        <p:cTn id="86" dur="2000" fill="hold">
                                          <p:stCondLst>
                                            <p:cond delay="0"/>
                                          </p:stCondLst>
                                        </p:cTn>
                                        <p:tgtEl>
                                          <p:spTgt spid="6"/>
                                        </p:tgtEl>
                                        <p:attrNameLst>
                                          <p:attrName>style.visibility</p:attrName>
                                        </p:attrNameLst>
                                      </p:cBhvr>
                                      <p:to>
                                        <p:strVal val="visible"/>
                                      </p:to>
                                    </p:set>
                                    <p:anim calcmode="lin" valueType="num">
                                      <p:cBhvr additive="base">
                                        <p:cTn id="87" dur="2000" fill="hold"/>
                                        <p:tgtEl>
                                          <p:spTgt spid="6"/>
                                        </p:tgtEl>
                                        <p:attrNameLst>
                                          <p:attrName>ppt_x</p:attrName>
                                        </p:attrNameLst>
                                      </p:cBhvr>
                                      <p:tavLst>
                                        <p:tav tm="0">
                                          <p:val>
                                            <p:strVal val="1+#ppt_w/2"/>
                                          </p:val>
                                        </p:tav>
                                        <p:tav tm="100000">
                                          <p:val>
                                            <p:strVal val="#ppt_x"/>
                                          </p:val>
                                        </p:tav>
                                      </p:tavLst>
                                    </p:anim>
                                    <p:anim calcmode="lin" valueType="num">
                                      <p:cBhvr additive="base">
                                        <p:cTn id="8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6" fill="hold" grpId="0" nodeType="clickEffect">
                                  <p:stCondLst>
                                    <p:cond delay="0"/>
                                  </p:stCondLst>
                                  <p:childTnLst>
                                    <p:set>
                                      <p:cBhvr>
                                        <p:cTn id="96" dur="2000" fill="hold">
                                          <p:stCondLst>
                                            <p:cond delay="0"/>
                                          </p:stCondLst>
                                        </p:cTn>
                                        <p:tgtEl>
                                          <p:spTgt spid="16"/>
                                        </p:tgtEl>
                                        <p:attrNameLst>
                                          <p:attrName>style.visibility</p:attrName>
                                        </p:attrNameLst>
                                      </p:cBhvr>
                                      <p:to>
                                        <p:strVal val="visible"/>
                                      </p:to>
                                    </p:set>
                                    <p:anim calcmode="lin" valueType="num">
                                      <p:cBhvr additive="base">
                                        <p:cTn id="97" dur="2000" fill="hold"/>
                                        <p:tgtEl>
                                          <p:spTgt spid="16"/>
                                        </p:tgtEl>
                                        <p:attrNameLst>
                                          <p:attrName>ppt_x</p:attrName>
                                        </p:attrNameLst>
                                      </p:cBhvr>
                                      <p:tavLst>
                                        <p:tav tm="0">
                                          <p:val>
                                            <p:strVal val="1+#ppt_w/2"/>
                                          </p:val>
                                        </p:tav>
                                        <p:tav tm="100000">
                                          <p:val>
                                            <p:strVal val="#ppt_x"/>
                                          </p:val>
                                        </p:tav>
                                      </p:tavLst>
                                    </p:anim>
                                    <p:anim calcmode="lin" valueType="num">
                                      <p:cBhvr additive="base">
                                        <p:cTn id="98" dur="2000" fill="hold"/>
                                        <p:tgtEl>
                                          <p:spTgt spid="16"/>
                                        </p:tgtEl>
                                        <p:attrNameLst>
                                          <p:attrName>ppt_y</p:attrName>
                                        </p:attrNameLst>
                                      </p:cBhvr>
                                      <p:tavLst>
                                        <p:tav tm="0">
                                          <p:val>
                                            <p:strVal val="1+#ppt_h/2"/>
                                          </p:val>
                                        </p:tav>
                                        <p:tav tm="100000">
                                          <p:val>
                                            <p:strVal val="#ppt_y"/>
                                          </p:val>
                                        </p:tav>
                                      </p:tavLst>
                                    </p:anim>
                                  </p:childTnLst>
                                </p:cTn>
                              </p:par>
                              <p:par>
                                <p:cTn id="99" presetID="2" presetClass="entr" presetSubtype="2" fill="hold" grpId="0" nodeType="withEffect">
                                  <p:stCondLst>
                                    <p:cond delay="0"/>
                                  </p:stCondLst>
                                  <p:childTnLst>
                                    <p:set>
                                      <p:cBhvr>
                                        <p:cTn id="100" dur="2000" fill="hold">
                                          <p:stCondLst>
                                            <p:cond delay="0"/>
                                          </p:stCondLst>
                                        </p:cTn>
                                        <p:tgtEl>
                                          <p:spTgt spid="29"/>
                                        </p:tgtEl>
                                        <p:attrNameLst>
                                          <p:attrName>style.visibility</p:attrName>
                                        </p:attrNameLst>
                                      </p:cBhvr>
                                      <p:to>
                                        <p:strVal val="visible"/>
                                      </p:to>
                                    </p:set>
                                    <p:anim calcmode="lin" valueType="num">
                                      <p:cBhvr additive="base">
                                        <p:cTn id="101" dur="2000" fill="hold"/>
                                        <p:tgtEl>
                                          <p:spTgt spid="29"/>
                                        </p:tgtEl>
                                        <p:attrNameLst>
                                          <p:attrName>ppt_x</p:attrName>
                                        </p:attrNameLst>
                                      </p:cBhvr>
                                      <p:tavLst>
                                        <p:tav tm="0">
                                          <p:val>
                                            <p:strVal val="1+#ppt_w/2"/>
                                          </p:val>
                                        </p:tav>
                                        <p:tav tm="100000">
                                          <p:val>
                                            <p:strVal val="#ppt_x"/>
                                          </p:val>
                                        </p:tav>
                                      </p:tavLst>
                                    </p:anim>
                                    <p:anim calcmode="lin" valueType="num">
                                      <p:cBhvr additive="base">
                                        <p:cTn id="102" dur="2000" fill="hold"/>
                                        <p:tgtEl>
                                          <p:spTgt spid="29"/>
                                        </p:tgtEl>
                                        <p:attrNameLst>
                                          <p:attrName>ppt_y</p:attrName>
                                        </p:attrNameLst>
                                      </p:cBhvr>
                                      <p:tavLst>
                                        <p:tav tm="0">
                                          <p:val>
                                            <p:strVal val="#ppt_y"/>
                                          </p:val>
                                        </p:tav>
                                        <p:tav tm="100000">
                                          <p:val>
                                            <p:strVal val="#ppt_y"/>
                                          </p:val>
                                        </p:tav>
                                      </p:tavLst>
                                    </p:anim>
                                  </p:childTnLst>
                                </p:cTn>
                              </p:par>
                              <p:par>
                                <p:cTn id="103" presetID="2" presetClass="entr" presetSubtype="6" fill="hold" nodeType="withEffect">
                                  <p:stCondLst>
                                    <p:cond delay="0"/>
                                  </p:stCondLst>
                                  <p:childTnLst>
                                    <p:set>
                                      <p:cBhvr>
                                        <p:cTn id="104" dur="2000" fill="hold">
                                          <p:stCondLst>
                                            <p:cond delay="0"/>
                                          </p:stCondLst>
                                        </p:cTn>
                                        <p:tgtEl>
                                          <p:spTgt spid="15"/>
                                        </p:tgtEl>
                                        <p:attrNameLst>
                                          <p:attrName>style.visibility</p:attrName>
                                        </p:attrNameLst>
                                      </p:cBhvr>
                                      <p:to>
                                        <p:strVal val="visible"/>
                                      </p:to>
                                    </p:set>
                                    <p:anim calcmode="lin" valueType="num">
                                      <p:cBhvr additive="base">
                                        <p:cTn id="105" dur="2000" fill="hold"/>
                                        <p:tgtEl>
                                          <p:spTgt spid="15"/>
                                        </p:tgtEl>
                                        <p:attrNameLst>
                                          <p:attrName>ppt_x</p:attrName>
                                        </p:attrNameLst>
                                      </p:cBhvr>
                                      <p:tavLst>
                                        <p:tav tm="0">
                                          <p:val>
                                            <p:strVal val="1+#ppt_w/2"/>
                                          </p:val>
                                        </p:tav>
                                        <p:tav tm="100000">
                                          <p:val>
                                            <p:strVal val="#ppt_x"/>
                                          </p:val>
                                        </p:tav>
                                      </p:tavLst>
                                    </p:anim>
                                    <p:anim calcmode="lin" valueType="num">
                                      <p:cBhvr additive="base">
                                        <p:cTn id="106"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6" fill="hold" grpId="0" nodeType="clickEffect">
                                  <p:stCondLst>
                                    <p:cond delay="0"/>
                                  </p:stCondLst>
                                  <p:childTnLst>
                                    <p:set>
                                      <p:cBhvr>
                                        <p:cTn id="114" dur="2000" fill="hold">
                                          <p:stCondLst>
                                            <p:cond delay="0"/>
                                          </p:stCondLst>
                                        </p:cTn>
                                        <p:tgtEl>
                                          <p:spTgt spid="17"/>
                                        </p:tgtEl>
                                        <p:attrNameLst>
                                          <p:attrName>style.visibility</p:attrName>
                                        </p:attrNameLst>
                                      </p:cBhvr>
                                      <p:to>
                                        <p:strVal val="visible"/>
                                      </p:to>
                                    </p:set>
                                    <p:anim calcmode="lin" valueType="num">
                                      <p:cBhvr additive="base">
                                        <p:cTn id="115" dur="2000" fill="hold"/>
                                        <p:tgtEl>
                                          <p:spTgt spid="17"/>
                                        </p:tgtEl>
                                        <p:attrNameLst>
                                          <p:attrName>ppt_x</p:attrName>
                                        </p:attrNameLst>
                                      </p:cBhvr>
                                      <p:tavLst>
                                        <p:tav tm="0">
                                          <p:val>
                                            <p:strVal val="1+#ppt_w/2"/>
                                          </p:val>
                                        </p:tav>
                                        <p:tav tm="100000">
                                          <p:val>
                                            <p:strVal val="#ppt_x"/>
                                          </p:val>
                                        </p:tav>
                                      </p:tavLst>
                                    </p:anim>
                                    <p:anim calcmode="lin" valueType="num">
                                      <p:cBhvr additive="base">
                                        <p:cTn id="116" dur="2000" fill="hold"/>
                                        <p:tgtEl>
                                          <p:spTgt spid="17"/>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additive="base">
                                        <p:cTn id="119" dur="500" fill="hold"/>
                                        <p:tgtEl>
                                          <p:spTgt spid="24"/>
                                        </p:tgtEl>
                                        <p:attrNameLst>
                                          <p:attrName>ppt_x</p:attrName>
                                        </p:attrNameLst>
                                      </p:cBhvr>
                                      <p:tavLst>
                                        <p:tav tm="0">
                                          <p:val>
                                            <p:strVal val="#ppt_x"/>
                                          </p:val>
                                        </p:tav>
                                        <p:tav tm="100000">
                                          <p:val>
                                            <p:strVal val="#ppt_x"/>
                                          </p:val>
                                        </p:tav>
                                      </p:tavLst>
                                    </p:anim>
                                    <p:anim calcmode="lin" valueType="num">
                                      <p:cBhvr additive="base">
                                        <p:cTn id="120" dur="500" fill="hold"/>
                                        <p:tgtEl>
                                          <p:spTgt spid="2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7"/>
                                        </p:tgtEl>
                                        <p:attrNameLst>
                                          <p:attrName>style.visibility</p:attrName>
                                        </p:attrNameLst>
                                      </p:cBhvr>
                                      <p:to>
                                        <p:strVal val="visible"/>
                                      </p:to>
                                    </p:set>
                                    <p:anim calcmode="lin" valueType="num">
                                      <p:cBhvr additive="base">
                                        <p:cTn id="123" dur="500" fill="hold"/>
                                        <p:tgtEl>
                                          <p:spTgt spid="87"/>
                                        </p:tgtEl>
                                        <p:attrNameLst>
                                          <p:attrName>ppt_x</p:attrName>
                                        </p:attrNameLst>
                                      </p:cBhvr>
                                      <p:tavLst>
                                        <p:tav tm="0">
                                          <p:val>
                                            <p:strVal val="#ppt_x"/>
                                          </p:val>
                                        </p:tav>
                                        <p:tav tm="100000">
                                          <p:val>
                                            <p:strVal val="#ppt_x"/>
                                          </p:val>
                                        </p:tav>
                                      </p:tavLst>
                                    </p:anim>
                                    <p:anim calcmode="lin" valueType="num">
                                      <p:cBhvr additive="base">
                                        <p:cTn id="12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 presetClass="entr" presetSubtype="6" fill="hold" grpId="0" nodeType="clickEffect">
                                  <p:stCondLst>
                                    <p:cond delay="0"/>
                                  </p:stCondLst>
                                  <p:childTnLst>
                                    <p:set>
                                      <p:cBhvr>
                                        <p:cTn id="132" dur="2000" fill="hold">
                                          <p:stCondLst>
                                            <p:cond delay="0"/>
                                          </p:stCondLst>
                                        </p:cTn>
                                        <p:tgtEl>
                                          <p:spTgt spid="19"/>
                                        </p:tgtEl>
                                        <p:attrNameLst>
                                          <p:attrName>style.visibility</p:attrName>
                                        </p:attrNameLst>
                                      </p:cBhvr>
                                      <p:to>
                                        <p:strVal val="visible"/>
                                      </p:to>
                                    </p:set>
                                    <p:anim calcmode="lin" valueType="num">
                                      <p:cBhvr additive="base">
                                        <p:cTn id="133" dur="2000" fill="hold"/>
                                        <p:tgtEl>
                                          <p:spTgt spid="19"/>
                                        </p:tgtEl>
                                        <p:attrNameLst>
                                          <p:attrName>ppt_x</p:attrName>
                                        </p:attrNameLst>
                                      </p:cBhvr>
                                      <p:tavLst>
                                        <p:tav tm="0">
                                          <p:val>
                                            <p:strVal val="1+#ppt_w/2"/>
                                          </p:val>
                                        </p:tav>
                                        <p:tav tm="100000">
                                          <p:val>
                                            <p:strVal val="#ppt_x"/>
                                          </p:val>
                                        </p:tav>
                                      </p:tavLst>
                                    </p:anim>
                                    <p:anim calcmode="lin" valueType="num">
                                      <p:cBhvr additive="base">
                                        <p:cTn id="134" dur="2000" fill="hold"/>
                                        <p:tgtEl>
                                          <p:spTgt spid="19"/>
                                        </p:tgtEl>
                                        <p:attrNameLst>
                                          <p:attrName>ppt_y</p:attrName>
                                        </p:attrNameLst>
                                      </p:cBhvr>
                                      <p:tavLst>
                                        <p:tav tm="0">
                                          <p:val>
                                            <p:strVal val="1+#ppt_h/2"/>
                                          </p:val>
                                        </p:tav>
                                        <p:tav tm="100000">
                                          <p:val>
                                            <p:strVal val="#ppt_y"/>
                                          </p:val>
                                        </p:tav>
                                      </p:tavLst>
                                    </p:anim>
                                  </p:childTnLst>
                                </p:cTn>
                              </p:par>
                              <p:par>
                                <p:cTn id="135" presetID="2" presetClass="entr" presetSubtype="2" fill="hold" nodeType="withEffect">
                                  <p:stCondLst>
                                    <p:cond delay="0"/>
                                  </p:stCondLst>
                                  <p:childTnLst>
                                    <p:set>
                                      <p:cBhvr>
                                        <p:cTn id="136" dur="2000" fill="hold">
                                          <p:stCondLst>
                                            <p:cond delay="0"/>
                                          </p:stCondLst>
                                        </p:cTn>
                                        <p:tgtEl>
                                          <p:spTgt spid="27"/>
                                        </p:tgtEl>
                                        <p:attrNameLst>
                                          <p:attrName>style.visibility</p:attrName>
                                        </p:attrNameLst>
                                      </p:cBhvr>
                                      <p:to>
                                        <p:strVal val="visible"/>
                                      </p:to>
                                    </p:set>
                                    <p:anim calcmode="lin" valueType="num">
                                      <p:cBhvr additive="base">
                                        <p:cTn id="137" dur="2000" fill="hold"/>
                                        <p:tgtEl>
                                          <p:spTgt spid="27"/>
                                        </p:tgtEl>
                                        <p:attrNameLst>
                                          <p:attrName>ppt_x</p:attrName>
                                        </p:attrNameLst>
                                      </p:cBhvr>
                                      <p:tavLst>
                                        <p:tav tm="0">
                                          <p:val>
                                            <p:strVal val="1+#ppt_w/2"/>
                                          </p:val>
                                        </p:tav>
                                        <p:tav tm="100000">
                                          <p:val>
                                            <p:strVal val="#ppt_x"/>
                                          </p:val>
                                        </p:tav>
                                      </p:tavLst>
                                    </p:anim>
                                    <p:anim calcmode="lin" valueType="num">
                                      <p:cBhvr additive="base">
                                        <p:cTn id="138" dur="2000" fill="hold"/>
                                        <p:tgtEl>
                                          <p:spTgt spid="27"/>
                                        </p:tgtEl>
                                        <p:attrNameLst>
                                          <p:attrName>ppt_y</p:attrName>
                                        </p:attrNameLst>
                                      </p:cBhvr>
                                      <p:tavLst>
                                        <p:tav tm="0">
                                          <p:val>
                                            <p:strVal val="#ppt_y"/>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4"/>
                                        </p:tgtEl>
                                        <p:attrNameLst>
                                          <p:attrName>style.visibility</p:attrName>
                                        </p:attrNameLst>
                                      </p:cBhvr>
                                      <p:to>
                                        <p:strVal val="visible"/>
                                      </p:to>
                                    </p:set>
                                    <p:anim calcmode="lin" valueType="num">
                                      <p:cBhvr additive="base">
                                        <p:cTn id="141" dur="500" fill="hold"/>
                                        <p:tgtEl>
                                          <p:spTgt spid="34"/>
                                        </p:tgtEl>
                                        <p:attrNameLst>
                                          <p:attrName>ppt_x</p:attrName>
                                        </p:attrNameLst>
                                      </p:cBhvr>
                                      <p:tavLst>
                                        <p:tav tm="0">
                                          <p:val>
                                            <p:strVal val="#ppt_x"/>
                                          </p:val>
                                        </p:tav>
                                        <p:tav tm="100000">
                                          <p:val>
                                            <p:strVal val="#ppt_x"/>
                                          </p:val>
                                        </p:tav>
                                      </p:tavLst>
                                    </p:anim>
                                    <p:anim calcmode="lin" valueType="num">
                                      <p:cBhvr additive="base">
                                        <p:cTn id="1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7"/>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grpId="0" nodeType="clickEffect">
                                  <p:stCondLst>
                                    <p:cond delay="0"/>
                                  </p:stCondLst>
                                  <p:childTnLst>
                                    <p:set>
                                      <p:cBhvr>
                                        <p:cTn id="150" dur="2000" fill="hold">
                                          <p:stCondLst>
                                            <p:cond delay="0"/>
                                          </p:stCondLst>
                                        </p:cTn>
                                        <p:tgtEl>
                                          <p:spTgt spid="18"/>
                                        </p:tgtEl>
                                        <p:attrNameLst>
                                          <p:attrName>style.visibility</p:attrName>
                                        </p:attrNameLst>
                                      </p:cBhvr>
                                      <p:to>
                                        <p:strVal val="visible"/>
                                      </p:to>
                                    </p:set>
                                    <p:anim calcmode="lin" valueType="num">
                                      <p:cBhvr additive="base">
                                        <p:cTn id="151" dur="2000" fill="hold"/>
                                        <p:tgtEl>
                                          <p:spTgt spid="18"/>
                                        </p:tgtEl>
                                        <p:attrNameLst>
                                          <p:attrName>ppt_x</p:attrName>
                                        </p:attrNameLst>
                                      </p:cBhvr>
                                      <p:tavLst>
                                        <p:tav tm="0">
                                          <p:val>
                                            <p:strVal val="1+#ppt_w/2"/>
                                          </p:val>
                                        </p:tav>
                                        <p:tav tm="100000">
                                          <p:val>
                                            <p:strVal val="#ppt_x"/>
                                          </p:val>
                                        </p:tav>
                                      </p:tavLst>
                                    </p:anim>
                                    <p:anim calcmode="lin" valueType="num">
                                      <p:cBhvr additive="base">
                                        <p:cTn id="152" dur="2000" fill="hold"/>
                                        <p:tgtEl>
                                          <p:spTgt spid="18"/>
                                        </p:tgtEl>
                                        <p:attrNameLst>
                                          <p:attrName>ppt_y</p:attrName>
                                        </p:attrNameLst>
                                      </p:cBhvr>
                                      <p:tavLst>
                                        <p:tav tm="0">
                                          <p:val>
                                            <p:strVal val="#ppt_y"/>
                                          </p:val>
                                        </p:tav>
                                        <p:tav tm="100000">
                                          <p:val>
                                            <p:strVal val="#ppt_y"/>
                                          </p:val>
                                        </p:tav>
                                      </p:tavLst>
                                    </p:anim>
                                  </p:childTnLst>
                                </p:cTn>
                              </p:par>
                              <p:par>
                                <p:cTn id="153" presetID="2" presetClass="entr" presetSubtype="6" fill="hold" nodeType="withEffect">
                                  <p:stCondLst>
                                    <p:cond delay="0"/>
                                  </p:stCondLst>
                                  <p:childTnLst>
                                    <p:set>
                                      <p:cBhvr>
                                        <p:cTn id="154" dur="2000" fill="hold">
                                          <p:stCondLst>
                                            <p:cond delay="0"/>
                                          </p:stCondLst>
                                        </p:cTn>
                                        <p:tgtEl>
                                          <p:spTgt spid="26"/>
                                        </p:tgtEl>
                                        <p:attrNameLst>
                                          <p:attrName>style.visibility</p:attrName>
                                        </p:attrNameLst>
                                      </p:cBhvr>
                                      <p:to>
                                        <p:strVal val="visible"/>
                                      </p:to>
                                    </p:set>
                                    <p:anim calcmode="lin" valueType="num">
                                      <p:cBhvr additive="base">
                                        <p:cTn id="155" dur="2000" fill="hold"/>
                                        <p:tgtEl>
                                          <p:spTgt spid="26"/>
                                        </p:tgtEl>
                                        <p:attrNameLst>
                                          <p:attrName>ppt_x</p:attrName>
                                        </p:attrNameLst>
                                      </p:cBhvr>
                                      <p:tavLst>
                                        <p:tav tm="0">
                                          <p:val>
                                            <p:strVal val="1+#ppt_w/2"/>
                                          </p:val>
                                        </p:tav>
                                        <p:tav tm="100000">
                                          <p:val>
                                            <p:strVal val="#ppt_x"/>
                                          </p:val>
                                        </p:tav>
                                      </p:tavLst>
                                    </p:anim>
                                    <p:anim calcmode="lin" valueType="num">
                                      <p:cBhvr additive="base">
                                        <p:cTn id="156" dur="2000" fill="hold"/>
                                        <p:tgtEl>
                                          <p:spTgt spid="26"/>
                                        </p:tgtEl>
                                        <p:attrNameLst>
                                          <p:attrName>ppt_y</p:attrName>
                                        </p:attrNameLst>
                                      </p:cBhvr>
                                      <p:tavLst>
                                        <p:tav tm="0">
                                          <p:val>
                                            <p:strVal val="1+#ppt_h/2"/>
                                          </p:val>
                                        </p:tav>
                                        <p:tav tm="100000">
                                          <p:val>
                                            <p:strVal val="#ppt_y"/>
                                          </p:val>
                                        </p:tav>
                                      </p:tavLst>
                                    </p:anim>
                                  </p:childTnLst>
                                </p:cTn>
                              </p:par>
                              <p:par>
                                <p:cTn id="157" presetID="2" presetClass="entr" presetSubtype="2" fill="hold" grpId="0" nodeType="withEffect">
                                  <p:stCondLst>
                                    <p:cond delay="0"/>
                                  </p:stCondLst>
                                  <p:childTnLst>
                                    <p:set>
                                      <p:cBhvr>
                                        <p:cTn id="158" dur="2000" fill="hold">
                                          <p:stCondLst>
                                            <p:cond delay="0"/>
                                          </p:stCondLst>
                                        </p:cTn>
                                        <p:tgtEl>
                                          <p:spTgt spid="9"/>
                                        </p:tgtEl>
                                        <p:attrNameLst>
                                          <p:attrName>style.visibility</p:attrName>
                                        </p:attrNameLst>
                                      </p:cBhvr>
                                      <p:to>
                                        <p:strVal val="visible"/>
                                      </p:to>
                                    </p:set>
                                    <p:anim calcmode="lin" valueType="num">
                                      <p:cBhvr additive="base">
                                        <p:cTn id="159" dur="2000" fill="hold"/>
                                        <p:tgtEl>
                                          <p:spTgt spid="9"/>
                                        </p:tgtEl>
                                        <p:attrNameLst>
                                          <p:attrName>ppt_x</p:attrName>
                                        </p:attrNameLst>
                                      </p:cBhvr>
                                      <p:tavLst>
                                        <p:tav tm="0">
                                          <p:val>
                                            <p:strVal val="1+#ppt_w/2"/>
                                          </p:val>
                                        </p:tav>
                                        <p:tav tm="100000">
                                          <p:val>
                                            <p:strVal val="#ppt_x"/>
                                          </p:val>
                                        </p:tav>
                                      </p:tavLst>
                                    </p:anim>
                                    <p:anim calcmode="lin" valueType="num">
                                      <p:cBhvr additive="base">
                                        <p:cTn id="160"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76"/>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2000" fill="hold">
                                          <p:stCondLst>
                                            <p:cond delay="0"/>
                                          </p:stCondLst>
                                        </p:cTn>
                                        <p:tgtEl>
                                          <p:spTgt spid="20"/>
                                        </p:tgtEl>
                                        <p:attrNameLst>
                                          <p:attrName>style.visibility</p:attrName>
                                        </p:attrNameLst>
                                      </p:cBhvr>
                                      <p:to>
                                        <p:strVal val="visible"/>
                                      </p:to>
                                    </p:set>
                                    <p:anim calcmode="lin" valueType="num">
                                      <p:cBhvr additive="base">
                                        <p:cTn id="169" dur="2000" fill="hold"/>
                                        <p:tgtEl>
                                          <p:spTgt spid="20"/>
                                        </p:tgtEl>
                                        <p:attrNameLst>
                                          <p:attrName>ppt_x</p:attrName>
                                        </p:attrNameLst>
                                      </p:cBhvr>
                                      <p:tavLst>
                                        <p:tav tm="0">
                                          <p:val>
                                            <p:strVal val="#ppt_x"/>
                                          </p:val>
                                        </p:tav>
                                        <p:tav tm="100000">
                                          <p:val>
                                            <p:strVal val="#ppt_x"/>
                                          </p:val>
                                        </p:tav>
                                      </p:tavLst>
                                    </p:anim>
                                    <p:anim calcmode="lin" valueType="num">
                                      <p:cBhvr additive="base">
                                        <p:cTn id="170" dur="2000" fill="hold"/>
                                        <p:tgtEl>
                                          <p:spTgt spid="20"/>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25"/>
                                        </p:tgtEl>
                                        <p:attrNameLst>
                                          <p:attrName>style.visibility</p:attrName>
                                        </p:attrNameLst>
                                      </p:cBhvr>
                                      <p:to>
                                        <p:strVal val="visible"/>
                                      </p:to>
                                    </p:set>
                                    <p:anim calcmode="lin" valueType="num">
                                      <p:cBhvr additive="base">
                                        <p:cTn id="173" dur="500" fill="hold"/>
                                        <p:tgtEl>
                                          <p:spTgt spid="25"/>
                                        </p:tgtEl>
                                        <p:attrNameLst>
                                          <p:attrName>ppt_x</p:attrName>
                                        </p:attrNameLst>
                                      </p:cBhvr>
                                      <p:tavLst>
                                        <p:tav tm="0">
                                          <p:val>
                                            <p:strVal val="#ppt_x"/>
                                          </p:val>
                                        </p:tav>
                                        <p:tav tm="100000">
                                          <p:val>
                                            <p:strVal val="#ppt_x"/>
                                          </p:val>
                                        </p:tav>
                                      </p:tavLst>
                                    </p:anim>
                                    <p:anim calcmode="lin" valueType="num">
                                      <p:cBhvr additive="base">
                                        <p:cTn id="174" dur="500" fill="hold"/>
                                        <p:tgtEl>
                                          <p:spTgt spid="25"/>
                                        </p:tgtEl>
                                        <p:attrNameLst>
                                          <p:attrName>ppt_y</p:attrName>
                                        </p:attrNameLst>
                                      </p:cBhvr>
                                      <p:tavLst>
                                        <p:tav tm="0">
                                          <p:val>
                                            <p:strVal val="1+#ppt_h/2"/>
                                          </p:val>
                                        </p:tav>
                                        <p:tav tm="100000">
                                          <p:val>
                                            <p:strVal val="#ppt_y"/>
                                          </p:val>
                                        </p:tav>
                                      </p:tavLst>
                                    </p:anim>
                                  </p:childTnLst>
                                </p:cTn>
                              </p:par>
                              <p:par>
                                <p:cTn id="175" presetID="2" presetClass="entr" presetSubtype="2" fill="hold" grpId="0" nodeType="withEffect">
                                  <p:stCondLst>
                                    <p:cond delay="0"/>
                                  </p:stCondLst>
                                  <p:childTnLst>
                                    <p:set>
                                      <p:cBhvr>
                                        <p:cTn id="176" dur="2000" fill="hold">
                                          <p:stCondLst>
                                            <p:cond delay="0"/>
                                          </p:stCondLst>
                                        </p:cTn>
                                        <p:tgtEl>
                                          <p:spTgt spid="31"/>
                                        </p:tgtEl>
                                        <p:attrNameLst>
                                          <p:attrName>style.visibility</p:attrName>
                                        </p:attrNameLst>
                                      </p:cBhvr>
                                      <p:to>
                                        <p:strVal val="visible"/>
                                      </p:to>
                                    </p:set>
                                    <p:anim calcmode="lin" valueType="num">
                                      <p:cBhvr additive="base">
                                        <p:cTn id="177" dur="2000" fill="hold"/>
                                        <p:tgtEl>
                                          <p:spTgt spid="31"/>
                                        </p:tgtEl>
                                        <p:attrNameLst>
                                          <p:attrName>ppt_x</p:attrName>
                                        </p:attrNameLst>
                                      </p:cBhvr>
                                      <p:tavLst>
                                        <p:tav tm="0">
                                          <p:val>
                                            <p:strVal val="1+#ppt_w/2"/>
                                          </p:val>
                                        </p:tav>
                                        <p:tav tm="100000">
                                          <p:val>
                                            <p:strVal val="#ppt_x"/>
                                          </p:val>
                                        </p:tav>
                                      </p:tavLst>
                                    </p:anim>
                                    <p:anim calcmode="lin" valueType="num">
                                      <p:cBhvr additive="base">
                                        <p:cTn id="178" dur="2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80"/>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4"/>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32"/>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33"/>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36"/>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37"/>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38"/>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40"/>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41"/>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82" grpId="0" bldLvl="0" animBg="1"/>
      <p:bldP spid="29" grpId="0" bldLvl="0" animBg="1"/>
      <p:bldP spid="9" grpId="0" bldLvl="0" animBg="1"/>
      <p:bldP spid="6" grpId="0" bldLvl="0" animBg="1"/>
      <p:bldP spid="86" grpId="0" bldLvl="0" animBg="1"/>
      <p:bldP spid="85" grpId="0" bldLvl="0" animBg="1"/>
      <p:bldP spid="84" grpId="0" bldLvl="0" animBg="1"/>
      <p:bldP spid="16" grpId="0" bldLvl="0" animBg="1"/>
      <p:bldP spid="39" grpId="0" bldLvl="0" animBg="1"/>
      <p:bldP spid="10" grpId="0" bldLvl="0" animBg="1"/>
      <p:bldP spid="12" grpId="0" bldLvl="0" animBg="1"/>
      <p:bldP spid="13" grpId="0" bldLvl="0" animBg="1"/>
      <p:bldP spid="14" grpId="0" bldLvl="0" animBg="1"/>
      <p:bldP spid="17" grpId="0" bldLvl="0" animBg="1"/>
      <p:bldP spid="20" grpId="0" bldLvl="0" animBg="1"/>
      <p:bldP spid="19" grpId="0" bldLvl="0" animBg="1"/>
      <p:bldP spid="49" grpId="0" bldLvl="0" animBg="1"/>
      <p:bldP spid="60" grpId="0" bldLvl="0" animBg="1"/>
      <p:bldP spid="75" grpId="0" bldLvl="0" animBg="1"/>
      <p:bldP spid="77" grpId="0" bldLvl="0" animBg="1"/>
      <p:bldP spid="78" grpId="0" bldLvl="0" animBg="1"/>
      <p:bldP spid="79" grpId="0" bldLvl="0" animBg="1"/>
      <p:bldP spid="80" grpId="0" bldLvl="0" animBg="1"/>
      <p:bldP spid="81" grpId="0" bldLvl="0" animBg="1"/>
      <p:bldP spid="87" grpId="0" bldLvl="0" animBg="1"/>
      <p:bldP spid="18" grpId="0" bldLvl="0" animBg="1"/>
      <p:bldP spid="7" grpId="0" bldLvl="0" animBg="1"/>
      <p:bldP spid="76" grpId="0" bldLvl="0" animBg="1"/>
      <p:bldP spid="34" grpId="0" bldLvl="0" animBg="1"/>
      <p:bldP spid="4" grpId="0" bldLvl="0" animBg="1"/>
      <p:bldP spid="30" grpId="0" bldLvl="0" animBg="1"/>
      <p:bldP spid="32" grpId="0" bldLvl="0" animBg="1"/>
      <p:bldP spid="33" grpId="0" bldLvl="0" animBg="1"/>
      <p:bldP spid="36" grpId="0" bldLvl="0" animBg="1"/>
      <p:bldP spid="37" grpId="0" bldLvl="0" animBg="1"/>
      <p:bldP spid="38" grpId="0" bldLvl="0" animBg="1"/>
      <p:bldP spid="40" grpId="0" bldLvl="0" animBg="1"/>
      <p:bldP spid="41" grpId="0" bldLvl="0" animBg="1"/>
      <p:bldP spid="4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3" name="Shape 62"/>
        <p:cNvGrpSpPr/>
        <p:nvPr/>
      </p:nvGrpSpPr>
      <p:grpSpPr>
        <a:xfrm>
          <a:off x="0" y="0"/>
          <a:ext cx="0" cy="0"/>
          <a:chOff x="0" y="0"/>
          <a:chExt cx="0" cy="0"/>
        </a:xfrm>
      </p:grpSpPr>
      <p:pic>
        <p:nvPicPr>
          <p:cNvPr id="2097157" name="Google Shape;63;p14"/>
          <p:cNvPicPr preferRelativeResize="0"/>
          <p:nvPr/>
        </p:nvPicPr>
        <p:blipFill rotWithShape="1">
          <a:blip r:embed="rId1"/>
          <a:srcRect/>
          <a:stretch>
            <a:fillRect/>
          </a:stretch>
        </p:blipFill>
        <p:spPr>
          <a:xfrm>
            <a:off x="7698040" y="159300"/>
            <a:ext cx="1232526" cy="611875"/>
          </a:xfrm>
          <a:prstGeom prst="rect">
            <a:avLst/>
          </a:prstGeom>
          <a:noFill/>
          <a:ln>
            <a:noFill/>
          </a:ln>
        </p:spPr>
      </p:pic>
      <p:sp>
        <p:nvSpPr>
          <p:cNvPr id="2" name="Rectangles 1"/>
          <p:cNvSpPr/>
          <p:nvPr/>
        </p:nvSpPr>
        <p:spPr>
          <a:xfrm>
            <a:off x="835660" y="983615"/>
            <a:ext cx="3837940" cy="419735"/>
          </a:xfrm>
          <a:prstGeom prst="rect">
            <a:avLst/>
          </a:prstGeom>
          <a:solidFill>
            <a:srgbClr val="685F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2000">
                <a:ln w="3175">
                  <a:solidFill>
                    <a:sysClr val="windowText" lastClr="000000"/>
                  </a:solidFill>
                </a:ln>
                <a:solidFill>
                  <a:schemeClr val="tx1"/>
                </a:solidFill>
                <a:sym typeface="+mn-ea"/>
              </a:rPr>
              <a:t> MULTIPLICATION TABLES 16</a:t>
            </a:r>
            <a:endParaRPr lang="en-US" sz="2000">
              <a:ln w="3175">
                <a:solidFill>
                  <a:sysClr val="windowText" lastClr="000000"/>
                </a:solidFill>
              </a:ln>
              <a:solidFill>
                <a:schemeClr val="tx1"/>
              </a:solidFill>
              <a:sym typeface="+mn-ea"/>
            </a:endParaRPr>
          </a:p>
        </p:txBody>
      </p:sp>
      <p:sp>
        <p:nvSpPr>
          <p:cNvPr id="5" name="Oval 4"/>
          <p:cNvSpPr/>
          <p:nvPr/>
        </p:nvSpPr>
        <p:spPr>
          <a:xfrm rot="2160000">
            <a:off x="2883535" y="2324100"/>
            <a:ext cx="1594485" cy="56070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6" name="Oval 5"/>
          <p:cNvSpPr/>
          <p:nvPr/>
        </p:nvSpPr>
        <p:spPr>
          <a:xfrm rot="3960000">
            <a:off x="3236595" y="2140585"/>
            <a:ext cx="1510665" cy="48895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7" name="Oval 6"/>
          <p:cNvSpPr/>
          <p:nvPr/>
        </p:nvSpPr>
        <p:spPr>
          <a:xfrm rot="5580000">
            <a:off x="3614420" y="2099310"/>
            <a:ext cx="1512570" cy="52895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8" name="Oval 7"/>
          <p:cNvSpPr/>
          <p:nvPr/>
        </p:nvSpPr>
        <p:spPr>
          <a:xfrm rot="7740000">
            <a:off x="3928745" y="2320290"/>
            <a:ext cx="1493520" cy="44640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9" name="Oval 8"/>
          <p:cNvSpPr/>
          <p:nvPr/>
        </p:nvSpPr>
        <p:spPr>
          <a:xfrm rot="9840000">
            <a:off x="4095115" y="2632710"/>
            <a:ext cx="1532890" cy="42164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10" name="Oval 9"/>
          <p:cNvSpPr/>
          <p:nvPr/>
        </p:nvSpPr>
        <p:spPr>
          <a:xfrm rot="1260000">
            <a:off x="4084320" y="3034030"/>
            <a:ext cx="1488440" cy="46672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11" name="Oval 10"/>
          <p:cNvSpPr/>
          <p:nvPr/>
        </p:nvSpPr>
        <p:spPr>
          <a:xfrm>
            <a:off x="2780665" y="2640965"/>
            <a:ext cx="1506855" cy="52895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12" name="Oval 11"/>
          <p:cNvSpPr/>
          <p:nvPr/>
        </p:nvSpPr>
        <p:spPr>
          <a:xfrm rot="19500000">
            <a:off x="2900045" y="3028950"/>
            <a:ext cx="1482090" cy="54356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13" name="Oval 12"/>
          <p:cNvSpPr/>
          <p:nvPr/>
        </p:nvSpPr>
        <p:spPr>
          <a:xfrm rot="3960000">
            <a:off x="3728720" y="3254375"/>
            <a:ext cx="1472565" cy="50038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14" name="Oval 13"/>
          <p:cNvSpPr/>
          <p:nvPr/>
        </p:nvSpPr>
        <p:spPr>
          <a:xfrm rot="5580000">
            <a:off x="3261995" y="3148330"/>
            <a:ext cx="1464945" cy="50863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21" name="Oval 20"/>
          <p:cNvSpPr/>
          <p:nvPr/>
        </p:nvSpPr>
        <p:spPr>
          <a:xfrm rot="5580000">
            <a:off x="3994150" y="2187575"/>
            <a:ext cx="648335" cy="395605"/>
          </a:xfrm>
          <a:prstGeom prst="ellipse">
            <a:avLst/>
          </a:prstGeom>
          <a:solidFill>
            <a:srgbClr val="685F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22" name="Oval 21"/>
          <p:cNvSpPr/>
          <p:nvPr/>
        </p:nvSpPr>
        <p:spPr>
          <a:xfrm rot="7380000">
            <a:off x="4222115" y="2373630"/>
            <a:ext cx="777240" cy="395605"/>
          </a:xfrm>
          <a:prstGeom prst="ellipse">
            <a:avLst/>
          </a:prstGeom>
          <a:solidFill>
            <a:srgbClr val="685F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23" name="Oval 22"/>
          <p:cNvSpPr/>
          <p:nvPr>
            <p:custDataLst>
              <p:tags r:id="rId2"/>
            </p:custDataLst>
          </p:nvPr>
        </p:nvSpPr>
        <p:spPr>
          <a:xfrm>
            <a:off x="4084320" y="1711960"/>
            <a:ext cx="573405" cy="339090"/>
          </a:xfrm>
          <a:prstGeom prst="ellipse">
            <a:avLst/>
          </a:prstGeom>
          <a:noFill/>
          <a:ln>
            <a:noFill/>
          </a:ln>
          <a:extLst>
            <a:ext uri="{909E8E84-426E-40DD-AFC4-6F175D3DCCD1}">
              <a14:hiddenFill xmlns:a14="http://schemas.microsoft.com/office/drawing/2010/main">
                <a:solidFill>
                  <a:srgbClr val="F8C1C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36</a:t>
            </a:r>
            <a:endParaRPr lang="en-US" b="1">
              <a:solidFill>
                <a:schemeClr val="tx1"/>
              </a:solidFill>
            </a:endParaRPr>
          </a:p>
        </p:txBody>
      </p:sp>
      <p:sp>
        <p:nvSpPr>
          <p:cNvPr id="24" name="Oval 23"/>
          <p:cNvSpPr/>
          <p:nvPr/>
        </p:nvSpPr>
        <p:spPr>
          <a:xfrm>
            <a:off x="4036060" y="2051050"/>
            <a:ext cx="573405" cy="339090"/>
          </a:xfrm>
          <a:prstGeom prst="ellipse">
            <a:avLst/>
          </a:prstGeom>
          <a:noFill/>
          <a:ln>
            <a:noFill/>
          </a:ln>
          <a:extLst>
            <a:ext uri="{909E8E84-426E-40DD-AFC4-6F175D3DCCD1}">
              <a14:hiddenFill xmlns:a14="http://schemas.microsoft.com/office/drawing/2010/main">
                <a:solidFill>
                  <a:srgbClr val="F8C1C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3</a:t>
            </a:r>
            <a:endParaRPr lang="en-US" b="1">
              <a:solidFill>
                <a:schemeClr val="tx1"/>
              </a:solidFill>
            </a:endParaRPr>
          </a:p>
        </p:txBody>
      </p:sp>
      <p:sp>
        <p:nvSpPr>
          <p:cNvPr id="25" name="Oval 24"/>
          <p:cNvSpPr/>
          <p:nvPr>
            <p:custDataLst>
              <p:tags r:id="rId3"/>
            </p:custDataLst>
          </p:nvPr>
        </p:nvSpPr>
        <p:spPr>
          <a:xfrm>
            <a:off x="2877185" y="2090420"/>
            <a:ext cx="756285" cy="339090"/>
          </a:xfrm>
          <a:prstGeom prst="ellipse">
            <a:avLst/>
          </a:prstGeom>
          <a:noFill/>
          <a:ln>
            <a:noFill/>
          </a:ln>
          <a:extLst>
            <a:ext uri="{909E8E84-426E-40DD-AFC4-6F175D3DCCD1}">
              <a14:hiddenFill xmlns:a14="http://schemas.microsoft.com/office/drawing/2010/main">
                <a:solidFill>
                  <a:srgbClr val="F8C1C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80</a:t>
            </a:r>
            <a:endParaRPr lang="en-US" b="1">
              <a:solidFill>
                <a:schemeClr val="tx1"/>
              </a:solidFill>
            </a:endParaRPr>
          </a:p>
        </p:txBody>
      </p:sp>
      <p:sp>
        <p:nvSpPr>
          <p:cNvPr id="29" name="Oval 28"/>
          <p:cNvSpPr/>
          <p:nvPr>
            <p:custDataLst>
              <p:tags r:id="rId4"/>
            </p:custDataLst>
          </p:nvPr>
        </p:nvSpPr>
        <p:spPr>
          <a:xfrm rot="3240000">
            <a:off x="2974975" y="3421380"/>
            <a:ext cx="560070" cy="339090"/>
          </a:xfrm>
          <a:prstGeom prst="ellipse">
            <a:avLst/>
          </a:prstGeom>
          <a:noFill/>
          <a:ln>
            <a:noFill/>
          </a:ln>
          <a:extLst>
            <a:ext uri="{909E8E84-426E-40DD-AFC4-6F175D3DCCD1}">
              <a14:hiddenFill xmlns:a14="http://schemas.microsoft.com/office/drawing/2010/main">
                <a:solidFill>
                  <a:srgbClr val="F8C1C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30</a:t>
            </a:r>
            <a:endParaRPr lang="en-US" b="1">
              <a:solidFill>
                <a:schemeClr val="tx1"/>
              </a:solidFill>
            </a:endParaRPr>
          </a:p>
        </p:txBody>
      </p:sp>
      <p:sp>
        <p:nvSpPr>
          <p:cNvPr id="30" name="Oval 29"/>
          <p:cNvSpPr/>
          <p:nvPr>
            <p:custDataLst>
              <p:tags r:id="rId5"/>
            </p:custDataLst>
          </p:nvPr>
        </p:nvSpPr>
        <p:spPr>
          <a:xfrm rot="21060000">
            <a:off x="4389120" y="3791585"/>
            <a:ext cx="573405" cy="339090"/>
          </a:xfrm>
          <a:prstGeom prst="ellipse">
            <a:avLst/>
          </a:prstGeom>
          <a:noFill/>
          <a:ln>
            <a:noFill/>
          </a:ln>
          <a:extLst>
            <a:ext uri="{909E8E84-426E-40DD-AFC4-6F175D3DCCD1}">
              <a14:hiddenFill xmlns:a14="http://schemas.microsoft.com/office/drawing/2010/main">
                <a:solidFill>
                  <a:srgbClr val="F8C1C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52</a:t>
            </a:r>
            <a:endParaRPr lang="en-US" b="1">
              <a:solidFill>
                <a:schemeClr val="tx1"/>
              </a:solidFill>
            </a:endParaRPr>
          </a:p>
        </p:txBody>
      </p:sp>
      <p:sp>
        <p:nvSpPr>
          <p:cNvPr id="39" name="Oval 38"/>
          <p:cNvSpPr/>
          <p:nvPr>
            <p:custDataLst>
              <p:tags r:id="rId6"/>
            </p:custDataLst>
          </p:nvPr>
        </p:nvSpPr>
        <p:spPr>
          <a:xfrm rot="3660000">
            <a:off x="5064125" y="2531745"/>
            <a:ext cx="573405" cy="339090"/>
          </a:xfrm>
          <a:prstGeom prst="ellipse">
            <a:avLst/>
          </a:prstGeom>
          <a:noFill/>
          <a:ln>
            <a:noFill/>
          </a:ln>
          <a:extLst>
            <a:ext uri="{909E8E84-426E-40DD-AFC4-6F175D3DCCD1}">
              <a14:hiddenFill xmlns:a14="http://schemas.microsoft.com/office/drawing/2010/main">
                <a:solidFill>
                  <a:srgbClr val="F8C1C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96</a:t>
            </a:r>
            <a:endParaRPr lang="en-US" b="1">
              <a:solidFill>
                <a:schemeClr val="tx1"/>
              </a:solidFill>
            </a:endParaRPr>
          </a:p>
        </p:txBody>
      </p:sp>
      <p:sp>
        <p:nvSpPr>
          <p:cNvPr id="44" name="Oval 43"/>
          <p:cNvSpPr/>
          <p:nvPr/>
        </p:nvSpPr>
        <p:spPr>
          <a:xfrm rot="9780000">
            <a:off x="4435475" y="2643505"/>
            <a:ext cx="777240" cy="395605"/>
          </a:xfrm>
          <a:prstGeom prst="ellipse">
            <a:avLst/>
          </a:prstGeom>
          <a:solidFill>
            <a:srgbClr val="685F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45" name="Oval 44"/>
          <p:cNvSpPr/>
          <p:nvPr/>
        </p:nvSpPr>
        <p:spPr>
          <a:xfrm rot="12060000">
            <a:off x="4332605" y="3004185"/>
            <a:ext cx="777240" cy="395605"/>
          </a:xfrm>
          <a:prstGeom prst="ellipse">
            <a:avLst/>
          </a:prstGeom>
          <a:solidFill>
            <a:srgbClr val="685F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46" name="Oval 45"/>
          <p:cNvSpPr/>
          <p:nvPr/>
        </p:nvSpPr>
        <p:spPr>
          <a:xfrm rot="3780000">
            <a:off x="4081780" y="3235960"/>
            <a:ext cx="777240" cy="395605"/>
          </a:xfrm>
          <a:prstGeom prst="ellipse">
            <a:avLst/>
          </a:prstGeom>
          <a:solidFill>
            <a:srgbClr val="685F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47" name="Oval 46"/>
          <p:cNvSpPr/>
          <p:nvPr/>
        </p:nvSpPr>
        <p:spPr>
          <a:xfrm rot="5640000">
            <a:off x="3696970" y="3081655"/>
            <a:ext cx="777240" cy="395605"/>
          </a:xfrm>
          <a:prstGeom prst="ellipse">
            <a:avLst/>
          </a:prstGeom>
          <a:solidFill>
            <a:srgbClr val="685F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48" name="Oval 47"/>
          <p:cNvSpPr/>
          <p:nvPr/>
        </p:nvSpPr>
        <p:spPr>
          <a:xfrm rot="8340000">
            <a:off x="3307715" y="3074035"/>
            <a:ext cx="777240" cy="395605"/>
          </a:xfrm>
          <a:prstGeom prst="ellipse">
            <a:avLst/>
          </a:prstGeom>
          <a:solidFill>
            <a:srgbClr val="685F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49" name="Oval 48"/>
          <p:cNvSpPr/>
          <p:nvPr/>
        </p:nvSpPr>
        <p:spPr>
          <a:xfrm rot="10800000">
            <a:off x="3209290" y="2729865"/>
            <a:ext cx="777240" cy="395605"/>
          </a:xfrm>
          <a:prstGeom prst="ellipse">
            <a:avLst/>
          </a:prstGeom>
          <a:solidFill>
            <a:srgbClr val="685F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50" name="Oval 49"/>
          <p:cNvSpPr/>
          <p:nvPr/>
        </p:nvSpPr>
        <p:spPr>
          <a:xfrm rot="12720000">
            <a:off x="3321050" y="2383790"/>
            <a:ext cx="777240" cy="395605"/>
          </a:xfrm>
          <a:prstGeom prst="ellipse">
            <a:avLst/>
          </a:prstGeom>
          <a:solidFill>
            <a:srgbClr val="685F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51" name="Oval 50"/>
          <p:cNvSpPr/>
          <p:nvPr/>
        </p:nvSpPr>
        <p:spPr>
          <a:xfrm rot="3780000">
            <a:off x="3630930" y="2244090"/>
            <a:ext cx="777240" cy="395605"/>
          </a:xfrm>
          <a:prstGeom prst="ellipse">
            <a:avLst/>
          </a:prstGeom>
          <a:solidFill>
            <a:srgbClr val="685F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b="1">
              <a:solidFill>
                <a:schemeClr val="accent6">
                  <a:lumMod val="50000"/>
                </a:schemeClr>
              </a:solidFill>
            </a:endParaRPr>
          </a:p>
        </p:txBody>
      </p:sp>
      <p:sp>
        <p:nvSpPr>
          <p:cNvPr id="15" name="Oval 14"/>
          <p:cNvSpPr/>
          <p:nvPr/>
        </p:nvSpPr>
        <p:spPr>
          <a:xfrm>
            <a:off x="3870960" y="2528570"/>
            <a:ext cx="738505" cy="753745"/>
          </a:xfrm>
          <a:prstGeom prst="ellipse">
            <a:avLst/>
          </a:prstGeom>
          <a:gradFill>
            <a:gsLst>
              <a:gs pos="20000">
                <a:schemeClr val="accent1">
                  <a:lumMod val="5000"/>
                  <a:lumOff val="95000"/>
                </a:schemeClr>
              </a:gs>
              <a:gs pos="38000">
                <a:srgbClr val="7453DD"/>
              </a:gs>
              <a:gs pos="83000">
                <a:srgbClr val="2C2CAE"/>
              </a:gs>
              <a:gs pos="100000">
                <a:schemeClr val="accent1">
                  <a:lumMod val="30000"/>
                  <a:lumOff val="70000"/>
                </a:schemeClr>
              </a:gs>
            </a:gsLst>
            <a:path path="rect">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b="1">
              <a:solidFill>
                <a:schemeClr val="tx1"/>
              </a:solidFill>
            </a:endParaRPr>
          </a:p>
        </p:txBody>
      </p:sp>
      <p:sp>
        <p:nvSpPr>
          <p:cNvPr id="40" name="Oval 39"/>
          <p:cNvSpPr/>
          <p:nvPr/>
        </p:nvSpPr>
        <p:spPr>
          <a:xfrm rot="4260000">
            <a:off x="4695190" y="2590800"/>
            <a:ext cx="573405" cy="339090"/>
          </a:xfrm>
          <a:prstGeom prst="ellipse">
            <a:avLst/>
          </a:prstGeom>
          <a:noFill/>
          <a:ln>
            <a:noFill/>
          </a:ln>
          <a:extLst>
            <a:ext uri="{909E8E84-426E-40DD-AFC4-6F175D3DCCD1}">
              <a14:hiddenFill xmlns:a14="http://schemas.microsoft.com/office/drawing/2010/main">
                <a:solidFill>
                  <a:srgbClr val="F8C1C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6</a:t>
            </a:r>
            <a:endParaRPr lang="en-US" b="1">
              <a:solidFill>
                <a:schemeClr val="tx1"/>
              </a:solidFill>
            </a:endParaRPr>
          </a:p>
        </p:txBody>
      </p:sp>
      <p:sp>
        <p:nvSpPr>
          <p:cNvPr id="34" name="Oval 33"/>
          <p:cNvSpPr/>
          <p:nvPr/>
        </p:nvSpPr>
        <p:spPr>
          <a:xfrm rot="20760000">
            <a:off x="4225925" y="3364230"/>
            <a:ext cx="573405" cy="339090"/>
          </a:xfrm>
          <a:prstGeom prst="ellipse">
            <a:avLst/>
          </a:prstGeom>
          <a:noFill/>
          <a:ln>
            <a:noFill/>
          </a:ln>
          <a:extLst>
            <a:ext uri="{909E8E84-426E-40DD-AFC4-6F175D3DCCD1}">
              <a14:hiddenFill xmlns:a14="http://schemas.microsoft.com/office/drawing/2010/main">
                <a:solidFill>
                  <a:srgbClr val="F8C1C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4</a:t>
            </a:r>
            <a:endParaRPr lang="en-US" b="1">
              <a:solidFill>
                <a:schemeClr val="tx1"/>
              </a:solidFill>
            </a:endParaRPr>
          </a:p>
        </p:txBody>
      </p:sp>
      <p:sp>
        <p:nvSpPr>
          <p:cNvPr id="37" name="Oval 36"/>
          <p:cNvSpPr/>
          <p:nvPr/>
        </p:nvSpPr>
        <p:spPr>
          <a:xfrm rot="2700000">
            <a:off x="3413125" y="3144520"/>
            <a:ext cx="573405" cy="339090"/>
          </a:xfrm>
          <a:prstGeom prst="ellipse">
            <a:avLst/>
          </a:prstGeom>
          <a:noFill/>
          <a:ln>
            <a:noFill/>
          </a:ln>
          <a:extLst>
            <a:ext uri="{909E8E84-426E-40DD-AFC4-6F175D3DCCD1}">
              <a14:hiddenFill xmlns:a14="http://schemas.microsoft.com/office/drawing/2010/main">
                <a:solidFill>
                  <a:srgbClr val="F8C1C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2</a:t>
            </a:r>
            <a:endParaRPr lang="en-US" b="1">
              <a:solidFill>
                <a:schemeClr val="tx1"/>
              </a:solidFill>
            </a:endParaRPr>
          </a:p>
        </p:txBody>
      </p:sp>
      <p:sp>
        <p:nvSpPr>
          <p:cNvPr id="31" name="Oval 30"/>
          <p:cNvSpPr/>
          <p:nvPr/>
        </p:nvSpPr>
        <p:spPr>
          <a:xfrm rot="1800000">
            <a:off x="3310890" y="2327275"/>
            <a:ext cx="573405" cy="339090"/>
          </a:xfrm>
          <a:prstGeom prst="ellipse">
            <a:avLst/>
          </a:prstGeom>
          <a:noFill/>
          <a:ln>
            <a:noFill/>
          </a:ln>
          <a:extLst>
            <a:ext uri="{909E8E84-426E-40DD-AFC4-6F175D3DCCD1}">
              <a14:hiddenFill xmlns:a14="http://schemas.microsoft.com/office/drawing/2010/main">
                <a:solidFill>
                  <a:srgbClr val="F8C1C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8</a:t>
            </a:r>
            <a:endParaRPr lang="en-US" b="1">
              <a:solidFill>
                <a:schemeClr val="tx1"/>
              </a:solidFill>
            </a:endParaRPr>
          </a:p>
        </p:txBody>
      </p:sp>
      <p:sp>
        <p:nvSpPr>
          <p:cNvPr id="3" name="Google Shape;71;p15"/>
          <p:cNvSpPr txBox="1"/>
          <p:nvPr/>
        </p:nvSpPr>
        <p:spPr>
          <a:xfrm>
            <a:off x="418465" y="159385"/>
            <a:ext cx="4239260" cy="440690"/>
          </a:xfrm>
          <a:prstGeom prst="rect">
            <a:avLst/>
          </a:prstGeom>
          <a:noFill/>
          <a:ln>
            <a:noFill/>
          </a:ln>
        </p:spPr>
        <p:txBody>
          <a:bodyPr spcFirstLastPara="1" wrap="square" lIns="91425" tIns="91425" rIns="91425" bIns="91425" anchor="t" anchorCtr="0">
            <a:noAutofit/>
          </a:bodyPr>
          <a:p>
            <a:pPr marL="0" lvl="0" indent="0" algn="l" rtl="0">
              <a:spcBef>
                <a:spcPts val="0"/>
              </a:spcBef>
              <a:spcAft>
                <a:spcPts val="0"/>
              </a:spcAft>
              <a:buNone/>
            </a:pPr>
            <a:r>
              <a:rPr lang="en-IN" sz="2200" b="1" dirty="0">
                <a:solidFill>
                  <a:srgbClr val="FF0000"/>
                </a:solidFill>
                <a:effectLst/>
                <a:latin typeface="Calibri" panose="020F0502020204030204" charset="0"/>
                <a:cs typeface="Calibri" panose="020F0502020204030204" charset="0"/>
                <a:sym typeface="+mn-ea"/>
              </a:rPr>
              <a:t>MULTIPLICATION TABLE</a:t>
            </a:r>
            <a:r>
              <a:rPr lang="en-US" altLang="en-IN" sz="2200" b="1" dirty="0">
                <a:solidFill>
                  <a:srgbClr val="FF0000"/>
                </a:solidFill>
                <a:effectLst/>
                <a:latin typeface="Calibri" panose="020F0502020204030204" charset="0"/>
                <a:cs typeface="Calibri" panose="020F0502020204030204" charset="0"/>
                <a:sym typeface="+mn-ea"/>
              </a:rPr>
              <a:t>- 10 to 16</a:t>
            </a:r>
            <a:endParaRPr lang="en-US" altLang="en-IN" sz="2200" b="1" i="0" u="none" strike="noStrike" cap="none" dirty="0">
              <a:solidFill>
                <a:srgbClr val="FF0000"/>
              </a:solidFill>
              <a:effectLst/>
              <a:latin typeface="Calibri" panose="020F0502020204030204" charset="0"/>
              <a:cs typeface="Calibri" panose="020F0502020204030204" charset="0"/>
              <a:sym typeface="+mn-ea"/>
            </a:endParaRPr>
          </a:p>
        </p:txBody>
      </p:sp>
      <p:sp>
        <p:nvSpPr>
          <p:cNvPr id="1" name="Oval 0"/>
          <p:cNvSpPr/>
          <p:nvPr/>
        </p:nvSpPr>
        <p:spPr>
          <a:xfrm>
            <a:off x="4185285" y="2350135"/>
            <a:ext cx="274955" cy="369570"/>
          </a:xfrm>
          <a:prstGeom prst="ellipse">
            <a:avLst/>
          </a:prstGeom>
          <a:solidFill>
            <a:srgbClr val="1C39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0" b="1"/>
          </a:p>
        </p:txBody>
      </p:sp>
      <p:sp>
        <p:nvSpPr>
          <p:cNvPr id="4" name="Rectangles 3"/>
          <p:cNvSpPr/>
          <p:nvPr/>
        </p:nvSpPr>
        <p:spPr>
          <a:xfrm>
            <a:off x="4050030" y="2322830"/>
            <a:ext cx="502920" cy="40703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800" b="1">
                <a:ln>
                  <a:noFill/>
                </a:ln>
                <a:solidFill>
                  <a:schemeClr val="tx1"/>
                </a:solidFill>
              </a:rPr>
              <a:t>12</a:t>
            </a:r>
            <a:endParaRPr lang="en-US" sz="1800" b="1">
              <a:ln>
                <a:noFill/>
              </a:ln>
              <a:solidFill>
                <a:schemeClr val="tx1"/>
              </a:solidFill>
            </a:endParaRPr>
          </a:p>
        </p:txBody>
      </p:sp>
      <p:sp>
        <p:nvSpPr>
          <p:cNvPr id="16" name="Oval 15"/>
          <p:cNvSpPr/>
          <p:nvPr/>
        </p:nvSpPr>
        <p:spPr>
          <a:xfrm rot="4560000">
            <a:off x="4456430" y="2665095"/>
            <a:ext cx="274955" cy="369570"/>
          </a:xfrm>
          <a:prstGeom prst="ellipse">
            <a:avLst/>
          </a:prstGeom>
          <a:solidFill>
            <a:srgbClr val="1C39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0" b="1"/>
          </a:p>
        </p:txBody>
      </p:sp>
      <p:sp>
        <p:nvSpPr>
          <p:cNvPr id="17" name="Rectangles 16"/>
          <p:cNvSpPr/>
          <p:nvPr/>
        </p:nvSpPr>
        <p:spPr>
          <a:xfrm rot="4560000">
            <a:off x="4321175" y="2637790"/>
            <a:ext cx="502920" cy="40703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800" b="1">
                <a:ln>
                  <a:noFill/>
                </a:ln>
                <a:solidFill>
                  <a:schemeClr val="tx1"/>
                </a:solidFill>
              </a:rPr>
              <a:t>16</a:t>
            </a:r>
            <a:endParaRPr lang="en-US" sz="1800" b="1">
              <a:ln>
                <a:noFill/>
              </a:ln>
              <a:solidFill>
                <a:schemeClr val="tx1"/>
              </a:solidFill>
            </a:endParaRPr>
          </a:p>
        </p:txBody>
      </p:sp>
      <p:sp>
        <p:nvSpPr>
          <p:cNvPr id="20" name="Oval 19"/>
          <p:cNvSpPr/>
          <p:nvPr/>
        </p:nvSpPr>
        <p:spPr>
          <a:xfrm rot="9360000">
            <a:off x="4257040" y="3042920"/>
            <a:ext cx="274955" cy="369570"/>
          </a:xfrm>
          <a:prstGeom prst="ellipse">
            <a:avLst/>
          </a:prstGeom>
          <a:solidFill>
            <a:srgbClr val="1C39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0" b="1"/>
          </a:p>
        </p:txBody>
      </p:sp>
      <p:sp>
        <p:nvSpPr>
          <p:cNvPr id="52" name="Rectangles 51"/>
          <p:cNvSpPr/>
          <p:nvPr/>
        </p:nvSpPr>
        <p:spPr>
          <a:xfrm rot="20340000">
            <a:off x="4123690" y="3032125"/>
            <a:ext cx="502920" cy="40703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800" b="1">
                <a:ln>
                  <a:noFill/>
                </a:ln>
                <a:solidFill>
                  <a:schemeClr val="tx1"/>
                </a:solidFill>
              </a:rPr>
              <a:t>13</a:t>
            </a:r>
            <a:endParaRPr lang="en-US" sz="1800" b="1">
              <a:ln>
                <a:noFill/>
              </a:ln>
              <a:solidFill>
                <a:schemeClr val="tx1"/>
              </a:solidFill>
            </a:endParaRPr>
          </a:p>
        </p:txBody>
      </p:sp>
      <p:sp>
        <p:nvSpPr>
          <p:cNvPr id="54" name="Oval 53"/>
          <p:cNvSpPr/>
          <p:nvPr/>
        </p:nvSpPr>
        <p:spPr>
          <a:xfrm rot="13620000">
            <a:off x="3823335" y="2870200"/>
            <a:ext cx="274955" cy="369570"/>
          </a:xfrm>
          <a:prstGeom prst="ellipse">
            <a:avLst/>
          </a:prstGeom>
          <a:solidFill>
            <a:srgbClr val="1C39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0" b="1"/>
          </a:p>
        </p:txBody>
      </p:sp>
      <p:sp>
        <p:nvSpPr>
          <p:cNvPr id="55" name="Rectangles 54"/>
          <p:cNvSpPr/>
          <p:nvPr/>
        </p:nvSpPr>
        <p:spPr>
          <a:xfrm rot="3000000">
            <a:off x="3689985" y="2859405"/>
            <a:ext cx="502920" cy="40703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800" b="1">
                <a:ln>
                  <a:noFill/>
                </a:ln>
                <a:solidFill>
                  <a:schemeClr val="tx1"/>
                </a:solidFill>
              </a:rPr>
              <a:t>15</a:t>
            </a:r>
            <a:endParaRPr lang="en-US" sz="1800" b="1">
              <a:ln>
                <a:noFill/>
              </a:ln>
              <a:solidFill>
                <a:schemeClr val="tx1"/>
              </a:solidFill>
            </a:endParaRPr>
          </a:p>
        </p:txBody>
      </p:sp>
      <p:sp>
        <p:nvSpPr>
          <p:cNvPr id="56" name="Oval 55"/>
          <p:cNvSpPr/>
          <p:nvPr/>
        </p:nvSpPr>
        <p:spPr>
          <a:xfrm rot="18060000">
            <a:off x="3758565" y="2515870"/>
            <a:ext cx="274955" cy="369570"/>
          </a:xfrm>
          <a:prstGeom prst="ellipse">
            <a:avLst/>
          </a:prstGeom>
          <a:solidFill>
            <a:srgbClr val="1C39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0" b="1"/>
          </a:p>
        </p:txBody>
      </p:sp>
      <p:sp>
        <p:nvSpPr>
          <p:cNvPr id="57" name="Rectangles 56"/>
          <p:cNvSpPr/>
          <p:nvPr/>
        </p:nvSpPr>
        <p:spPr>
          <a:xfrm rot="1560000">
            <a:off x="3632835" y="2476500"/>
            <a:ext cx="502920" cy="40703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800" b="1">
                <a:ln>
                  <a:noFill/>
                </a:ln>
                <a:solidFill>
                  <a:schemeClr val="tx1"/>
                </a:solidFill>
              </a:rPr>
              <a:t>10</a:t>
            </a:r>
            <a:endParaRPr lang="en-US" sz="1800" b="1">
              <a:ln>
                <a:noFill/>
              </a:ln>
              <a:solidFill>
                <a:schemeClr val="tx1"/>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7" dur="2000" fill="hold"/>
                                              <p:tgtEl>
                                                <p:spTgt spid="23"/>
                                              </p:tgtEl>
                                              <p:attrNameLst>
                                                <p:attrName>num.show</p:attrName>
                                              </p:attrNameLst>
                                            </p:cBhvr>
                                            <p:tavLst>
                                              <p:tav tm="0">
                                                <p:val>
                                                  <p:fltVal val="0"/>
                                                </p:val>
                                              </p:tav>
                                              <p:tav tm="100000">
                                                <p:val>
                                                  <p:strVal val="#ppt_v"/>
                                                </p:val>
                                              </p:tav>
                                            </p:tavLst>
                                          </p:anim>
                                        </wppc:dynamicDigit>
                                      </p:ext>
                                    </p:extLs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12" dur="2000" fill="hold"/>
                                              <p:tgtEl>
                                                <p:spTgt spid="39"/>
                                              </p:tgtEl>
                                              <p:attrNameLst>
                                                <p:attrName>num.show</p:attrName>
                                              </p:attrNameLst>
                                            </p:cBhvr>
                                            <p:tavLst>
                                              <p:tav tm="0">
                                                <p:val>
                                                  <p:fltVal val="0"/>
                                                </p:val>
                                              </p:tav>
                                              <p:tav tm="100000">
                                                <p:val>
                                                  <p:strVal val="#ppt_v"/>
                                                </p:val>
                                              </p:tav>
                                            </p:tavLst>
                                          </p:anim>
                                        </wppc:dynamicDigit>
                                      </p:ext>
                                    </p:extLs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17" dur="2000" fill="hold"/>
                                              <p:tgtEl>
                                                <p:spTgt spid="30"/>
                                              </p:tgtEl>
                                              <p:attrNameLst>
                                                <p:attrName>num.show</p:attrName>
                                              </p:attrNameLst>
                                            </p:cBhvr>
                                            <p:tavLst>
                                              <p:tav tm="0">
                                                <p:val>
                                                  <p:fltVal val="0"/>
                                                </p:val>
                                              </p:tav>
                                              <p:tav tm="100000">
                                                <p:val>
                                                  <p:strVal val="#ppt_v"/>
                                                </p:val>
                                              </p:tav>
                                            </p:tavLst>
                                          </p:anim>
                                        </wppc:dynamicDigit>
                                      </p:ext>
                                    </p:extLs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22" dur="2000" fill="hold"/>
                                              <p:tgtEl>
                                                <p:spTgt spid="29"/>
                                              </p:tgtEl>
                                              <p:attrNameLst>
                                                <p:attrName>num.show</p:attrName>
                                              </p:attrNameLst>
                                            </p:cBhvr>
                                            <p:tavLst>
                                              <p:tav tm="0">
                                                <p:val>
                                                  <p:fltVal val="0"/>
                                                </p:val>
                                              </p:tav>
                                              <p:tav tm="100000">
                                                <p:val>
                                                  <p:strVal val="#ppt_v"/>
                                                </p:val>
                                              </p:tav>
                                            </p:tavLst>
                                          </p:anim>
                                        </wppc:dynamicDigit>
                                      </p:ext>
                                    </p:extLs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27" dur="2000" fill="hold"/>
                                              <p:tgtEl>
                                                <p:spTgt spid="25"/>
                                              </p:tgtEl>
                                              <p:attrNameLst>
                                                <p:attrName>num.show</p:attrName>
                                              </p:attrNameLst>
                                            </p:cBhvr>
                                            <p:tavLst>
                                              <p:tav tm="0">
                                                <p:val>
                                                  <p:fltVal val="0"/>
                                                </p:val>
                                              </p:tav>
                                              <p:tav tm="100000">
                                                <p:val>
                                                  <p:strVal val="#ppt_v"/>
                                                </p:val>
                                              </p:tav>
                                            </p:tavLst>
                                          </p:anim>
                                        </wppc:dynamicDigit>
                                      </p:ext>
                                    </p:extLs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4" grpId="1" animBg="1"/>
      <p:bldP spid="40" grpId="1" animBg="1"/>
      <p:bldP spid="34" grpId="1" animBg="1"/>
      <p:bldP spid="31" grpId="1" animBg="1"/>
      <p:bldP spid="23" grpId="0" animBg="1"/>
      <p:bldP spid="39" grpId="0" animBg="1"/>
      <p:bldP spid="30" grpId="0" animBg="1"/>
      <p:bldP spid="29"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1"/>
          <a:srcRect/>
          <a:stretch>
            <a:fillRect/>
          </a:stretch>
        </p:blipFill>
        <p:spPr>
          <a:xfrm>
            <a:off x="7787575" y="4378875"/>
            <a:ext cx="1232526" cy="611875"/>
          </a:xfrm>
          <a:prstGeom prst="rect">
            <a:avLst/>
          </a:prstGeom>
          <a:noFill/>
          <a:ln>
            <a:noFill/>
          </a:ln>
        </p:spPr>
      </p:pic>
      <p:pic>
        <p:nvPicPr>
          <p:cNvPr id="1026" name="Picture 2" descr="Kids With A Blank Board Against White Background Stock Photo, Picture And  Royalty Free Image. Image 812950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885" y="629285"/>
            <a:ext cx="7017385" cy="43008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05660" y="2475865"/>
            <a:ext cx="4843780" cy="2329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endParaRPr lang="en-US" sz="2000" b="1" dirty="0">
              <a:solidFill>
                <a:schemeClr val="tx1"/>
              </a:solidFill>
            </a:endParaRPr>
          </a:p>
          <a:p>
            <a:pPr>
              <a:lnSpc>
                <a:spcPct val="100000"/>
              </a:lnSpc>
            </a:pPr>
            <a:r>
              <a:rPr lang="en-US" sz="2000" b="1" dirty="0">
                <a:solidFill>
                  <a:schemeClr val="tx1"/>
                </a:solidFill>
              </a:rPr>
              <a:t>    Class Work :</a:t>
            </a:r>
            <a:endParaRPr lang="en-US" sz="2000" b="1" dirty="0">
              <a:solidFill>
                <a:schemeClr val="tx1"/>
              </a:solidFill>
            </a:endParaRPr>
          </a:p>
          <a:p>
            <a:pPr>
              <a:lnSpc>
                <a:spcPct val="100000"/>
              </a:lnSpc>
            </a:pPr>
            <a:r>
              <a:rPr lang="en-US" sz="2000" b="1" dirty="0">
                <a:solidFill>
                  <a:schemeClr val="tx1"/>
                </a:solidFill>
              </a:rPr>
              <a:t>              Oral revision work </a:t>
            </a:r>
            <a:endParaRPr lang="en-US" sz="2000" b="1" dirty="0">
              <a:solidFill>
                <a:schemeClr val="tx1"/>
              </a:solidFill>
            </a:endParaRPr>
          </a:p>
          <a:p>
            <a:pPr>
              <a:lnSpc>
                <a:spcPct val="100000"/>
              </a:lnSpc>
            </a:pPr>
            <a:r>
              <a:rPr lang="en-US" sz="2000" b="1" dirty="0">
                <a:solidFill>
                  <a:schemeClr val="tx1"/>
                </a:solidFill>
              </a:rPr>
              <a:t>              </a:t>
            </a:r>
            <a:endParaRPr lang="en-US" sz="2000" b="1" dirty="0">
              <a:solidFill>
                <a:schemeClr val="tx1"/>
              </a:solidFill>
            </a:endParaRPr>
          </a:p>
          <a:p>
            <a:pPr>
              <a:lnSpc>
                <a:spcPct val="100000"/>
              </a:lnSpc>
            </a:pPr>
            <a:r>
              <a:rPr lang="en-US" sz="2000" b="1" dirty="0">
                <a:solidFill>
                  <a:schemeClr val="tx1"/>
                </a:solidFill>
              </a:rPr>
              <a:t>    </a:t>
            </a:r>
            <a:r>
              <a:rPr lang="en-US" sz="2000" b="1" dirty="0">
                <a:solidFill>
                  <a:schemeClr val="tx1"/>
                </a:solidFill>
                <a:sym typeface="+mn-ea"/>
              </a:rPr>
              <a:t>Home Work :</a:t>
            </a:r>
            <a:endParaRPr lang="en-US" sz="2000" b="1" dirty="0">
              <a:solidFill>
                <a:schemeClr val="tx1"/>
              </a:solidFill>
              <a:sym typeface="+mn-ea"/>
            </a:endParaRPr>
          </a:p>
          <a:p>
            <a:pPr>
              <a:lnSpc>
                <a:spcPct val="100000"/>
              </a:lnSpc>
            </a:pPr>
            <a:r>
              <a:rPr lang="en-US" sz="2000" b="1" dirty="0">
                <a:solidFill>
                  <a:schemeClr val="tx1"/>
                </a:solidFill>
                <a:sym typeface="+mn-ea"/>
              </a:rPr>
              <a:t>  </a:t>
            </a:r>
            <a:r>
              <a:rPr lang="en-US" sz="2000" b="1" dirty="0">
                <a:solidFill>
                  <a:schemeClr val="tx1"/>
                </a:solidFill>
              </a:rPr>
              <a:t>            Revise for half yearly exam</a:t>
            </a:r>
            <a:endParaRPr lang="en-US" sz="2000" b="1" dirty="0">
              <a:solidFill>
                <a:schemeClr val="tx1"/>
              </a:solidFill>
            </a:endParaRPr>
          </a:p>
        </p:txBody>
      </p:sp>
      <p:sp>
        <p:nvSpPr>
          <p:cNvPr id="3" name="Google Shape;64;p14"/>
          <p:cNvSpPr txBox="1"/>
          <p:nvPr/>
        </p:nvSpPr>
        <p:spPr>
          <a:xfrm>
            <a:off x="227850" y="152750"/>
            <a:ext cx="8688300" cy="741444"/>
          </a:xfrm>
          <a:prstGeom prst="rect">
            <a:avLst/>
          </a:prstGeom>
          <a:noFill/>
          <a:ln>
            <a:noFill/>
          </a:ln>
        </p:spPr>
        <p:txBody>
          <a:bodyPr spcFirstLastPara="1" wrap="square" lIns="91425" tIns="91425" rIns="91425" bIns="91425" anchor="t" anchorCtr="0">
            <a:noAutofit/>
          </a:bodyPr>
          <a:p>
            <a:pPr>
              <a:buSzPts val="1800"/>
            </a:pPr>
            <a:r>
              <a:rPr lang="en-US" altLang="en-GB" sz="2200" b="1" dirty="0">
                <a:solidFill>
                  <a:srgbClr val="FF0000"/>
                </a:solidFill>
                <a:latin typeface="Calibri" panose="020F0502020204030204" charset="0"/>
                <a:cs typeface="Calibri" panose="020F0502020204030204" charset="0"/>
                <a:sym typeface="+mn-ea"/>
              </a:rPr>
              <a:t>CH - 5 MULTIPLICATION, CH - 6 DIVISION</a:t>
            </a:r>
            <a:endParaRPr lang="en-US" altLang="en-GB" sz="2200" b="1" dirty="0">
              <a:solidFill>
                <a:srgbClr val="FF0000"/>
              </a:solidFill>
              <a:latin typeface="Calibri" panose="020F0502020204030204" charset="0"/>
              <a:cs typeface="Calibri" panose="020F0502020204030204" charset="0"/>
              <a:sym typeface="+mn-ea"/>
            </a:endParaRPr>
          </a:p>
          <a:p>
            <a:pPr marL="0" marR="0" lvl="0" indent="0" algn="l" rtl="0">
              <a:lnSpc>
                <a:spcPct val="100000"/>
              </a:lnSpc>
              <a:spcBef>
                <a:spcPts val="0"/>
              </a:spcBef>
              <a:spcAft>
                <a:spcPts val="0"/>
              </a:spcAft>
              <a:buClr>
                <a:srgbClr val="000000"/>
              </a:buClr>
              <a:buSzPts val="1800"/>
              <a:buFont typeface="Wingdings" panose="05000000000000000000" charset="0"/>
              <a:buNone/>
            </a:pPr>
            <a:r>
              <a:rPr lang="en-US" altLang="en-GB" sz="2200" b="1" dirty="0">
                <a:latin typeface="Calibri" panose="020F0502020204030204" charset="0"/>
                <a:cs typeface="Calibri" panose="020F0502020204030204" charset="0"/>
                <a:sym typeface="+mn-ea"/>
              </a:rPr>
              <a:t>ORAL </a:t>
            </a:r>
            <a:r>
              <a:rPr lang="en-GB" altLang="en-IN" sz="2200" b="1" dirty="0">
                <a:effectLst/>
                <a:latin typeface="Calibri" panose="020F0502020204030204" charset="0"/>
                <a:cs typeface="Calibri" panose="020F0502020204030204" charset="0"/>
                <a:sym typeface="+mn-ea"/>
              </a:rPr>
              <a:t>REVISION WORK </a:t>
            </a:r>
            <a:r>
              <a:rPr lang="en-US" sz="2200" b="1" dirty="0">
                <a:latin typeface="Calibri" panose="020F0502020204030204" charset="0"/>
                <a:cs typeface="Calibri" panose="020F0502020204030204" charset="0"/>
                <a:sym typeface="Arial" panose="020B0604020202020204"/>
              </a:rPr>
              <a:t>         </a:t>
            </a:r>
            <a:endParaRPr lang="en-US" sz="2200" b="1" i="0" u="none" strike="noStrike" cap="none" dirty="0">
              <a:solidFill>
                <a:srgbClr val="000000"/>
              </a:solidFill>
              <a:latin typeface="Calibri" panose="020F0502020204030204" charset="0"/>
              <a:cs typeface="Calibri" panose="020F0502020204030204" charset="0"/>
              <a:sym typeface="Arial" panose="020B0604020202020204"/>
            </a:endParaRPr>
          </a:p>
        </p:txBody>
      </p:sp>
    </p:spTree>
  </p:cSld>
  <p:clrMapOvr>
    <a:masterClrMapping/>
  </p:clrMapOvr>
</p:sld>
</file>

<file path=ppt/tags/tag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25662171448_1_1"/>
</p:tagLst>
</file>

<file path=ppt/tags/tag10.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356541_1_1"/>
</p:tagLst>
</file>

<file path=ppt/tags/tag1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437670_1_1"/>
</p:tagLst>
</file>

<file path=ppt/tags/tag12.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3128946_1_1"/>
</p:tagLst>
</file>

<file path=ppt/tags/tag13.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3087611_1_1"/>
</p:tagLst>
</file>

<file path=ppt/tags/tag14.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465665_1_1"/>
</p:tagLst>
</file>

<file path=ppt/tags/tag15.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3229723_1_1"/>
</p:tagLst>
</file>

<file path=ppt/tags/tag16.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290607_1_1"/>
</p:tagLst>
</file>

<file path=ppt/tags/tag17.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3170151_1_1"/>
</p:tagLst>
</file>

<file path=ppt/tags/tag18.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3203759_1_1"/>
</p:tagLst>
</file>

<file path=ppt/tags/tag19.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290607_1_1"/>
</p:tagLst>
</file>

<file path=ppt/tags/tag2.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25662171448_1_1"/>
</p:tagLst>
</file>

<file path=ppt/tags/tag20.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290607_1_1"/>
</p:tagLst>
</file>

<file path=ppt/tags/tag2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290607_1_1"/>
</p:tagLst>
</file>

<file path=ppt/tags/tag22.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290607_1_1"/>
</p:tagLst>
</file>

<file path=ppt/tags/tag23.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290607_1_1"/>
</p:tagLst>
</file>

<file path=ppt/tags/tag24.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290607_1_1"/>
</p:tagLst>
</file>

<file path=ppt/tags/tag25.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290607_1_1"/>
</p:tagLst>
</file>

<file path=ppt/tags/tag26.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290607_1_1"/>
</p:tagLst>
</file>

<file path=ppt/tags/tag27.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290607_1_1"/>
</p:tagLst>
</file>

<file path=ppt/tags/tag28.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290607_1_1"/>
</p:tagLst>
</file>

<file path=ppt/tags/tag29.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3019432824_1_1"/>
</p:tagLst>
</file>

<file path=ppt/tags/tag3.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25662171448_1_1"/>
</p:tagLst>
</file>

<file path=ppt/tags/tag30.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3019447233_1_1"/>
</p:tagLst>
</file>

<file path=ppt/tags/tag3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3019444032_1_1"/>
</p:tagLst>
</file>

<file path=ppt/tags/tag32.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3019440974_1_1"/>
</p:tagLst>
</file>

<file path=ppt/tags/tag33.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3019437394_1_1"/>
</p:tagLst>
</file>

<file path=ppt/tags/tag4.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25662171448_1_1"/>
</p:tagLst>
</file>

<file path=ppt/tags/tag5.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25662171448_1_1"/>
</p:tagLst>
</file>

<file path=ppt/tags/tag6.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25662171448_1_1"/>
</p:tagLst>
</file>

<file path=ppt/tags/tag7.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25662171448_1_1"/>
</p:tagLst>
</file>

<file path=ppt/tags/tag8.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25662171448_1_1"/>
</p:tagLst>
</file>

<file path=ppt/tags/tag9.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152321171_1_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1704</Words>
  <Application>WPS Presentation</Application>
  <PresentationFormat>On-screen Show (16:9)</PresentationFormat>
  <Paragraphs>288</Paragraphs>
  <Slides>11</Slides>
  <Notes>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SimSun</vt:lpstr>
      <vt:lpstr>Wingdings</vt:lpstr>
      <vt:lpstr>Arial</vt:lpstr>
      <vt:lpstr>Calibri</vt:lpstr>
      <vt:lpstr>Calibri</vt:lpstr>
      <vt:lpstr>Wingdings</vt:lpstr>
      <vt:lpstr>Edwardian Script ITC</vt:lpstr>
      <vt:lpstr>Edwardian Script ITC</vt:lpstr>
      <vt:lpstr>Microsoft YaHei</vt:lpstr>
      <vt:lpstr>Arial Unicode MS</vt:lpstr>
      <vt:lpstr>Simple Light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DELL</cp:lastModifiedBy>
  <cp:revision>101</cp:revision>
  <dcterms:created xsi:type="dcterms:W3CDTF">2020-06-20T12:14:00Z</dcterms:created>
  <dcterms:modified xsi:type="dcterms:W3CDTF">2021-09-30T17:03:17Z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1033-11.2.0.10233</vt:lpwstr>
  </property>
</Properties>
</file>