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comments/comment2.xml" ContentType="application/vnd.openxmlformats-officedocument.presentationml.comments+xml"/>
  <Override PartName="/ppt/comments/comment3.xml" ContentType="application/vnd.openxmlformats-officedocument.presentationml.comments+xml"/>
  <Override PartName="/ppt/comments/comment4.xml" ContentType="application/vnd.openxmlformats-officedocument.presentationml.comments+xml"/>
  <Override PartName="/ppt/comments/comment5.xml" ContentType="application/vnd.openxmlformats-officedocument.presentationml.comments+xml"/>
  <Override PartName="/ppt/comments/comment6.xml" ContentType="application/vnd.openxmlformats-officedocument.presentationml.comments+xml"/>
  <Override PartName="/ppt/comments/comment7.xml" ContentType="application/vnd.openxmlformats-officedocument.presentationml.comments+xml"/>
  <Override PartName="/ppt/comments/comment8.xml" ContentType="application/vnd.openxmlformats-officedocument.presentationml.comments+xml"/>
  <Override PartName="/ppt/comments/comment9.xml" ContentType="application/vnd.openxmlformats-officedocument.presentationml.comment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autoCompressPictures="0">
  <p:sldMasterIdLst>
    <p:sldMasterId id="2147483648" r:id="rId1"/>
  </p:sldMasterIdLst>
  <p:notesMasterIdLst>
    <p:notesMasterId r:id="rId4"/>
  </p:notesMasterIdLst>
  <p:sldIdLst>
    <p:sldId id="937" r:id="rId3"/>
    <p:sldId id="916" r:id="rId5"/>
    <p:sldId id="946" r:id="rId6"/>
    <p:sldId id="947" r:id="rId7"/>
    <p:sldId id="973" r:id="rId8"/>
    <p:sldId id="974" r:id="rId9"/>
    <p:sldId id="976" r:id="rId10"/>
    <p:sldId id="978" r:id="rId11"/>
    <p:sldId id="999" r:id="rId12"/>
    <p:sldId id="1000" r:id="rId13"/>
    <p:sldId id="1005" r:id="rId14"/>
    <p:sldId id="998" r:id="rId15"/>
    <p:sldId id="1006" r:id="rId16"/>
    <p:sldId id="1007" r:id="rId17"/>
    <p:sldId id="939" r:id="rId18"/>
    <p:sldId id="914" r:id="rId19"/>
    <p:sldId id="981" r:id="rId2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677FE5"/>
    <a:srgbClr val="EA9A3E"/>
    <a:srgbClr val="F0B928"/>
    <a:srgbClr val="DD95D6"/>
    <a:srgbClr val="ACA192"/>
    <a:srgbClr val="BF8382"/>
    <a:srgbClr val="E8F24D"/>
    <a:srgbClr val="A0FC8A"/>
    <a:srgbClr val="B381D9"/>
    <a:srgbClr val="DE69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730" y="77"/>
      </p:cViewPr>
      <p:guideLst>
        <p:guide orient="horz" pos="1736"/>
        <p:guide pos="284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4" Type="http://schemas.openxmlformats.org/officeDocument/2006/relationships/commentAuthors" Target="commentAuthors.xml"/><Relationship Id="rId23" Type="http://schemas.openxmlformats.org/officeDocument/2006/relationships/tableStyles" Target="tableStyles.xml"/><Relationship Id="rId22" Type="http://schemas.openxmlformats.org/officeDocument/2006/relationships/viewProps" Target="viewProps.xml"/><Relationship Id="rId21" Type="http://schemas.openxmlformats.org/officeDocument/2006/relationships/presProps" Target="presProps.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5.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6.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7.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8.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9.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L="914400" marR="0" lvl="1"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L="1371600" marR="0" lvl="2"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L="1828800" marR="0" lvl="3"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L="2286000" marR="0" lvl="4"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L="2743200" marR="0" lvl="5"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L="3200400" marR="0" lvl="6"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L="3657600" marR="0" lvl="7"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L="4114800" marR="0" lvl="8"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a:lstStyle>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1048601" name="Google Shape;60;p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8602"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PhAnim="0" showMasterSp="0">
  <p:cSld>
    <p:spTree>
      <p:nvGrpSpPr>
        <p:cNvPr id="45" name="Shape 59"/>
        <p:cNvGrpSpPr/>
        <p:nvPr/>
      </p:nvGrpSpPr>
      <p:grpSpPr>
        <a:xfrm>
          <a:off x="0" y="0"/>
          <a:ext cx="0" cy="0"/>
          <a:chOff x="0" y="0"/>
          <a:chExt cx="0" cy="0"/>
        </a:xfrm>
      </p:grpSpPr>
      <p:sp>
        <p:nvSpPr>
          <p:cNvPr id="1048601" name="Google Shape;60;p2: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8602" name="Google Shape;61;p2:notes"/>
          <p:cNvSpPr txBox="1"/>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p>
            <a:pPr marL="0" lvl="0" indent="0" algn="l" rtl="0">
              <a:lnSpc>
                <a:spcPct val="100000"/>
              </a:lnSpc>
              <a:spcBef>
                <a:spcPts val="0"/>
              </a:spcBef>
              <a:spcAft>
                <a:spcPts val="0"/>
              </a:spcAft>
              <a:buSzPts val="1100"/>
              <a:buNone/>
            </a:p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PhAnim="0" showMasterSp="0">
  <p:cSld>
    <p:spTree>
      <p:nvGrpSpPr>
        <p:cNvPr id="45" name="Shape 59"/>
        <p:cNvGrpSpPr/>
        <p:nvPr/>
      </p:nvGrpSpPr>
      <p:grpSpPr>
        <a:xfrm>
          <a:off x="0" y="0"/>
          <a:ext cx="0" cy="0"/>
          <a:chOff x="0" y="0"/>
          <a:chExt cx="0" cy="0"/>
        </a:xfrm>
      </p:grpSpPr>
      <p:sp>
        <p:nvSpPr>
          <p:cNvPr id="1048601" name="Google Shape;60;p2: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8602" name="Google Shape;61;p2:notes"/>
          <p:cNvSpPr txBox="1"/>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p>
            <a:pPr marL="0" lvl="0" indent="0" algn="l" rtl="0">
              <a:lnSpc>
                <a:spcPct val="100000"/>
              </a:lnSpc>
              <a:spcBef>
                <a:spcPts val="0"/>
              </a:spcBef>
              <a:spcAft>
                <a:spcPts val="0"/>
              </a:spcAft>
              <a:buSzPts val="1100"/>
              <a:buNone/>
            </a:p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PhAnim="0" showMasterSp="0">
  <p:cSld>
    <p:spTree>
      <p:nvGrpSpPr>
        <p:cNvPr id="45" name="Shape 59"/>
        <p:cNvGrpSpPr/>
        <p:nvPr/>
      </p:nvGrpSpPr>
      <p:grpSpPr>
        <a:xfrm>
          <a:off x="0" y="0"/>
          <a:ext cx="0" cy="0"/>
          <a:chOff x="0" y="0"/>
          <a:chExt cx="0" cy="0"/>
        </a:xfrm>
      </p:grpSpPr>
      <p:sp>
        <p:nvSpPr>
          <p:cNvPr id="1048601" name="Google Shape;60;p2: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8602" name="Google Shape;61;p2:notes"/>
          <p:cNvSpPr txBox="1"/>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p>
            <a:pPr marL="0" lvl="0" indent="0" algn="l" rtl="0">
              <a:lnSpc>
                <a:spcPct val="100000"/>
              </a:lnSpc>
              <a:spcBef>
                <a:spcPts val="0"/>
              </a:spcBef>
              <a:spcAft>
                <a:spcPts val="0"/>
              </a:spcAft>
              <a:buSzPts val="1100"/>
              <a:buNone/>
            </a:p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1048601"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8602"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1048601" name="Google Shape;60;p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8602"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1048601"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8602"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matchingName="Title slid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matchingNam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matchingName="Title and body">
  <p:cSld name="TITLE_AND_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p:txBody>
      </p:sp>
      <p:sp>
        <p:nvSpPr>
          <p:cNvPr id="16" name="Google Shape;16;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matchingName="Section header">
  <p:cSld name="SECTION_HEADER">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matchingName="Title and two columns">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matchingName="Title 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panose="020B0604020202020204"/>
              <a:buChar char="●"/>
              <a:defRPr sz="18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914400" marR="0" lvl="1"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1371600" marR="0" lvl="2"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1828800" marR="0" lvl="3"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2286000" marR="0" lvl="4"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2743200" marR="0" lvl="5"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3200400" marR="0" lvl="6"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3657600" marR="0" lvl="7"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4114800" marR="0" lvl="8" indent="-317500" algn="l" rtl="0">
              <a:lnSpc>
                <a:spcPct val="115000"/>
              </a:lnSpc>
              <a:spcBef>
                <a:spcPts val="1600"/>
              </a:spcBef>
              <a:spcAft>
                <a:spcPts val="160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xml"/><Relationship Id="rId2" Type="http://schemas.openxmlformats.org/officeDocument/2006/relationships/image" Target="../media/image2.png"/><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6" Type="http://schemas.openxmlformats.org/officeDocument/2006/relationships/comments" Target="../comments/comment5.xml"/><Relationship Id="rId5" Type="http://schemas.openxmlformats.org/officeDocument/2006/relationships/notesSlide" Target="../notesSlides/notesSlide10.xml"/><Relationship Id="rId4" Type="http://schemas.openxmlformats.org/officeDocument/2006/relationships/slideLayout" Target="../slideLayouts/slideLayout2.xml"/><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image" Target="../media/image2.png"/></Relationships>
</file>

<file path=ppt/slides/_rels/slide11.xml.rels><?xml version="1.0" encoding="UTF-8" standalone="yes"?>
<Relationships xmlns="http://schemas.openxmlformats.org/package/2006/relationships"><Relationship Id="rId4" Type="http://schemas.openxmlformats.org/officeDocument/2006/relationships/comments" Target="../comments/comment6.xml"/><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12.xml.rels><?xml version="1.0" encoding="UTF-8" standalone="yes"?>
<Relationships xmlns="http://schemas.openxmlformats.org/package/2006/relationships"><Relationship Id="rId5" Type="http://schemas.openxmlformats.org/officeDocument/2006/relationships/comments" Target="../comments/comment7.xml"/><Relationship Id="rId4" Type="http://schemas.openxmlformats.org/officeDocument/2006/relationships/notesSlide" Target="../notesSlides/notesSlide12.xml"/><Relationship Id="rId3" Type="http://schemas.openxmlformats.org/officeDocument/2006/relationships/slideLayout" Target="../slideLayouts/slideLayout2.xml"/><Relationship Id="rId2" Type="http://schemas.openxmlformats.org/officeDocument/2006/relationships/tags" Target="../tags/tag7.xml"/><Relationship Id="rId1" Type="http://schemas.openxmlformats.org/officeDocument/2006/relationships/image" Target="../media/image2.png"/></Relationships>
</file>

<file path=ppt/slides/_rels/slide13.xml.rels><?xml version="1.0" encoding="UTF-8" standalone="yes"?>
<Relationships xmlns="http://schemas.openxmlformats.org/package/2006/relationships"><Relationship Id="rId5" Type="http://schemas.openxmlformats.org/officeDocument/2006/relationships/comments" Target="../comments/comment8.xml"/><Relationship Id="rId4" Type="http://schemas.openxmlformats.org/officeDocument/2006/relationships/notesSlide" Target="../notesSlides/notesSlide13.xml"/><Relationship Id="rId3" Type="http://schemas.openxmlformats.org/officeDocument/2006/relationships/slideLayout" Target="../slideLayouts/slideLayout2.xml"/><Relationship Id="rId2" Type="http://schemas.openxmlformats.org/officeDocument/2006/relationships/image" Target="../media/image5.png"/><Relationship Id="rId1" Type="http://schemas.openxmlformats.org/officeDocument/2006/relationships/image" Target="../media/image2.png"/></Relationships>
</file>

<file path=ppt/slides/_rels/slide14.xml.rels><?xml version="1.0" encoding="UTF-8" standalone="yes"?>
<Relationships xmlns="http://schemas.openxmlformats.org/package/2006/relationships"><Relationship Id="rId5" Type="http://schemas.openxmlformats.org/officeDocument/2006/relationships/comments" Target="../comments/comment9.xml"/><Relationship Id="rId4" Type="http://schemas.openxmlformats.org/officeDocument/2006/relationships/notesSlide" Target="../notesSlides/notesSlide14.xml"/><Relationship Id="rId3" Type="http://schemas.openxmlformats.org/officeDocument/2006/relationships/slideLayout" Target="../slideLayouts/slideLayout2.xml"/><Relationship Id="rId2" Type="http://schemas.openxmlformats.org/officeDocument/2006/relationships/image" Target="../media/image5.png"/><Relationship Id="rId1" Type="http://schemas.openxmlformats.org/officeDocument/2006/relationships/image" Target="../media/image2.png"/></Relationships>
</file>

<file path=ppt/slides/_rels/slide15.xml.rels><?xml version="1.0" encoding="UTF-8" standalone="yes"?>
<Relationships xmlns="http://schemas.openxmlformats.org/package/2006/relationships"><Relationship Id="rId4" Type="http://schemas.openxmlformats.org/officeDocument/2006/relationships/notesSlide" Target="../notesSlides/notesSlide15.xml"/><Relationship Id="rId3" Type="http://schemas.openxmlformats.org/officeDocument/2006/relationships/slideLayout" Target="../slideLayouts/slideLayout2.xml"/><Relationship Id="rId2" Type="http://schemas.openxmlformats.org/officeDocument/2006/relationships/image" Target="../media/image6.jpeg"/><Relationship Id="rId1"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4" Type="http://schemas.openxmlformats.org/officeDocument/2006/relationships/notesSlide" Target="../notesSlides/notesSlide3.xml"/><Relationship Id="rId3" Type="http://schemas.openxmlformats.org/officeDocument/2006/relationships/slideLayout" Target="../slideLayouts/slideLayout2.xml"/><Relationship Id="rId2" Type="http://schemas.openxmlformats.org/officeDocument/2006/relationships/image" Target="../media/image3.png"/><Relationship Id="rId1" Type="http://schemas.openxmlformats.org/officeDocument/2006/relationships/image" Target="../media/image2.png"/></Relationships>
</file>

<file path=ppt/slides/_rels/slide4.xml.rels><?xml version="1.0" encoding="UTF-8" standalone="yes"?>
<Relationships xmlns="http://schemas.openxmlformats.org/package/2006/relationships"><Relationship Id="rId5" Type="http://schemas.openxmlformats.org/officeDocument/2006/relationships/comments" Target="../comments/comment1.xml"/><Relationship Id="rId4" Type="http://schemas.openxmlformats.org/officeDocument/2006/relationships/notesSlide" Target="../notesSlides/notesSlide4.xml"/><Relationship Id="rId3" Type="http://schemas.openxmlformats.org/officeDocument/2006/relationships/slideLayout" Target="../slideLayouts/slideLayout2.xml"/><Relationship Id="rId2" Type="http://schemas.openxmlformats.org/officeDocument/2006/relationships/image" Target="../media/image2.png"/><Relationship Id="rId1" Type="http://schemas.openxmlformats.org/officeDocument/2006/relationships/image" Target="../media/image4.jpeg"/></Relationships>
</file>

<file path=ppt/slides/_rels/slide5.xml.rels><?xml version="1.0" encoding="UTF-8" standalone="yes"?>
<Relationships xmlns="http://schemas.openxmlformats.org/package/2006/relationships"><Relationship Id="rId4" Type="http://schemas.openxmlformats.org/officeDocument/2006/relationships/comments" Target="../comments/comment2.xml"/><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6.xml.rels><?xml version="1.0" encoding="UTF-8" standalone="yes"?>
<Relationships xmlns="http://schemas.openxmlformats.org/package/2006/relationships"><Relationship Id="rId4" Type="http://schemas.openxmlformats.org/officeDocument/2006/relationships/comments" Target="../comments/comment3.xml"/><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7.xml.rels><?xml version="1.0" encoding="UTF-8" standalone="yes"?>
<Relationships xmlns="http://schemas.openxmlformats.org/package/2006/relationships"><Relationship Id="rId4" Type="http://schemas.openxmlformats.org/officeDocument/2006/relationships/notesSlide" Target="../notesSlides/notesSlide7.xml"/><Relationship Id="rId3" Type="http://schemas.openxmlformats.org/officeDocument/2006/relationships/slideLayout" Target="../slideLayouts/slideLayout2.xml"/><Relationship Id="rId2" Type="http://schemas.openxmlformats.org/officeDocument/2006/relationships/tags" Target="../tags/tag1.xml"/><Relationship Id="rId1"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9.xml.rels><?xml version="1.0" encoding="UTF-8" standalone="yes"?>
<Relationships xmlns="http://schemas.openxmlformats.org/package/2006/relationships"><Relationship Id="rId7" Type="http://schemas.openxmlformats.org/officeDocument/2006/relationships/comments" Target="../comments/comment4.xml"/><Relationship Id="rId6" Type="http://schemas.openxmlformats.org/officeDocument/2006/relationships/notesSlide" Target="../notesSlides/notesSlide9.xml"/><Relationship Id="rId5" Type="http://schemas.openxmlformats.org/officeDocument/2006/relationships/slideLayout" Target="../slideLayouts/slideLayout2.xml"/><Relationship Id="rId4" Type="http://schemas.openxmlformats.org/officeDocument/2006/relationships/tags" Target="../tags/tag4.xml"/><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1"/>
          <a:srcRect/>
          <a:stretch>
            <a:fill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2"/>
          <a:srcRect/>
          <a:stretch>
            <a:fillRect/>
          </a:stretch>
        </p:blipFill>
        <p:spPr>
          <a:xfrm>
            <a:off x="7381030" y="98655"/>
            <a:ext cx="1578401" cy="783575"/>
          </a:xfrm>
          <a:prstGeom prst="rect">
            <a:avLst/>
          </a:prstGeom>
          <a:noFill/>
          <a:ln>
            <a:noFill/>
          </a:ln>
        </p:spPr>
      </p:pic>
      <p:sp>
        <p:nvSpPr>
          <p:cNvPr id="57" name="Google Shape;57;p13"/>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p>
        </p:txBody>
      </p:sp>
      <p:sp>
        <p:nvSpPr>
          <p:cNvPr id="10" name="Google Shape;57;p13"/>
          <p:cNvSpPr txBox="1"/>
          <p:nvPr/>
        </p:nvSpPr>
        <p:spPr>
          <a:xfrm>
            <a:off x="222885" y="1543685"/>
            <a:ext cx="8828405" cy="2157095"/>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a:lstStyle>
          <a:p>
            <a:pPr marL="0" lvl="0" indent="0" algn="l" rtl="0">
              <a:lnSpc>
                <a:spcPct val="100000"/>
              </a:lnSpc>
              <a:spcBef>
                <a:spcPts val="0"/>
              </a:spcBef>
              <a:spcAft>
                <a:spcPts val="0"/>
              </a:spcAft>
              <a:buNone/>
            </a:pPr>
            <a:r>
              <a:rPr lang="en-US" sz="1800" b="1" dirty="0">
                <a:latin typeface="Arial" panose="020B0604020202020204" pitchFamily="34" charset="0"/>
                <a:cs typeface="Arial" panose="020B0604020202020204" pitchFamily="34" charset="0"/>
              </a:rPr>
              <a:t>SESSION : 21</a:t>
            </a:r>
            <a:endParaRPr lang="en-US" sz="1800" b="1" dirty="0">
              <a:latin typeface="Arial" panose="020B0604020202020204" pitchFamily="34" charset="0"/>
              <a:cs typeface="Arial" panose="020B0604020202020204" pitchFamily="34" charset="0"/>
            </a:endParaRPr>
          </a:p>
          <a:p>
            <a:pPr marL="0" lvl="0" indent="0" algn="l" rtl="0">
              <a:lnSpc>
                <a:spcPct val="100000"/>
              </a:lnSpc>
              <a:spcBef>
                <a:spcPts val="0"/>
              </a:spcBef>
              <a:spcAft>
                <a:spcPts val="0"/>
              </a:spcAft>
              <a:buNone/>
            </a:pPr>
            <a:r>
              <a:rPr lang="en-IN" sz="1800" b="1" dirty="0">
                <a:latin typeface="Arial" panose="020B0604020202020204" pitchFamily="34" charset="0"/>
                <a:cs typeface="Arial" panose="020B0604020202020204" pitchFamily="34" charset="0"/>
              </a:rPr>
              <a:t>CLASS : 3</a:t>
            </a:r>
            <a:endParaRPr lang="en-GB" sz="1800" b="1" dirty="0">
              <a:latin typeface="Arial" panose="020B0604020202020204" pitchFamily="34" charset="0"/>
              <a:cs typeface="Arial" panose="020B0604020202020204" pitchFamily="34" charset="0"/>
            </a:endParaRPr>
          </a:p>
          <a:p>
            <a:pPr marL="0" lvl="0" indent="0" algn="l" rtl="0">
              <a:lnSpc>
                <a:spcPct val="100000"/>
              </a:lnSpc>
              <a:spcBef>
                <a:spcPts val="0"/>
              </a:spcBef>
              <a:spcAft>
                <a:spcPts val="0"/>
              </a:spcAft>
              <a:buNone/>
            </a:pPr>
            <a:r>
              <a:rPr lang="en-GB" sz="1800" b="1" dirty="0">
                <a:latin typeface="Arial" panose="020B0604020202020204" pitchFamily="34" charset="0"/>
                <a:cs typeface="Arial" panose="020B0604020202020204" pitchFamily="34" charset="0"/>
              </a:rPr>
              <a:t>SUBJECT : </a:t>
            </a:r>
            <a:r>
              <a:rPr lang="en-US" sz="1800" b="1" dirty="0">
                <a:latin typeface="Arial" panose="020B0604020202020204" pitchFamily="34" charset="0"/>
                <a:cs typeface="Arial" panose="020B0604020202020204" pitchFamily="34" charset="0"/>
              </a:rPr>
              <a:t>MATHEMATICS</a:t>
            </a:r>
            <a:endParaRPr sz="1800" b="1" dirty="0">
              <a:latin typeface="Arial" panose="020B0604020202020204" pitchFamily="34" charset="0"/>
              <a:cs typeface="Arial" panose="020B0604020202020204" pitchFamily="34" charset="0"/>
            </a:endParaRPr>
          </a:p>
          <a:p>
            <a:pPr marL="0" lvl="0" indent="0" algn="l" rtl="0">
              <a:lnSpc>
                <a:spcPct val="100000"/>
              </a:lnSpc>
              <a:spcBef>
                <a:spcPts val="0"/>
              </a:spcBef>
              <a:spcAft>
                <a:spcPts val="0"/>
              </a:spcAft>
              <a:buNone/>
            </a:pPr>
            <a:r>
              <a:rPr lang="en-GB" sz="1800" b="1" dirty="0">
                <a:latin typeface="Arial" panose="020B0604020202020204" pitchFamily="34" charset="0"/>
                <a:cs typeface="Arial" panose="020B0604020202020204" pitchFamily="34" charset="0"/>
              </a:rPr>
              <a:t>CHAPTER NUMBER: </a:t>
            </a:r>
            <a:r>
              <a:rPr lang="en-US" altLang="en-GB" sz="1800" b="1" dirty="0">
                <a:latin typeface="Arial" panose="020B0604020202020204" pitchFamily="34" charset="0"/>
                <a:cs typeface="Arial" panose="020B0604020202020204" pitchFamily="34" charset="0"/>
              </a:rPr>
              <a:t>5, 6</a:t>
            </a:r>
            <a:endParaRPr sz="1800" b="1" dirty="0">
              <a:latin typeface="Arial" panose="020B0604020202020204" pitchFamily="34" charset="0"/>
              <a:cs typeface="Arial" panose="020B0604020202020204" pitchFamily="34" charset="0"/>
            </a:endParaRPr>
          </a:p>
          <a:p>
            <a:pPr marL="0" lvl="0" indent="0" algn="l" rtl="0">
              <a:lnSpc>
                <a:spcPct val="100000"/>
              </a:lnSpc>
              <a:spcBef>
                <a:spcPts val="0"/>
              </a:spcBef>
              <a:spcAft>
                <a:spcPts val="0"/>
              </a:spcAft>
              <a:buNone/>
            </a:pPr>
            <a:r>
              <a:rPr lang="en-GB" sz="1800" b="1" dirty="0">
                <a:latin typeface="Arial" panose="020B0604020202020204" pitchFamily="34" charset="0"/>
                <a:cs typeface="Arial" panose="020B0604020202020204" pitchFamily="34" charset="0"/>
              </a:rPr>
              <a:t>CHAPTER NAME : </a:t>
            </a:r>
            <a:r>
              <a:rPr lang="en-US" altLang="en-GB" sz="1800" b="1" dirty="0">
                <a:sym typeface="+mn-ea"/>
              </a:rPr>
              <a:t>CH - 5 </a:t>
            </a:r>
            <a:r>
              <a:rPr lang="en-US" altLang="en-GB" sz="1800" b="1" dirty="0">
                <a:effectLst/>
                <a:latin typeface="Arial" panose="020B0604020202020204" pitchFamily="34" charset="0"/>
                <a:cs typeface="Arial" panose="020B0604020202020204" pitchFamily="34" charset="0"/>
                <a:sym typeface="+mn-ea"/>
              </a:rPr>
              <a:t>MULTIPLICATION AND</a:t>
            </a:r>
            <a:r>
              <a:rPr lang="en-US" altLang="en-GB" sz="1800" b="1" dirty="0">
                <a:sym typeface="+mn-ea"/>
              </a:rPr>
              <a:t> CH - 6 DIVISION</a:t>
            </a:r>
            <a:endParaRPr lang="en-US" altLang="en-GB" sz="1800" b="1" dirty="0">
              <a:sym typeface="+mn-ea"/>
            </a:endParaRPr>
          </a:p>
          <a:p>
            <a:pPr marL="0" lvl="0" indent="0" algn="l" rtl="0">
              <a:lnSpc>
                <a:spcPct val="100000"/>
              </a:lnSpc>
              <a:spcBef>
                <a:spcPts val="0"/>
              </a:spcBef>
              <a:spcAft>
                <a:spcPts val="0"/>
              </a:spcAft>
              <a:buNone/>
            </a:pPr>
            <a:r>
              <a:rPr lang="en-GB" sz="1800" b="1" dirty="0">
                <a:latin typeface="Arial" panose="020B0604020202020204" pitchFamily="34" charset="0"/>
                <a:cs typeface="Arial" panose="020B0604020202020204" pitchFamily="34" charset="0"/>
              </a:rPr>
              <a:t>SUBTOPIC : </a:t>
            </a:r>
            <a:r>
              <a:rPr lang="en-GB" altLang="en-IN" sz="1800" b="1" dirty="0">
                <a:effectLst/>
                <a:latin typeface="Arial" panose="020B0604020202020204" pitchFamily="34" charset="0"/>
                <a:cs typeface="Arial" panose="020B0604020202020204" pitchFamily="34" charset="0"/>
                <a:sym typeface="+mn-ea"/>
              </a:rPr>
              <a:t>REVISION </a:t>
            </a:r>
            <a:r>
              <a:rPr lang="en-US" altLang="en-GB" sz="1800" b="1" dirty="0">
                <a:effectLst/>
                <a:latin typeface="Arial" panose="020B0604020202020204" pitchFamily="34" charset="0"/>
                <a:cs typeface="Arial" panose="020B0604020202020204" pitchFamily="34" charset="0"/>
                <a:sym typeface="+mn-ea"/>
              </a:rPr>
              <a:t>TEST</a:t>
            </a:r>
            <a:r>
              <a:rPr lang="en-GB" altLang="en-IN" sz="1800" b="1" dirty="0">
                <a:effectLst/>
                <a:latin typeface="Arial" panose="020B0604020202020204" pitchFamily="34" charset="0"/>
                <a:cs typeface="Arial" panose="020B0604020202020204" pitchFamily="34" charset="0"/>
                <a:sym typeface="+mn-ea"/>
              </a:rPr>
              <a:t> - </a:t>
            </a:r>
            <a:r>
              <a:rPr lang="en-US" altLang="en-GB" sz="1800" b="1" dirty="0">
                <a:effectLst/>
                <a:latin typeface="Arial" panose="020B0604020202020204" pitchFamily="34" charset="0"/>
                <a:cs typeface="Arial" panose="020B0604020202020204" pitchFamily="34" charset="0"/>
                <a:sym typeface="+mn-ea"/>
              </a:rPr>
              <a:t>2 </a:t>
            </a:r>
            <a:endParaRPr lang="en-US" altLang="en-GB" sz="1800" b="1" dirty="0">
              <a:latin typeface="Arial" panose="020B0604020202020204" pitchFamily="34" charset="0"/>
              <a:cs typeface="Arial" panose="020B0604020202020204" pitchFamily="34" charset="0"/>
              <a:sym typeface="+mn-e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2097157" name="Google Shape;63;p14"/>
          <p:cNvPicPr preferRelativeResize="0"/>
          <p:nvPr/>
        </p:nvPicPr>
        <p:blipFill rotWithShape="1">
          <a:blip r:embed="rId1"/>
          <a:srcRect/>
          <a:stretch>
            <a:fillRect/>
          </a:stretch>
        </p:blipFill>
        <p:spPr>
          <a:xfrm>
            <a:off x="7683435" y="217085"/>
            <a:ext cx="1232526" cy="611875"/>
          </a:xfrm>
          <a:prstGeom prst="rect">
            <a:avLst/>
          </a:prstGeom>
          <a:noFill/>
          <a:ln>
            <a:noFill/>
          </a:ln>
        </p:spPr>
      </p:pic>
      <p:sp>
        <p:nvSpPr>
          <p:cNvPr id="4" name="Text Box 3"/>
          <p:cNvSpPr txBox="1"/>
          <p:nvPr/>
        </p:nvSpPr>
        <p:spPr>
          <a:xfrm>
            <a:off x="279400" y="1063625"/>
            <a:ext cx="6734810" cy="521970"/>
          </a:xfrm>
          <a:prstGeom prst="rect">
            <a:avLst/>
          </a:prstGeom>
          <a:noFill/>
        </p:spPr>
        <p:txBody>
          <a:bodyPr wrap="square" rtlCol="0" anchor="t">
            <a:spAutoFit/>
          </a:bodyPr>
          <a:lstStyle/>
          <a:p>
            <a:r>
              <a:rPr lang="en-US" sz="2800" b="1" dirty="0">
                <a:solidFill>
                  <a:schemeClr val="tx1"/>
                </a:solidFill>
                <a:effectLst/>
                <a:latin typeface="+mn-lt"/>
                <a:ea typeface="Calibri" panose="020F0502020204030204" charset="0"/>
                <a:cs typeface="+mn-lt"/>
                <a:sym typeface="+mn-ea"/>
              </a:rPr>
              <a:t>B) Choose  the correct answer:</a:t>
            </a:r>
            <a:endParaRPr lang="en-US" sz="2800" b="1" dirty="0">
              <a:solidFill>
                <a:schemeClr val="tx1"/>
              </a:solidFill>
              <a:effectLst/>
              <a:sym typeface="+mn-ea"/>
            </a:endParaRPr>
          </a:p>
        </p:txBody>
      </p:sp>
      <p:sp>
        <p:nvSpPr>
          <p:cNvPr id="3" name="Google Shape;65;p14"/>
          <p:cNvSpPr txBox="1"/>
          <p:nvPr/>
        </p:nvSpPr>
        <p:spPr>
          <a:xfrm>
            <a:off x="90170" y="1755140"/>
            <a:ext cx="8963660" cy="906780"/>
          </a:xfrm>
          <a:prstGeom prst="rect">
            <a:avLst/>
          </a:prstGeom>
          <a:noFill/>
          <a:ln>
            <a:noFill/>
          </a:ln>
        </p:spPr>
        <p:txBody>
          <a:bodyPr spcFirstLastPara="1" wrap="square" lIns="91425" tIns="91425" rIns="91425" bIns="91425" anchor="t" anchorCtr="0">
            <a:noAutofit/>
          </a:bodyPr>
          <a:p>
            <a:pPr marL="0" marR="0" lvl="0" indent="0" algn="l" rtl="0">
              <a:lnSpc>
                <a:spcPct val="10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1) The number which is multiplied to get the product is called ______________.   (</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multiplicand  /  </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multiplier)</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400" b="1" i="0" u="none" strike="noStrike" cap="none" dirty="0">
              <a:solidFill>
                <a:schemeClr val="tx1"/>
              </a:solidFill>
              <a:effectLst/>
              <a:latin typeface="Arial" panose="020B0604020202020204" pitchFamily="34" charset="0"/>
              <a:ea typeface="Calibri" panose="020F0502020204030204"/>
              <a:cs typeface="Arial" panose="020B0604020202020204" pitchFamily="34" charset="0"/>
              <a:sym typeface="+mn-ea"/>
            </a:endParaRPr>
          </a:p>
        </p:txBody>
      </p:sp>
      <p:sp>
        <p:nvSpPr>
          <p:cNvPr id="5" name="Google Shape;65;p14"/>
          <p:cNvSpPr txBox="1"/>
          <p:nvPr/>
        </p:nvSpPr>
        <p:spPr>
          <a:xfrm>
            <a:off x="90170" y="3048635"/>
            <a:ext cx="8963660" cy="891540"/>
          </a:xfrm>
          <a:prstGeom prst="rect">
            <a:avLst/>
          </a:prstGeom>
          <a:noFill/>
          <a:ln>
            <a:noFill/>
          </a:ln>
        </p:spPr>
        <p:txBody>
          <a:bodyPr spcFirstLastPara="1" wrap="square" lIns="91425" tIns="91425" rIns="91425" bIns="91425" anchor="t" anchorCtr="0">
            <a:noAutofit/>
          </a:bodyPr>
          <a:p>
            <a:pPr marL="0" marR="0" lvl="0" indent="0" algn="l" rtl="0">
              <a:lnSpc>
                <a:spcPct val="10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2)  We get quotient as the number left after division. _______ (True / False)           </a:t>
            </a:r>
            <a:endParaRPr lang="en-US" sz="2400" b="1" i="0" u="none" strike="noStrike" cap="none" dirty="0">
              <a:solidFill>
                <a:schemeClr val="tx1"/>
              </a:solidFill>
              <a:effectLst/>
              <a:latin typeface="Arial" panose="020B0604020202020204" pitchFamily="34" charset="0"/>
              <a:ea typeface="Calibri" panose="020F0502020204030204"/>
              <a:cs typeface="Arial" panose="020B0604020202020204" pitchFamily="34" charset="0"/>
              <a:sym typeface="+mn-ea"/>
            </a:endParaRPr>
          </a:p>
        </p:txBody>
      </p:sp>
      <p:sp>
        <p:nvSpPr>
          <p:cNvPr id="2" name="Rectangles 1"/>
          <p:cNvSpPr/>
          <p:nvPr/>
        </p:nvSpPr>
        <p:spPr>
          <a:xfrm>
            <a:off x="6984365" y="1102995"/>
            <a:ext cx="902970" cy="302895"/>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b="1">
                <a:solidFill>
                  <a:schemeClr val="tx1"/>
                </a:solidFill>
              </a:rPr>
              <a:t>2 x 1 = 2</a:t>
            </a:r>
            <a:endParaRPr lang="en-US" b="1">
              <a:solidFill>
                <a:schemeClr val="tx1"/>
              </a:solidFill>
            </a:endParaRPr>
          </a:p>
        </p:txBody>
      </p:sp>
      <p:sp>
        <p:nvSpPr>
          <p:cNvPr id="6" name="Google Shape;64;p14"/>
          <p:cNvSpPr txBox="1"/>
          <p:nvPr/>
        </p:nvSpPr>
        <p:spPr>
          <a:xfrm>
            <a:off x="227850" y="152750"/>
            <a:ext cx="8688300" cy="741444"/>
          </a:xfrm>
          <a:prstGeom prst="rect">
            <a:avLst/>
          </a:prstGeom>
          <a:noFill/>
          <a:ln>
            <a:noFill/>
          </a:ln>
        </p:spPr>
        <p:txBody>
          <a:bodyPr spcFirstLastPara="1" wrap="square" lIns="91425" tIns="91425" rIns="91425" bIns="91425" anchor="t" anchorCtr="0">
            <a:noAutofit/>
          </a:bodyPr>
          <a:p>
            <a:pPr>
              <a:buSzPts val="1800"/>
            </a:pPr>
            <a:r>
              <a:rPr lang="en-US" altLang="en-GB" sz="2200" b="1" dirty="0">
                <a:solidFill>
                  <a:srgbClr val="FF0000"/>
                </a:solidFill>
                <a:latin typeface="Calibri" panose="020F0502020204030204" charset="0"/>
                <a:cs typeface="Calibri" panose="020F0502020204030204" charset="0"/>
                <a:sym typeface="+mn-ea"/>
              </a:rPr>
              <a:t>CH - 5 MULTIPLICATION, CH - 6 DIVISION</a:t>
            </a:r>
            <a:endParaRPr lang="en-US" altLang="en-GB" sz="2200" b="1" dirty="0">
              <a:solidFill>
                <a:srgbClr val="FF0000"/>
              </a:solidFill>
              <a:latin typeface="Calibri" panose="020F0502020204030204" charset="0"/>
              <a:cs typeface="Calibri" panose="020F0502020204030204" charset="0"/>
              <a:sym typeface="+mn-ea"/>
            </a:endParaRPr>
          </a:p>
          <a:p>
            <a:pPr>
              <a:buSzPts val="1800"/>
            </a:pPr>
            <a:r>
              <a:rPr lang="en-US" sz="2200" b="1" dirty="0">
                <a:latin typeface="Calibri" panose="020F0502020204030204" charset="0"/>
                <a:cs typeface="Calibri" panose="020F0502020204030204" charset="0"/>
                <a:sym typeface="+mn-ea"/>
              </a:rPr>
              <a:t>REVISION TEST 2</a:t>
            </a:r>
            <a:r>
              <a:rPr lang="en-US" sz="2200" b="1" dirty="0">
                <a:latin typeface="Calibri" panose="020F0502020204030204" charset="0"/>
                <a:cs typeface="Calibri" panose="020F0502020204030204" charset="0"/>
                <a:sym typeface="Arial" panose="020B0604020202020204"/>
              </a:rPr>
              <a:t>          </a:t>
            </a:r>
            <a:endParaRPr lang="en-US" sz="2200" b="1" i="0" u="none" strike="noStrike" cap="none" dirty="0">
              <a:solidFill>
                <a:srgbClr val="000000"/>
              </a:solidFill>
              <a:latin typeface="Calibri" panose="020F0502020204030204" charset="0"/>
              <a:cs typeface="Calibri" panose="020F0502020204030204" charset="0"/>
              <a:sym typeface="Arial" panose="020B0604020202020204"/>
            </a:endParaRPr>
          </a:p>
        </p:txBody>
      </p:sp>
      <p:sp>
        <p:nvSpPr>
          <p:cNvPr id="7" name="Rectangles 6"/>
          <p:cNvSpPr/>
          <p:nvPr>
            <p:custDataLst>
              <p:tags r:id="rId2"/>
            </p:custDataLst>
          </p:nvPr>
        </p:nvSpPr>
        <p:spPr>
          <a:xfrm>
            <a:off x="1231900" y="2182495"/>
            <a:ext cx="2116455"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multiplicand</a:t>
            </a:r>
            <a:endParaRPr lang="en-US" sz="2400" b="1">
              <a:solidFill>
                <a:schemeClr val="tx1"/>
              </a:solidFill>
            </a:endParaRPr>
          </a:p>
        </p:txBody>
      </p:sp>
      <p:cxnSp>
        <p:nvCxnSpPr>
          <p:cNvPr id="8" name="Straight Connector 7"/>
          <p:cNvCxnSpPr/>
          <p:nvPr/>
        </p:nvCxnSpPr>
        <p:spPr>
          <a:xfrm>
            <a:off x="4557395" y="2372360"/>
            <a:ext cx="251460" cy="22098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V="1">
            <a:off x="4755515" y="2182495"/>
            <a:ext cx="631825" cy="410845"/>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10" name="Rectangles 9"/>
          <p:cNvSpPr/>
          <p:nvPr>
            <p:custDataLst>
              <p:tags r:id="rId3"/>
            </p:custDataLst>
          </p:nvPr>
        </p:nvSpPr>
        <p:spPr>
          <a:xfrm>
            <a:off x="7856855" y="3124200"/>
            <a:ext cx="1059180"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false</a:t>
            </a:r>
            <a:endParaRPr lang="en-US" sz="2400" b="1">
              <a:solidFill>
                <a:schemeClr val="tx1"/>
              </a:solidFill>
            </a:endParaRPr>
          </a:p>
        </p:txBody>
      </p:sp>
      <p:cxnSp>
        <p:nvCxnSpPr>
          <p:cNvPr id="11" name="Straight Connector 10"/>
          <p:cNvCxnSpPr/>
          <p:nvPr/>
        </p:nvCxnSpPr>
        <p:spPr>
          <a:xfrm>
            <a:off x="1192530" y="3712845"/>
            <a:ext cx="251460" cy="22098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1390650" y="3522980"/>
            <a:ext cx="631825" cy="410845"/>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13" name="Text Box 12"/>
          <p:cNvSpPr txBox="1"/>
          <p:nvPr/>
        </p:nvSpPr>
        <p:spPr>
          <a:xfrm>
            <a:off x="6816090" y="4468495"/>
            <a:ext cx="2191385" cy="583565"/>
          </a:xfrm>
          <a:prstGeom prst="rect">
            <a:avLst/>
          </a:prstGeom>
          <a:solidFill>
            <a:schemeClr val="tx1"/>
          </a:solidFill>
        </p:spPr>
        <p:txBody>
          <a:bodyPr wrap="square" rtlCol="0" anchor="t">
            <a:spAutoFit/>
          </a:bodyPr>
          <a:p>
            <a:r>
              <a:rPr lang="en-US" sz="3200" b="1" dirty="0">
                <a:solidFill>
                  <a:schemeClr val="tx1"/>
                </a:solidFill>
                <a:effectLst/>
                <a:sym typeface="+mn-ea"/>
              </a:rPr>
              <a:t> </a:t>
            </a:r>
            <a:r>
              <a:rPr lang="en-US" sz="3200" b="1" dirty="0">
                <a:solidFill>
                  <a:srgbClr val="C00000"/>
                </a:solidFill>
                <a:effectLst/>
                <a:sym typeface="+mn-ea"/>
              </a:rPr>
              <a:t>A</a:t>
            </a:r>
            <a:r>
              <a:rPr lang="en-US" sz="3200" b="1" dirty="0">
                <a:solidFill>
                  <a:srgbClr val="AE79D7"/>
                </a:solidFill>
                <a:effectLst/>
                <a:sym typeface="+mn-ea"/>
              </a:rPr>
              <a:t>N</a:t>
            </a:r>
            <a:r>
              <a:rPr lang="en-US" sz="3200" b="1" dirty="0">
                <a:solidFill>
                  <a:srgbClr val="00B050"/>
                </a:solidFill>
                <a:effectLst/>
                <a:sym typeface="+mn-ea"/>
              </a:rPr>
              <a:t>S</a:t>
            </a:r>
            <a:r>
              <a:rPr lang="en-US" sz="3200" b="1" dirty="0">
                <a:solidFill>
                  <a:srgbClr val="FFC000"/>
                </a:solidFill>
                <a:effectLst/>
                <a:sym typeface="+mn-ea"/>
              </a:rPr>
              <a:t>W</a:t>
            </a:r>
            <a:r>
              <a:rPr lang="en-US" sz="3200" b="1" dirty="0">
                <a:solidFill>
                  <a:srgbClr val="0070C0"/>
                </a:solidFill>
                <a:effectLst/>
                <a:sym typeface="+mn-ea"/>
              </a:rPr>
              <a:t>E</a:t>
            </a:r>
            <a:r>
              <a:rPr lang="en-US" sz="3200" b="1" dirty="0">
                <a:solidFill>
                  <a:schemeClr val="accent6">
                    <a:lumMod val="50000"/>
                  </a:schemeClr>
                </a:solidFill>
                <a:effectLst/>
                <a:sym typeface="+mn-ea"/>
              </a:rPr>
              <a:t>R</a:t>
            </a:r>
            <a:endParaRPr lang="en-US" sz="3200" b="1" dirty="0">
              <a:solidFill>
                <a:schemeClr val="accent6">
                  <a:lumMod val="50000"/>
                </a:schemeClr>
              </a:solidFill>
              <a:effectLst/>
              <a:sym typeface="+mn-ea"/>
            </a:endParaRPr>
          </a:p>
        </p:txBody>
      </p:sp>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in)">
                                      <p:cBhvr>
                                        <p:cTn id="7" dur="2000"/>
                                        <p:tgtEl>
                                          <p:spTgt spid="7"/>
                                        </p:tgtEl>
                                      </p:cBhvr>
                                    </p:animEffect>
                                  </p:childTnLst>
                                </p:cTn>
                              </p:par>
                            </p:childTnLst>
                          </p:cTn>
                        </p:par>
                        <p:par>
                          <p:cTn id="8" fill="hold">
                            <p:stCondLst>
                              <p:cond delay="2000"/>
                            </p:stCondLst>
                            <p:childTnLst>
                              <p:par>
                                <p:cTn id="9" presetID="26" presetClass="entr" presetSubtype="0" fill="hold"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wipe(down)">
                                      <p:cBhvr>
                                        <p:cTn id="11" dur="580">
                                          <p:stCondLst>
                                            <p:cond delay="0"/>
                                          </p:stCondLst>
                                        </p:cTn>
                                        <p:tgtEl>
                                          <p:spTgt spid="9"/>
                                        </p:tgtEl>
                                      </p:cBhvr>
                                    </p:animEffect>
                                    <p:anim calcmode="lin" valueType="num">
                                      <p:cBhvr>
                                        <p:cTn id="12"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13"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14"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15"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16"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17" dur="26">
                                          <p:stCondLst>
                                            <p:cond delay="650"/>
                                          </p:stCondLst>
                                        </p:cTn>
                                        <p:tgtEl>
                                          <p:spTgt spid="9"/>
                                        </p:tgtEl>
                                      </p:cBhvr>
                                      <p:to x="100000" y="60000"/>
                                    </p:animScale>
                                    <p:animScale>
                                      <p:cBhvr>
                                        <p:cTn id="18" dur="166" decel="50000">
                                          <p:stCondLst>
                                            <p:cond delay="676"/>
                                          </p:stCondLst>
                                        </p:cTn>
                                        <p:tgtEl>
                                          <p:spTgt spid="9"/>
                                        </p:tgtEl>
                                      </p:cBhvr>
                                      <p:to x="100000" y="100000"/>
                                    </p:animScale>
                                    <p:animScale>
                                      <p:cBhvr>
                                        <p:cTn id="19" dur="26">
                                          <p:stCondLst>
                                            <p:cond delay="1312"/>
                                          </p:stCondLst>
                                        </p:cTn>
                                        <p:tgtEl>
                                          <p:spTgt spid="9"/>
                                        </p:tgtEl>
                                      </p:cBhvr>
                                      <p:to x="100000" y="80000"/>
                                    </p:animScale>
                                    <p:animScale>
                                      <p:cBhvr>
                                        <p:cTn id="20" dur="166" decel="50000">
                                          <p:stCondLst>
                                            <p:cond delay="1338"/>
                                          </p:stCondLst>
                                        </p:cTn>
                                        <p:tgtEl>
                                          <p:spTgt spid="9"/>
                                        </p:tgtEl>
                                      </p:cBhvr>
                                      <p:to x="100000" y="100000"/>
                                    </p:animScale>
                                    <p:animScale>
                                      <p:cBhvr>
                                        <p:cTn id="21" dur="26">
                                          <p:stCondLst>
                                            <p:cond delay="1642"/>
                                          </p:stCondLst>
                                        </p:cTn>
                                        <p:tgtEl>
                                          <p:spTgt spid="9"/>
                                        </p:tgtEl>
                                      </p:cBhvr>
                                      <p:to x="100000" y="90000"/>
                                    </p:animScale>
                                    <p:animScale>
                                      <p:cBhvr>
                                        <p:cTn id="22" dur="166" decel="50000">
                                          <p:stCondLst>
                                            <p:cond delay="1668"/>
                                          </p:stCondLst>
                                        </p:cTn>
                                        <p:tgtEl>
                                          <p:spTgt spid="9"/>
                                        </p:tgtEl>
                                      </p:cBhvr>
                                      <p:to x="100000" y="100000"/>
                                    </p:animScale>
                                    <p:animScale>
                                      <p:cBhvr>
                                        <p:cTn id="23" dur="26">
                                          <p:stCondLst>
                                            <p:cond delay="1808"/>
                                          </p:stCondLst>
                                        </p:cTn>
                                        <p:tgtEl>
                                          <p:spTgt spid="9"/>
                                        </p:tgtEl>
                                      </p:cBhvr>
                                      <p:to x="100000" y="95000"/>
                                    </p:animScale>
                                    <p:animScale>
                                      <p:cBhvr>
                                        <p:cTn id="24" dur="166" decel="50000">
                                          <p:stCondLst>
                                            <p:cond delay="1834"/>
                                          </p:stCondLst>
                                        </p:cTn>
                                        <p:tgtEl>
                                          <p:spTgt spid="9"/>
                                        </p:tgtEl>
                                      </p:cBhvr>
                                      <p:to x="100000" y="100000"/>
                                    </p:animScale>
                                  </p:childTnLst>
                                </p:cTn>
                              </p:par>
                              <p:par>
                                <p:cTn id="25" presetID="26" presetClass="entr" presetSubtype="0" fill="hold" nodeType="with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wipe(down)">
                                      <p:cBhvr>
                                        <p:cTn id="27" dur="580">
                                          <p:stCondLst>
                                            <p:cond delay="0"/>
                                          </p:stCondLst>
                                        </p:cTn>
                                        <p:tgtEl>
                                          <p:spTgt spid="8"/>
                                        </p:tgtEl>
                                      </p:cBhvr>
                                    </p:animEffect>
                                    <p:anim calcmode="lin" valueType="num">
                                      <p:cBhvr>
                                        <p:cTn id="28"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29"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30"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31"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32"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33" dur="26">
                                          <p:stCondLst>
                                            <p:cond delay="650"/>
                                          </p:stCondLst>
                                        </p:cTn>
                                        <p:tgtEl>
                                          <p:spTgt spid="8"/>
                                        </p:tgtEl>
                                      </p:cBhvr>
                                      <p:to x="100000" y="60000"/>
                                    </p:animScale>
                                    <p:animScale>
                                      <p:cBhvr>
                                        <p:cTn id="34" dur="166" decel="50000">
                                          <p:stCondLst>
                                            <p:cond delay="676"/>
                                          </p:stCondLst>
                                        </p:cTn>
                                        <p:tgtEl>
                                          <p:spTgt spid="8"/>
                                        </p:tgtEl>
                                      </p:cBhvr>
                                      <p:to x="100000" y="100000"/>
                                    </p:animScale>
                                    <p:animScale>
                                      <p:cBhvr>
                                        <p:cTn id="35" dur="26">
                                          <p:stCondLst>
                                            <p:cond delay="1312"/>
                                          </p:stCondLst>
                                        </p:cTn>
                                        <p:tgtEl>
                                          <p:spTgt spid="8"/>
                                        </p:tgtEl>
                                      </p:cBhvr>
                                      <p:to x="100000" y="80000"/>
                                    </p:animScale>
                                    <p:animScale>
                                      <p:cBhvr>
                                        <p:cTn id="36" dur="166" decel="50000">
                                          <p:stCondLst>
                                            <p:cond delay="1338"/>
                                          </p:stCondLst>
                                        </p:cTn>
                                        <p:tgtEl>
                                          <p:spTgt spid="8"/>
                                        </p:tgtEl>
                                      </p:cBhvr>
                                      <p:to x="100000" y="100000"/>
                                    </p:animScale>
                                    <p:animScale>
                                      <p:cBhvr>
                                        <p:cTn id="37" dur="26">
                                          <p:stCondLst>
                                            <p:cond delay="1642"/>
                                          </p:stCondLst>
                                        </p:cTn>
                                        <p:tgtEl>
                                          <p:spTgt spid="8"/>
                                        </p:tgtEl>
                                      </p:cBhvr>
                                      <p:to x="100000" y="90000"/>
                                    </p:animScale>
                                    <p:animScale>
                                      <p:cBhvr>
                                        <p:cTn id="38" dur="166" decel="50000">
                                          <p:stCondLst>
                                            <p:cond delay="1668"/>
                                          </p:stCondLst>
                                        </p:cTn>
                                        <p:tgtEl>
                                          <p:spTgt spid="8"/>
                                        </p:tgtEl>
                                      </p:cBhvr>
                                      <p:to x="100000" y="100000"/>
                                    </p:animScale>
                                    <p:animScale>
                                      <p:cBhvr>
                                        <p:cTn id="39" dur="26">
                                          <p:stCondLst>
                                            <p:cond delay="1808"/>
                                          </p:stCondLst>
                                        </p:cTn>
                                        <p:tgtEl>
                                          <p:spTgt spid="8"/>
                                        </p:tgtEl>
                                      </p:cBhvr>
                                      <p:to x="100000" y="95000"/>
                                    </p:animScale>
                                    <p:animScale>
                                      <p:cBhvr>
                                        <p:cTn id="40" dur="166" decel="50000">
                                          <p:stCondLst>
                                            <p:cond delay="1834"/>
                                          </p:stCondLst>
                                        </p:cTn>
                                        <p:tgtEl>
                                          <p:spTgt spid="8"/>
                                        </p:tgtEl>
                                      </p:cBhvr>
                                      <p:to x="100000" y="100000"/>
                                    </p:animScale>
                                  </p:childTnLst>
                                </p:cTn>
                              </p:par>
                            </p:childTnLst>
                          </p:cTn>
                        </p:par>
                      </p:childTnLst>
                    </p:cTn>
                  </p:par>
                  <p:par>
                    <p:cTn id="41" fill="hold">
                      <p:stCondLst>
                        <p:cond delay="indefinite"/>
                      </p:stCondLst>
                      <p:childTnLst>
                        <p:par>
                          <p:cTn id="42" fill="hold">
                            <p:stCondLst>
                              <p:cond delay="0"/>
                            </p:stCondLst>
                            <p:childTnLst>
                              <p:par>
                                <p:cTn id="43" presetID="4" presetClass="entr" presetSubtype="16" fill="hold" grpId="0" nodeType="clickEffect">
                                  <p:stCondLst>
                                    <p:cond delay="0"/>
                                  </p:stCondLst>
                                  <p:childTnLst>
                                    <p:set>
                                      <p:cBhvr>
                                        <p:cTn id="44" dur="1" fill="hold">
                                          <p:stCondLst>
                                            <p:cond delay="0"/>
                                          </p:stCondLst>
                                        </p:cTn>
                                        <p:tgtEl>
                                          <p:spTgt spid="10"/>
                                        </p:tgtEl>
                                        <p:attrNameLst>
                                          <p:attrName>style.visibility</p:attrName>
                                        </p:attrNameLst>
                                      </p:cBhvr>
                                      <p:to>
                                        <p:strVal val="visible"/>
                                      </p:to>
                                    </p:set>
                                    <p:animEffect transition="in" filter="box(in)">
                                      <p:cBhvr>
                                        <p:cTn id="45" dur="2000"/>
                                        <p:tgtEl>
                                          <p:spTgt spid="10"/>
                                        </p:tgtEl>
                                      </p:cBhvr>
                                    </p:animEffect>
                                  </p:childTnLst>
                                </p:cTn>
                              </p:par>
                            </p:childTnLst>
                          </p:cTn>
                        </p:par>
                        <p:par>
                          <p:cTn id="46" fill="hold">
                            <p:stCondLst>
                              <p:cond delay="2000"/>
                            </p:stCondLst>
                            <p:childTnLst>
                              <p:par>
                                <p:cTn id="47" presetID="26" presetClass="entr" presetSubtype="0" fill="hold" nodeType="afterEffect">
                                  <p:stCondLst>
                                    <p:cond delay="0"/>
                                  </p:stCondLst>
                                  <p:childTnLst>
                                    <p:set>
                                      <p:cBhvr>
                                        <p:cTn id="48" dur="1" fill="hold">
                                          <p:stCondLst>
                                            <p:cond delay="0"/>
                                          </p:stCondLst>
                                        </p:cTn>
                                        <p:tgtEl>
                                          <p:spTgt spid="12"/>
                                        </p:tgtEl>
                                        <p:attrNameLst>
                                          <p:attrName>style.visibility</p:attrName>
                                        </p:attrNameLst>
                                      </p:cBhvr>
                                      <p:to>
                                        <p:strVal val="visible"/>
                                      </p:to>
                                    </p:set>
                                    <p:animEffect transition="in" filter="wipe(down)">
                                      <p:cBhvr>
                                        <p:cTn id="49" dur="580">
                                          <p:stCondLst>
                                            <p:cond delay="0"/>
                                          </p:stCondLst>
                                        </p:cTn>
                                        <p:tgtEl>
                                          <p:spTgt spid="12"/>
                                        </p:tgtEl>
                                      </p:cBhvr>
                                    </p:animEffect>
                                    <p:anim calcmode="lin" valueType="num">
                                      <p:cBhvr>
                                        <p:cTn id="50"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51"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52"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53"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54"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55" dur="26">
                                          <p:stCondLst>
                                            <p:cond delay="650"/>
                                          </p:stCondLst>
                                        </p:cTn>
                                        <p:tgtEl>
                                          <p:spTgt spid="12"/>
                                        </p:tgtEl>
                                      </p:cBhvr>
                                      <p:to x="100000" y="60000"/>
                                    </p:animScale>
                                    <p:animScale>
                                      <p:cBhvr>
                                        <p:cTn id="56" dur="166" decel="50000">
                                          <p:stCondLst>
                                            <p:cond delay="676"/>
                                          </p:stCondLst>
                                        </p:cTn>
                                        <p:tgtEl>
                                          <p:spTgt spid="12"/>
                                        </p:tgtEl>
                                      </p:cBhvr>
                                      <p:to x="100000" y="100000"/>
                                    </p:animScale>
                                    <p:animScale>
                                      <p:cBhvr>
                                        <p:cTn id="57" dur="26">
                                          <p:stCondLst>
                                            <p:cond delay="1312"/>
                                          </p:stCondLst>
                                        </p:cTn>
                                        <p:tgtEl>
                                          <p:spTgt spid="12"/>
                                        </p:tgtEl>
                                      </p:cBhvr>
                                      <p:to x="100000" y="80000"/>
                                    </p:animScale>
                                    <p:animScale>
                                      <p:cBhvr>
                                        <p:cTn id="58" dur="166" decel="50000">
                                          <p:stCondLst>
                                            <p:cond delay="1338"/>
                                          </p:stCondLst>
                                        </p:cTn>
                                        <p:tgtEl>
                                          <p:spTgt spid="12"/>
                                        </p:tgtEl>
                                      </p:cBhvr>
                                      <p:to x="100000" y="100000"/>
                                    </p:animScale>
                                    <p:animScale>
                                      <p:cBhvr>
                                        <p:cTn id="59" dur="26">
                                          <p:stCondLst>
                                            <p:cond delay="1642"/>
                                          </p:stCondLst>
                                        </p:cTn>
                                        <p:tgtEl>
                                          <p:spTgt spid="12"/>
                                        </p:tgtEl>
                                      </p:cBhvr>
                                      <p:to x="100000" y="90000"/>
                                    </p:animScale>
                                    <p:animScale>
                                      <p:cBhvr>
                                        <p:cTn id="60" dur="166" decel="50000">
                                          <p:stCondLst>
                                            <p:cond delay="1668"/>
                                          </p:stCondLst>
                                        </p:cTn>
                                        <p:tgtEl>
                                          <p:spTgt spid="12"/>
                                        </p:tgtEl>
                                      </p:cBhvr>
                                      <p:to x="100000" y="100000"/>
                                    </p:animScale>
                                    <p:animScale>
                                      <p:cBhvr>
                                        <p:cTn id="61" dur="26">
                                          <p:stCondLst>
                                            <p:cond delay="1808"/>
                                          </p:stCondLst>
                                        </p:cTn>
                                        <p:tgtEl>
                                          <p:spTgt spid="12"/>
                                        </p:tgtEl>
                                      </p:cBhvr>
                                      <p:to x="100000" y="95000"/>
                                    </p:animScale>
                                    <p:animScale>
                                      <p:cBhvr>
                                        <p:cTn id="62" dur="166" decel="50000">
                                          <p:stCondLst>
                                            <p:cond delay="1834"/>
                                          </p:stCondLst>
                                        </p:cTn>
                                        <p:tgtEl>
                                          <p:spTgt spid="12"/>
                                        </p:tgtEl>
                                      </p:cBhvr>
                                      <p:to x="100000" y="100000"/>
                                    </p:animScale>
                                  </p:childTnLst>
                                </p:cTn>
                              </p:par>
                              <p:par>
                                <p:cTn id="63" presetID="26" presetClass="entr" presetSubtype="0" fill="hold" nodeType="withEffect">
                                  <p:stCondLst>
                                    <p:cond delay="0"/>
                                  </p:stCondLst>
                                  <p:childTnLst>
                                    <p:set>
                                      <p:cBhvr>
                                        <p:cTn id="64" dur="1" fill="hold">
                                          <p:stCondLst>
                                            <p:cond delay="0"/>
                                          </p:stCondLst>
                                        </p:cTn>
                                        <p:tgtEl>
                                          <p:spTgt spid="11"/>
                                        </p:tgtEl>
                                        <p:attrNameLst>
                                          <p:attrName>style.visibility</p:attrName>
                                        </p:attrNameLst>
                                      </p:cBhvr>
                                      <p:to>
                                        <p:strVal val="visible"/>
                                      </p:to>
                                    </p:set>
                                    <p:animEffect transition="in" filter="wipe(down)">
                                      <p:cBhvr>
                                        <p:cTn id="65" dur="580">
                                          <p:stCondLst>
                                            <p:cond delay="0"/>
                                          </p:stCondLst>
                                        </p:cTn>
                                        <p:tgtEl>
                                          <p:spTgt spid="11"/>
                                        </p:tgtEl>
                                      </p:cBhvr>
                                    </p:animEffect>
                                    <p:anim calcmode="lin" valueType="num">
                                      <p:cBhvr>
                                        <p:cTn id="66"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67"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68"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69"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70"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71" dur="26">
                                          <p:stCondLst>
                                            <p:cond delay="650"/>
                                          </p:stCondLst>
                                        </p:cTn>
                                        <p:tgtEl>
                                          <p:spTgt spid="11"/>
                                        </p:tgtEl>
                                      </p:cBhvr>
                                      <p:to x="100000" y="60000"/>
                                    </p:animScale>
                                    <p:animScale>
                                      <p:cBhvr>
                                        <p:cTn id="72" dur="166" decel="50000">
                                          <p:stCondLst>
                                            <p:cond delay="676"/>
                                          </p:stCondLst>
                                        </p:cTn>
                                        <p:tgtEl>
                                          <p:spTgt spid="11"/>
                                        </p:tgtEl>
                                      </p:cBhvr>
                                      <p:to x="100000" y="100000"/>
                                    </p:animScale>
                                    <p:animScale>
                                      <p:cBhvr>
                                        <p:cTn id="73" dur="26">
                                          <p:stCondLst>
                                            <p:cond delay="1312"/>
                                          </p:stCondLst>
                                        </p:cTn>
                                        <p:tgtEl>
                                          <p:spTgt spid="11"/>
                                        </p:tgtEl>
                                      </p:cBhvr>
                                      <p:to x="100000" y="80000"/>
                                    </p:animScale>
                                    <p:animScale>
                                      <p:cBhvr>
                                        <p:cTn id="74" dur="166" decel="50000">
                                          <p:stCondLst>
                                            <p:cond delay="1338"/>
                                          </p:stCondLst>
                                        </p:cTn>
                                        <p:tgtEl>
                                          <p:spTgt spid="11"/>
                                        </p:tgtEl>
                                      </p:cBhvr>
                                      <p:to x="100000" y="100000"/>
                                    </p:animScale>
                                    <p:animScale>
                                      <p:cBhvr>
                                        <p:cTn id="75" dur="26">
                                          <p:stCondLst>
                                            <p:cond delay="1642"/>
                                          </p:stCondLst>
                                        </p:cTn>
                                        <p:tgtEl>
                                          <p:spTgt spid="11"/>
                                        </p:tgtEl>
                                      </p:cBhvr>
                                      <p:to x="100000" y="90000"/>
                                    </p:animScale>
                                    <p:animScale>
                                      <p:cBhvr>
                                        <p:cTn id="76" dur="166" decel="50000">
                                          <p:stCondLst>
                                            <p:cond delay="1668"/>
                                          </p:stCondLst>
                                        </p:cTn>
                                        <p:tgtEl>
                                          <p:spTgt spid="11"/>
                                        </p:tgtEl>
                                      </p:cBhvr>
                                      <p:to x="100000" y="100000"/>
                                    </p:animScale>
                                    <p:animScale>
                                      <p:cBhvr>
                                        <p:cTn id="77" dur="26">
                                          <p:stCondLst>
                                            <p:cond delay="1808"/>
                                          </p:stCondLst>
                                        </p:cTn>
                                        <p:tgtEl>
                                          <p:spTgt spid="11"/>
                                        </p:tgtEl>
                                      </p:cBhvr>
                                      <p:to x="100000" y="95000"/>
                                    </p:animScale>
                                    <p:animScale>
                                      <p:cBhvr>
                                        <p:cTn id="78" dur="166" decel="50000">
                                          <p:stCondLst>
                                            <p:cond delay="1834"/>
                                          </p:stCondLst>
                                        </p:cTn>
                                        <p:tgtEl>
                                          <p:spTgt spid="11"/>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ldLvl="0" animBg="1"/>
      <p:bldP spid="10" grpId="0" bldLvl="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683435" y="281855"/>
            <a:ext cx="1232526" cy="611875"/>
          </a:xfrm>
          <a:prstGeom prst="rect">
            <a:avLst/>
          </a:prstGeom>
          <a:noFill/>
          <a:ln>
            <a:noFill/>
          </a:ln>
        </p:spPr>
      </p:pic>
      <p:sp>
        <p:nvSpPr>
          <p:cNvPr id="11" name="Rectangle 6"/>
          <p:cNvSpPr/>
          <p:nvPr/>
        </p:nvSpPr>
        <p:spPr>
          <a:xfrm>
            <a:off x="13286769" y="3726815"/>
            <a:ext cx="258097" cy="271498"/>
          </a:xfrm>
          <a:prstGeom prst="rect">
            <a:avLst/>
          </a:prstGeom>
          <a:solidFill>
            <a:srgbClr val="0000FF"/>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rgbClr val="0000FF"/>
              </a:solidFill>
            </a:endParaRPr>
          </a:p>
        </p:txBody>
      </p:sp>
      <p:sp>
        <p:nvSpPr>
          <p:cNvPr id="2" name="Rectangle 3"/>
          <p:cNvSpPr/>
          <p:nvPr/>
        </p:nvSpPr>
        <p:spPr>
          <a:xfrm>
            <a:off x="111760" y="4602480"/>
            <a:ext cx="2089785" cy="45275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2400" b="1" dirty="0">
                <a:solidFill>
                  <a:schemeClr val="tx1"/>
                </a:solidFill>
                <a:effectLst>
                  <a:outerShdw blurRad="38100" dist="19050" dir="2700000" algn="tl" rotWithShape="0">
                    <a:schemeClr val="dk1">
                      <a:alpha val="40000"/>
                    </a:schemeClr>
                  </a:outerShdw>
                </a:effectLst>
                <a:latin typeface="Edwardian Script ITC" panose="030303020407070D0804" pitchFamily="66" charset="0"/>
              </a:rPr>
              <a:t>M A T H S</a:t>
            </a:r>
            <a:endParaRPr lang="en-US" sz="2400" b="1" dirty="0">
              <a:solidFill>
                <a:schemeClr val="tx1"/>
              </a:solidFill>
              <a:effectLst>
                <a:outerShdw blurRad="38100" dist="19050" dir="2700000" algn="tl" rotWithShape="0">
                  <a:schemeClr val="dk1">
                    <a:alpha val="40000"/>
                  </a:schemeClr>
                </a:outerShdw>
              </a:effectLst>
              <a:latin typeface="Edwardian Script ITC" panose="030303020407070D0804" pitchFamily="66" charset="0"/>
            </a:endParaRPr>
          </a:p>
        </p:txBody>
      </p:sp>
      <p:sp>
        <p:nvSpPr>
          <p:cNvPr id="13" name="Rectangles 12"/>
          <p:cNvSpPr/>
          <p:nvPr/>
        </p:nvSpPr>
        <p:spPr>
          <a:xfrm>
            <a:off x="483235" y="1887855"/>
            <a:ext cx="1238885" cy="367030"/>
          </a:xfrm>
          <a:prstGeom prst="rect">
            <a:avLst/>
          </a:prstGeom>
          <a:noFill/>
          <a:ln>
            <a:solidFill>
              <a:schemeClr val="tx1"/>
            </a:solidFill>
          </a:ln>
          <a:extLst>
            <a:ext uri="{909E8E84-426E-40DD-AFC4-6F175D3DCCD1}">
              <a14:hiddenFill xmlns:a14="http://schemas.microsoft.com/office/drawing/2010/main">
                <a:solidFill>
                  <a:srgbClr val="C0000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sym typeface="+mn-ea"/>
              </a:rPr>
              <a:t>62 x 47  </a:t>
            </a:r>
            <a:endParaRPr lang="en-US" sz="2400" b="1">
              <a:solidFill>
                <a:schemeClr val="tx1"/>
              </a:solidFill>
            </a:endParaRPr>
          </a:p>
        </p:txBody>
      </p:sp>
      <p:sp>
        <p:nvSpPr>
          <p:cNvPr id="41" name="Rectangles 40"/>
          <p:cNvSpPr/>
          <p:nvPr/>
        </p:nvSpPr>
        <p:spPr>
          <a:xfrm>
            <a:off x="4427220" y="1604010"/>
            <a:ext cx="288925" cy="3270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2</a:t>
            </a:r>
            <a:endParaRPr lang="en-US" sz="2400" b="1">
              <a:solidFill>
                <a:schemeClr val="tx1"/>
              </a:solidFill>
            </a:endParaRPr>
          </a:p>
        </p:txBody>
      </p:sp>
      <p:sp>
        <p:nvSpPr>
          <p:cNvPr id="42" name="Rectangles 41"/>
          <p:cNvSpPr/>
          <p:nvPr/>
        </p:nvSpPr>
        <p:spPr>
          <a:xfrm>
            <a:off x="3382010" y="1604010"/>
            <a:ext cx="288925" cy="3270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6</a:t>
            </a:r>
            <a:endParaRPr lang="en-US" sz="2400" b="1">
              <a:solidFill>
                <a:schemeClr val="tx1"/>
              </a:solidFill>
            </a:endParaRPr>
          </a:p>
        </p:txBody>
      </p:sp>
      <p:sp>
        <p:nvSpPr>
          <p:cNvPr id="44" name="Rectangles 43"/>
          <p:cNvSpPr/>
          <p:nvPr/>
        </p:nvSpPr>
        <p:spPr>
          <a:xfrm>
            <a:off x="5227955" y="2207260"/>
            <a:ext cx="288925" cy="3270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4</a:t>
            </a:r>
            <a:endParaRPr lang="en-US" sz="2400" b="1">
              <a:solidFill>
                <a:schemeClr val="tx1"/>
              </a:solidFill>
            </a:endParaRPr>
          </a:p>
        </p:txBody>
      </p:sp>
      <p:sp>
        <p:nvSpPr>
          <p:cNvPr id="53" name="Rectangles 52"/>
          <p:cNvSpPr/>
          <p:nvPr/>
        </p:nvSpPr>
        <p:spPr>
          <a:xfrm>
            <a:off x="5227955" y="3180715"/>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7</a:t>
            </a:r>
            <a:endParaRPr lang="en-US" sz="2400" b="1">
              <a:solidFill>
                <a:schemeClr val="tx1"/>
              </a:solidFill>
            </a:endParaRPr>
          </a:p>
        </p:txBody>
      </p:sp>
      <p:sp>
        <p:nvSpPr>
          <p:cNvPr id="23" name="Rectangles 22"/>
          <p:cNvSpPr/>
          <p:nvPr/>
        </p:nvSpPr>
        <p:spPr>
          <a:xfrm>
            <a:off x="6122035" y="2388235"/>
            <a:ext cx="2400935" cy="367030"/>
          </a:xfrm>
          <a:prstGeom prst="rect">
            <a:avLst/>
          </a:prstGeom>
          <a:noFill/>
          <a:ln>
            <a:solidFill>
              <a:schemeClr val="tx1"/>
            </a:solidFill>
          </a:ln>
          <a:extLst>
            <a:ext uri="{909E8E84-426E-40DD-AFC4-6F175D3DCCD1}">
              <a14:hiddenFill xmlns:a14="http://schemas.microsoft.com/office/drawing/2010/main">
                <a:solidFill>
                  <a:srgbClr val="C0000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sym typeface="+mn-ea"/>
              </a:rPr>
              <a:t>62 x 47</a:t>
            </a:r>
            <a:r>
              <a:rPr lang="en-US" sz="2400" b="1">
                <a:solidFill>
                  <a:schemeClr val="tx1"/>
                </a:solidFill>
              </a:rPr>
              <a:t>  =  2914</a:t>
            </a:r>
            <a:endParaRPr lang="en-US" sz="2400" b="1">
              <a:solidFill>
                <a:schemeClr val="tx1"/>
              </a:solidFill>
            </a:endParaRPr>
          </a:p>
        </p:txBody>
      </p:sp>
      <p:graphicFrame>
        <p:nvGraphicFramePr>
          <p:cNvPr id="5" name="Table 4"/>
          <p:cNvGraphicFramePr/>
          <p:nvPr/>
        </p:nvGraphicFramePr>
        <p:xfrm>
          <a:off x="2979420" y="1978025"/>
          <a:ext cx="2164080" cy="1817370"/>
        </p:xfrm>
        <a:graphic>
          <a:graphicData uri="http://schemas.openxmlformats.org/drawingml/2006/table">
            <a:tbl>
              <a:tblPr firstRow="1" bandRow="1">
                <a:tableStyleId>{5C22544A-7EE6-4342-B048-85BDC9FD1C3A}</a:tableStyleId>
              </a:tblPr>
              <a:tblGrid>
                <a:gridCol w="1082040"/>
                <a:gridCol w="1082040"/>
              </a:tblGrid>
              <a:tr h="908685">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C5F72C"/>
                    </a:solidFill>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C5F72C"/>
                    </a:solidFill>
                  </a:tcPr>
                </a:tc>
              </a:tr>
              <a:tr h="908685">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C5F72C"/>
                    </a:solidFill>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C5F72C"/>
                    </a:solidFill>
                  </a:tcPr>
                </a:tc>
              </a:tr>
            </a:tbl>
          </a:graphicData>
        </a:graphic>
      </p:graphicFrame>
      <p:cxnSp>
        <p:nvCxnSpPr>
          <p:cNvPr id="16" name="Straight Connector 15"/>
          <p:cNvCxnSpPr/>
          <p:nvPr/>
        </p:nvCxnSpPr>
        <p:spPr>
          <a:xfrm flipH="1">
            <a:off x="2684780" y="1976755"/>
            <a:ext cx="2474595" cy="206629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3772535" y="2853690"/>
            <a:ext cx="1386840" cy="118935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H="1">
            <a:off x="2684780" y="1978025"/>
            <a:ext cx="1386840" cy="118935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Right Triangle 23"/>
          <p:cNvSpPr/>
          <p:nvPr/>
        </p:nvSpPr>
        <p:spPr>
          <a:xfrm rot="5400000">
            <a:off x="3061335" y="1897380"/>
            <a:ext cx="929640" cy="1092200"/>
          </a:xfrm>
          <a:prstGeom prst="rtTriangle">
            <a:avLst/>
          </a:prstGeom>
          <a:solidFill>
            <a:srgbClr val="C48EB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25" name="Right Triangle 24"/>
          <p:cNvSpPr/>
          <p:nvPr/>
        </p:nvSpPr>
        <p:spPr>
          <a:xfrm rot="10800000" flipV="1">
            <a:off x="4072255" y="1978660"/>
            <a:ext cx="1070610" cy="902335"/>
          </a:xfrm>
          <a:prstGeom prst="rtTriangle">
            <a:avLst/>
          </a:prstGeom>
          <a:solidFill>
            <a:srgbClr val="C48EB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26" name="Right Triangle 25"/>
          <p:cNvSpPr/>
          <p:nvPr/>
        </p:nvSpPr>
        <p:spPr>
          <a:xfrm rot="5400000">
            <a:off x="4153535" y="2784475"/>
            <a:ext cx="929640" cy="1092200"/>
          </a:xfrm>
          <a:prstGeom prst="rtTriangle">
            <a:avLst/>
          </a:prstGeom>
          <a:solidFill>
            <a:srgbClr val="C48EB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27" name="Right Triangle 26"/>
          <p:cNvSpPr/>
          <p:nvPr/>
        </p:nvSpPr>
        <p:spPr>
          <a:xfrm rot="10800000" flipV="1">
            <a:off x="3001645" y="2893060"/>
            <a:ext cx="1070610" cy="902335"/>
          </a:xfrm>
          <a:prstGeom prst="rtTriangle">
            <a:avLst/>
          </a:prstGeom>
          <a:solidFill>
            <a:srgbClr val="C48EB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28" name="Rectangles 27"/>
          <p:cNvSpPr/>
          <p:nvPr/>
        </p:nvSpPr>
        <p:spPr>
          <a:xfrm>
            <a:off x="4716145" y="2428240"/>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8</a:t>
            </a:r>
            <a:endParaRPr lang="en-US" sz="2400" b="1">
              <a:solidFill>
                <a:schemeClr val="tx1"/>
              </a:solidFill>
            </a:endParaRPr>
          </a:p>
        </p:txBody>
      </p:sp>
      <p:sp>
        <p:nvSpPr>
          <p:cNvPr id="29" name="Rectangles 28"/>
          <p:cNvSpPr/>
          <p:nvPr/>
        </p:nvSpPr>
        <p:spPr>
          <a:xfrm>
            <a:off x="4250055" y="2101215"/>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0</a:t>
            </a:r>
            <a:endParaRPr lang="en-US" sz="2400" b="1">
              <a:solidFill>
                <a:schemeClr val="tx1"/>
              </a:solidFill>
            </a:endParaRPr>
          </a:p>
        </p:txBody>
      </p:sp>
      <p:sp>
        <p:nvSpPr>
          <p:cNvPr id="33" name="Rectangles 32"/>
          <p:cNvSpPr/>
          <p:nvPr/>
        </p:nvSpPr>
        <p:spPr>
          <a:xfrm>
            <a:off x="3670935" y="2428240"/>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4</a:t>
            </a:r>
            <a:endParaRPr lang="en-US" sz="2400" b="1">
              <a:solidFill>
                <a:schemeClr val="tx1"/>
              </a:solidFill>
            </a:endParaRPr>
          </a:p>
        </p:txBody>
      </p:sp>
      <p:sp>
        <p:nvSpPr>
          <p:cNvPr id="34" name="Rectangles 33"/>
          <p:cNvSpPr/>
          <p:nvPr/>
        </p:nvSpPr>
        <p:spPr>
          <a:xfrm>
            <a:off x="3204845" y="2101215"/>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2</a:t>
            </a:r>
            <a:endParaRPr lang="en-US" sz="2400" b="1">
              <a:solidFill>
                <a:schemeClr val="tx1"/>
              </a:solidFill>
            </a:endParaRPr>
          </a:p>
        </p:txBody>
      </p:sp>
      <p:sp>
        <p:nvSpPr>
          <p:cNvPr id="35" name="Rectangles 34"/>
          <p:cNvSpPr/>
          <p:nvPr/>
        </p:nvSpPr>
        <p:spPr>
          <a:xfrm>
            <a:off x="4716145" y="3338830"/>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4</a:t>
            </a:r>
            <a:endParaRPr lang="en-US" sz="2400" b="1">
              <a:solidFill>
                <a:schemeClr val="tx1"/>
              </a:solidFill>
            </a:endParaRPr>
          </a:p>
        </p:txBody>
      </p:sp>
      <p:sp>
        <p:nvSpPr>
          <p:cNvPr id="36" name="Rectangles 35"/>
          <p:cNvSpPr/>
          <p:nvPr/>
        </p:nvSpPr>
        <p:spPr>
          <a:xfrm>
            <a:off x="4250055" y="3011805"/>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1</a:t>
            </a:r>
            <a:endParaRPr lang="en-US" sz="2400" b="1">
              <a:solidFill>
                <a:schemeClr val="tx1"/>
              </a:solidFill>
            </a:endParaRPr>
          </a:p>
        </p:txBody>
      </p:sp>
      <p:sp>
        <p:nvSpPr>
          <p:cNvPr id="37" name="Rectangles 36"/>
          <p:cNvSpPr/>
          <p:nvPr/>
        </p:nvSpPr>
        <p:spPr>
          <a:xfrm>
            <a:off x="3595370" y="3338830"/>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2</a:t>
            </a:r>
            <a:endParaRPr lang="en-US" sz="2400" b="1">
              <a:solidFill>
                <a:schemeClr val="tx1"/>
              </a:solidFill>
            </a:endParaRPr>
          </a:p>
        </p:txBody>
      </p:sp>
      <p:sp>
        <p:nvSpPr>
          <p:cNvPr id="38" name="Rectangles 37"/>
          <p:cNvSpPr/>
          <p:nvPr/>
        </p:nvSpPr>
        <p:spPr>
          <a:xfrm>
            <a:off x="3129280" y="3011805"/>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4</a:t>
            </a:r>
            <a:endParaRPr lang="en-US" sz="2400" b="1">
              <a:solidFill>
                <a:schemeClr val="tx1"/>
              </a:solidFill>
            </a:endParaRPr>
          </a:p>
        </p:txBody>
      </p:sp>
      <p:sp>
        <p:nvSpPr>
          <p:cNvPr id="39" name="Rectangles 38"/>
          <p:cNvSpPr/>
          <p:nvPr/>
        </p:nvSpPr>
        <p:spPr>
          <a:xfrm>
            <a:off x="4538980" y="3878580"/>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4</a:t>
            </a:r>
            <a:endParaRPr lang="en-US" sz="2400" b="1">
              <a:solidFill>
                <a:schemeClr val="tx1"/>
              </a:solidFill>
            </a:endParaRPr>
          </a:p>
        </p:txBody>
      </p:sp>
      <p:sp>
        <p:nvSpPr>
          <p:cNvPr id="40" name="Rectangles 39"/>
          <p:cNvSpPr/>
          <p:nvPr/>
        </p:nvSpPr>
        <p:spPr>
          <a:xfrm>
            <a:off x="3234055" y="3878580"/>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1</a:t>
            </a:r>
            <a:endParaRPr lang="en-US" sz="2400" b="1">
              <a:solidFill>
                <a:schemeClr val="tx1"/>
              </a:solidFill>
            </a:endParaRPr>
          </a:p>
        </p:txBody>
      </p:sp>
      <p:sp>
        <p:nvSpPr>
          <p:cNvPr id="45" name="Rectangles 44"/>
          <p:cNvSpPr/>
          <p:nvPr/>
        </p:nvSpPr>
        <p:spPr>
          <a:xfrm>
            <a:off x="2542540" y="3284855"/>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9</a:t>
            </a:r>
            <a:endParaRPr lang="en-US" sz="2400" b="1">
              <a:solidFill>
                <a:schemeClr val="tx1"/>
              </a:solidFill>
            </a:endParaRPr>
          </a:p>
        </p:txBody>
      </p:sp>
      <p:sp>
        <p:nvSpPr>
          <p:cNvPr id="49" name="Rectangles 48"/>
          <p:cNvSpPr/>
          <p:nvPr/>
        </p:nvSpPr>
        <p:spPr>
          <a:xfrm>
            <a:off x="2542540" y="2553970"/>
            <a:ext cx="288925" cy="327025"/>
          </a:xfrm>
          <a:prstGeom prst="rect">
            <a:avLst/>
          </a:prstGeom>
          <a:noFill/>
          <a:ln>
            <a:no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2</a:t>
            </a:r>
            <a:endParaRPr lang="en-US" sz="2400" b="1">
              <a:solidFill>
                <a:schemeClr val="tx1"/>
              </a:solidFill>
            </a:endParaRPr>
          </a:p>
        </p:txBody>
      </p:sp>
      <p:sp>
        <p:nvSpPr>
          <p:cNvPr id="3" name="Google Shape;64;p14"/>
          <p:cNvSpPr txBox="1"/>
          <p:nvPr/>
        </p:nvSpPr>
        <p:spPr>
          <a:xfrm>
            <a:off x="227850" y="152750"/>
            <a:ext cx="8688300" cy="741444"/>
          </a:xfrm>
          <a:prstGeom prst="rect">
            <a:avLst/>
          </a:prstGeom>
          <a:noFill/>
          <a:ln>
            <a:noFill/>
          </a:ln>
        </p:spPr>
        <p:txBody>
          <a:bodyPr spcFirstLastPara="1" wrap="square" lIns="91425" tIns="91425" rIns="91425" bIns="91425" anchor="t" anchorCtr="0">
            <a:noAutofit/>
          </a:bodyPr>
          <a:p>
            <a:pPr>
              <a:buSzPts val="1800"/>
            </a:pPr>
            <a:r>
              <a:rPr lang="en-US" altLang="en-GB" sz="2200" b="1" dirty="0">
                <a:solidFill>
                  <a:srgbClr val="FF0000"/>
                </a:solidFill>
                <a:latin typeface="Calibri" panose="020F0502020204030204" charset="0"/>
                <a:cs typeface="Calibri" panose="020F0502020204030204" charset="0"/>
                <a:sym typeface="+mn-ea"/>
              </a:rPr>
              <a:t>CH - 5 MULTIPLICATION, CH - 6 DIVISION</a:t>
            </a:r>
            <a:endParaRPr lang="en-US" altLang="en-GB" sz="2200" b="1" dirty="0">
              <a:solidFill>
                <a:srgbClr val="FF0000"/>
              </a:solidFill>
              <a:latin typeface="Calibri" panose="020F0502020204030204" charset="0"/>
              <a:cs typeface="Calibri" panose="020F0502020204030204" charset="0"/>
              <a:sym typeface="+mn-ea"/>
            </a:endParaRPr>
          </a:p>
          <a:p>
            <a:pPr>
              <a:buSzPts val="1800"/>
            </a:pPr>
            <a:r>
              <a:rPr lang="en-US" sz="2200" b="1" dirty="0">
                <a:latin typeface="Calibri" panose="020F0502020204030204" charset="0"/>
                <a:cs typeface="Calibri" panose="020F0502020204030204" charset="0"/>
                <a:sym typeface="+mn-ea"/>
              </a:rPr>
              <a:t>REVISION TEST 2</a:t>
            </a:r>
            <a:r>
              <a:rPr lang="en-US" sz="2200" b="1" dirty="0">
                <a:latin typeface="Calibri" panose="020F0502020204030204" charset="0"/>
                <a:cs typeface="Calibri" panose="020F0502020204030204" charset="0"/>
                <a:sym typeface="Arial" panose="020B0604020202020204"/>
              </a:rPr>
              <a:t>          </a:t>
            </a:r>
            <a:endParaRPr lang="en-US" sz="2200" b="1" i="0" u="none" strike="noStrike" cap="none" dirty="0">
              <a:solidFill>
                <a:srgbClr val="000000"/>
              </a:solidFill>
              <a:latin typeface="Calibri" panose="020F0502020204030204" charset="0"/>
              <a:cs typeface="Calibri" panose="020F0502020204030204" charset="0"/>
              <a:sym typeface="Arial" panose="020B0604020202020204"/>
            </a:endParaRPr>
          </a:p>
        </p:txBody>
      </p:sp>
      <p:sp>
        <p:nvSpPr>
          <p:cNvPr id="4" name="Rectangle 2"/>
          <p:cNvSpPr/>
          <p:nvPr/>
        </p:nvSpPr>
        <p:spPr>
          <a:xfrm>
            <a:off x="382270" y="1163320"/>
            <a:ext cx="5782945" cy="3543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r>
              <a:rPr lang="en-US" sz="2400" b="1" dirty="0">
                <a:solidFill>
                  <a:schemeClr val="tx1"/>
                </a:solidFill>
              </a:rPr>
              <a:t>1) Multiply using Lattice Multiplication. </a:t>
            </a:r>
            <a:endParaRPr lang="en-IN" sz="2400" b="1" dirty="0">
              <a:solidFill>
                <a:schemeClr val="tx1"/>
              </a:solidFill>
            </a:endParaRPr>
          </a:p>
        </p:txBody>
      </p:sp>
      <p:sp>
        <p:nvSpPr>
          <p:cNvPr id="7" name="Text Box 6"/>
          <p:cNvSpPr txBox="1"/>
          <p:nvPr/>
        </p:nvSpPr>
        <p:spPr>
          <a:xfrm>
            <a:off x="6887210" y="1163320"/>
            <a:ext cx="2191385" cy="583565"/>
          </a:xfrm>
          <a:prstGeom prst="rect">
            <a:avLst/>
          </a:prstGeom>
          <a:solidFill>
            <a:schemeClr val="tx1"/>
          </a:solidFill>
        </p:spPr>
        <p:txBody>
          <a:bodyPr wrap="square" rtlCol="0" anchor="t">
            <a:spAutoFit/>
          </a:bodyPr>
          <a:p>
            <a:r>
              <a:rPr lang="en-US" sz="3200" b="1" dirty="0">
                <a:solidFill>
                  <a:schemeClr val="tx1"/>
                </a:solidFill>
                <a:effectLst/>
                <a:sym typeface="+mn-ea"/>
              </a:rPr>
              <a:t> </a:t>
            </a:r>
            <a:r>
              <a:rPr lang="en-US" sz="3200" b="1" dirty="0">
                <a:solidFill>
                  <a:srgbClr val="C00000"/>
                </a:solidFill>
                <a:effectLst/>
                <a:sym typeface="+mn-ea"/>
              </a:rPr>
              <a:t>A</a:t>
            </a:r>
            <a:r>
              <a:rPr lang="en-US" sz="3200" b="1" dirty="0">
                <a:solidFill>
                  <a:srgbClr val="AE79D7"/>
                </a:solidFill>
                <a:effectLst/>
                <a:sym typeface="+mn-ea"/>
              </a:rPr>
              <a:t>N</a:t>
            </a:r>
            <a:r>
              <a:rPr lang="en-US" sz="3200" b="1" dirty="0">
                <a:solidFill>
                  <a:srgbClr val="00B050"/>
                </a:solidFill>
                <a:effectLst/>
                <a:sym typeface="+mn-ea"/>
              </a:rPr>
              <a:t>S</a:t>
            </a:r>
            <a:r>
              <a:rPr lang="en-US" sz="3200" b="1" dirty="0">
                <a:solidFill>
                  <a:srgbClr val="FFC000"/>
                </a:solidFill>
                <a:effectLst/>
                <a:sym typeface="+mn-ea"/>
              </a:rPr>
              <a:t>W</a:t>
            </a:r>
            <a:r>
              <a:rPr lang="en-US" sz="3200" b="1" dirty="0">
                <a:solidFill>
                  <a:srgbClr val="0070C0"/>
                </a:solidFill>
                <a:effectLst/>
                <a:sym typeface="+mn-ea"/>
              </a:rPr>
              <a:t>E</a:t>
            </a:r>
            <a:r>
              <a:rPr lang="en-US" sz="3200" b="1" dirty="0">
                <a:solidFill>
                  <a:schemeClr val="accent6">
                    <a:lumMod val="50000"/>
                  </a:schemeClr>
                </a:solidFill>
                <a:effectLst/>
                <a:sym typeface="+mn-ea"/>
              </a:rPr>
              <a:t>R</a:t>
            </a:r>
            <a:endParaRPr lang="en-US" sz="3200" b="1" dirty="0">
              <a:solidFill>
                <a:schemeClr val="accent6">
                  <a:lumMod val="50000"/>
                </a:schemeClr>
              </a:solidFill>
              <a:effectLst/>
              <a:sym typeface="+mn-ea"/>
            </a:endParaRPr>
          </a:p>
        </p:txBody>
      </p:sp>
    </p:spTree>
  </p:cSld>
  <p:clrMapOvr>
    <a:masterClrMapping/>
  </p:clrMapOvr>
  <p:transition>
    <p:cover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0"/>
                                  </p:stCondLst>
                                  <p:iterate type="lt">
                                    <p:tmPct val="10000"/>
                                  </p:iterate>
                                  <p:childTnLst>
                                    <p:set>
                                      <p:cBhvr>
                                        <p:cTn id="6" dur="1" fill="hold">
                                          <p:stCondLst>
                                            <p:cond delay="0"/>
                                          </p:stCondLst>
                                        </p:cTn>
                                        <p:tgtEl>
                                          <p:spTgt spid="13"/>
                                        </p:tgtEl>
                                        <p:attrNameLst>
                                          <p:attrName>style.visibility</p:attrName>
                                        </p:attrNameLst>
                                      </p:cBhvr>
                                      <p:to>
                                        <p:strVal val="visible"/>
                                      </p:to>
                                    </p:set>
                                    <p:anim calcmode="lin" valueType="num">
                                      <p:cBhvr>
                                        <p:cTn id="7" dur="500" fill="hold"/>
                                        <p:tgtEl>
                                          <p:spTgt spid="13"/>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13"/>
                                        </p:tgtEl>
                                        <p:attrNameLst>
                                          <p:attrName>ppt_y</p:attrName>
                                        </p:attrNameLst>
                                      </p:cBhvr>
                                      <p:tavLst>
                                        <p:tav tm="0">
                                          <p:val>
                                            <p:strVal val="#ppt_y"/>
                                          </p:val>
                                        </p:tav>
                                        <p:tav tm="100000">
                                          <p:val>
                                            <p:strVal val="#ppt_y"/>
                                          </p:val>
                                        </p:tav>
                                      </p:tavLst>
                                    </p:anim>
                                    <p:anim calcmode="lin" valueType="num">
                                      <p:cBhvr>
                                        <p:cTn id="9" dur="500" fill="hold"/>
                                        <p:tgtEl>
                                          <p:spTgt spid="13"/>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13"/>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13"/>
                                        </p:tgtEl>
                                      </p:cBhvr>
                                    </p:animEffect>
                                  </p:childTnLst>
                                </p:cTn>
                              </p:par>
                            </p:childTnLst>
                          </p:cTn>
                        </p:par>
                      </p:childTnLst>
                    </p:cTn>
                  </p:par>
                  <p:par>
                    <p:cTn id="12" fill="hold">
                      <p:stCondLst>
                        <p:cond delay="indefinite"/>
                      </p:stCondLst>
                      <p:childTnLst>
                        <p:par>
                          <p:cTn id="13" fill="hold">
                            <p:stCondLst>
                              <p:cond delay="0"/>
                            </p:stCondLst>
                            <p:childTnLst>
                              <p:par>
                                <p:cTn id="14" presetID="4" presetClass="entr" presetSubtype="16" fill="hold" nodeType="click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box(in)">
                                      <p:cBhvr>
                                        <p:cTn id="16" dur="2000"/>
                                        <p:tgtEl>
                                          <p:spTgt spid="5"/>
                                        </p:tgtEl>
                                      </p:cBhvr>
                                    </p:animEffect>
                                  </p:childTnLst>
                                </p:cTn>
                              </p:par>
                              <p:par>
                                <p:cTn id="17" presetID="4" presetClass="entr" presetSubtype="16" fill="hold" grpId="0" nodeType="withEffect">
                                  <p:stCondLst>
                                    <p:cond delay="0"/>
                                  </p:stCondLst>
                                  <p:childTnLst>
                                    <p:set>
                                      <p:cBhvr>
                                        <p:cTn id="18" dur="1" fill="hold">
                                          <p:stCondLst>
                                            <p:cond delay="0"/>
                                          </p:stCondLst>
                                        </p:cTn>
                                        <p:tgtEl>
                                          <p:spTgt spid="24"/>
                                        </p:tgtEl>
                                        <p:attrNameLst>
                                          <p:attrName>style.visibility</p:attrName>
                                        </p:attrNameLst>
                                      </p:cBhvr>
                                      <p:to>
                                        <p:strVal val="visible"/>
                                      </p:to>
                                    </p:set>
                                    <p:animEffect transition="in" filter="box(in)">
                                      <p:cBhvr>
                                        <p:cTn id="19" dur="2000"/>
                                        <p:tgtEl>
                                          <p:spTgt spid="24"/>
                                        </p:tgtEl>
                                      </p:cBhvr>
                                    </p:animEffect>
                                  </p:childTnLst>
                                </p:cTn>
                              </p:par>
                              <p:par>
                                <p:cTn id="20" presetID="4" presetClass="entr" presetSubtype="16" fill="hold" grpId="0" nodeType="withEffect">
                                  <p:stCondLst>
                                    <p:cond delay="0"/>
                                  </p:stCondLst>
                                  <p:childTnLst>
                                    <p:set>
                                      <p:cBhvr>
                                        <p:cTn id="21" dur="1" fill="hold">
                                          <p:stCondLst>
                                            <p:cond delay="0"/>
                                          </p:stCondLst>
                                        </p:cTn>
                                        <p:tgtEl>
                                          <p:spTgt spid="25"/>
                                        </p:tgtEl>
                                        <p:attrNameLst>
                                          <p:attrName>style.visibility</p:attrName>
                                        </p:attrNameLst>
                                      </p:cBhvr>
                                      <p:to>
                                        <p:strVal val="visible"/>
                                      </p:to>
                                    </p:set>
                                    <p:animEffect transition="in" filter="box(in)">
                                      <p:cBhvr>
                                        <p:cTn id="22" dur="2000"/>
                                        <p:tgtEl>
                                          <p:spTgt spid="25"/>
                                        </p:tgtEl>
                                      </p:cBhvr>
                                    </p:animEffect>
                                  </p:childTnLst>
                                </p:cTn>
                              </p:par>
                              <p:par>
                                <p:cTn id="23" presetID="4" presetClass="entr" presetSubtype="16" fill="hold" grpId="0" nodeType="withEffect">
                                  <p:stCondLst>
                                    <p:cond delay="0"/>
                                  </p:stCondLst>
                                  <p:childTnLst>
                                    <p:set>
                                      <p:cBhvr>
                                        <p:cTn id="24" dur="1" fill="hold">
                                          <p:stCondLst>
                                            <p:cond delay="0"/>
                                          </p:stCondLst>
                                        </p:cTn>
                                        <p:tgtEl>
                                          <p:spTgt spid="26"/>
                                        </p:tgtEl>
                                        <p:attrNameLst>
                                          <p:attrName>style.visibility</p:attrName>
                                        </p:attrNameLst>
                                      </p:cBhvr>
                                      <p:to>
                                        <p:strVal val="visible"/>
                                      </p:to>
                                    </p:set>
                                    <p:animEffect transition="in" filter="box(in)">
                                      <p:cBhvr>
                                        <p:cTn id="25" dur="2000"/>
                                        <p:tgtEl>
                                          <p:spTgt spid="26"/>
                                        </p:tgtEl>
                                      </p:cBhvr>
                                    </p:animEffect>
                                  </p:childTnLst>
                                </p:cTn>
                              </p:par>
                              <p:par>
                                <p:cTn id="26" presetID="4" presetClass="entr" presetSubtype="16" fill="hold" grpId="0" nodeType="withEffect">
                                  <p:stCondLst>
                                    <p:cond delay="0"/>
                                  </p:stCondLst>
                                  <p:childTnLst>
                                    <p:set>
                                      <p:cBhvr>
                                        <p:cTn id="27" dur="1" fill="hold">
                                          <p:stCondLst>
                                            <p:cond delay="0"/>
                                          </p:stCondLst>
                                        </p:cTn>
                                        <p:tgtEl>
                                          <p:spTgt spid="27"/>
                                        </p:tgtEl>
                                        <p:attrNameLst>
                                          <p:attrName>style.visibility</p:attrName>
                                        </p:attrNameLst>
                                      </p:cBhvr>
                                      <p:to>
                                        <p:strVal val="visible"/>
                                      </p:to>
                                    </p:set>
                                    <p:animEffect transition="in" filter="box(in)">
                                      <p:cBhvr>
                                        <p:cTn id="28" dur="2000"/>
                                        <p:tgtEl>
                                          <p:spTgt spid="27"/>
                                        </p:tgtEl>
                                      </p:cBhvr>
                                    </p:animEffect>
                                  </p:childTnLst>
                                </p:cTn>
                              </p:par>
                              <p:par>
                                <p:cTn id="29" presetID="4" presetClass="entr" presetSubtype="16" fill="hold" nodeType="withEffect">
                                  <p:stCondLst>
                                    <p:cond delay="0"/>
                                  </p:stCondLst>
                                  <p:childTnLst>
                                    <p:set>
                                      <p:cBhvr>
                                        <p:cTn id="30" dur="1" fill="hold">
                                          <p:stCondLst>
                                            <p:cond delay="0"/>
                                          </p:stCondLst>
                                        </p:cTn>
                                        <p:tgtEl>
                                          <p:spTgt spid="16"/>
                                        </p:tgtEl>
                                        <p:attrNameLst>
                                          <p:attrName>style.visibility</p:attrName>
                                        </p:attrNameLst>
                                      </p:cBhvr>
                                      <p:to>
                                        <p:strVal val="visible"/>
                                      </p:to>
                                    </p:set>
                                    <p:animEffect transition="in" filter="box(in)">
                                      <p:cBhvr>
                                        <p:cTn id="31" dur="2000"/>
                                        <p:tgtEl>
                                          <p:spTgt spid="16"/>
                                        </p:tgtEl>
                                      </p:cBhvr>
                                    </p:animEffect>
                                  </p:childTnLst>
                                </p:cTn>
                              </p:par>
                              <p:par>
                                <p:cTn id="32" presetID="4" presetClass="entr" presetSubtype="16" fill="hold" nodeType="withEffect">
                                  <p:stCondLst>
                                    <p:cond delay="0"/>
                                  </p:stCondLst>
                                  <p:childTnLst>
                                    <p:set>
                                      <p:cBhvr>
                                        <p:cTn id="33" dur="1" fill="hold">
                                          <p:stCondLst>
                                            <p:cond delay="0"/>
                                          </p:stCondLst>
                                        </p:cTn>
                                        <p:tgtEl>
                                          <p:spTgt spid="17"/>
                                        </p:tgtEl>
                                        <p:attrNameLst>
                                          <p:attrName>style.visibility</p:attrName>
                                        </p:attrNameLst>
                                      </p:cBhvr>
                                      <p:to>
                                        <p:strVal val="visible"/>
                                      </p:to>
                                    </p:set>
                                    <p:animEffect transition="in" filter="box(in)">
                                      <p:cBhvr>
                                        <p:cTn id="34" dur="2000"/>
                                        <p:tgtEl>
                                          <p:spTgt spid="17"/>
                                        </p:tgtEl>
                                      </p:cBhvr>
                                    </p:animEffect>
                                  </p:childTnLst>
                                </p:cTn>
                              </p:par>
                              <p:par>
                                <p:cTn id="35" presetID="4" presetClass="entr" presetSubtype="16" fill="hold" nodeType="with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box(in)">
                                      <p:cBhvr>
                                        <p:cTn id="37" dur="2000"/>
                                        <p:tgtEl>
                                          <p:spTgt spid="8"/>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41"/>
                                        </p:tgtEl>
                                        <p:attrNameLst>
                                          <p:attrName>style.visibility</p:attrName>
                                        </p:attrNameLst>
                                      </p:cBhvr>
                                      <p:to>
                                        <p:strVal val="visible"/>
                                      </p:to>
                                    </p:set>
                                    <p:animEffect transition="in" filter="box(in)">
                                      <p:cBhvr>
                                        <p:cTn id="42" dur="2000"/>
                                        <p:tgtEl>
                                          <p:spTgt spid="41"/>
                                        </p:tgtEl>
                                      </p:cBhvr>
                                    </p:animEffect>
                                  </p:childTnLst>
                                </p:cTn>
                              </p:par>
                              <p:par>
                                <p:cTn id="43" presetID="4" presetClass="entr" presetSubtype="16" fill="hold" grpId="0" nodeType="withEffect">
                                  <p:stCondLst>
                                    <p:cond delay="0"/>
                                  </p:stCondLst>
                                  <p:childTnLst>
                                    <p:set>
                                      <p:cBhvr>
                                        <p:cTn id="44" dur="1" fill="hold">
                                          <p:stCondLst>
                                            <p:cond delay="0"/>
                                          </p:stCondLst>
                                        </p:cTn>
                                        <p:tgtEl>
                                          <p:spTgt spid="42"/>
                                        </p:tgtEl>
                                        <p:attrNameLst>
                                          <p:attrName>style.visibility</p:attrName>
                                        </p:attrNameLst>
                                      </p:cBhvr>
                                      <p:to>
                                        <p:strVal val="visible"/>
                                      </p:to>
                                    </p:set>
                                    <p:animEffect transition="in" filter="box(in)">
                                      <p:cBhvr>
                                        <p:cTn id="45" dur="2000"/>
                                        <p:tgtEl>
                                          <p:spTgt spid="42"/>
                                        </p:tgtEl>
                                      </p:cBhvr>
                                    </p:animEffect>
                                  </p:childTnLst>
                                </p:cTn>
                              </p:par>
                              <p:par>
                                <p:cTn id="46" presetID="4" presetClass="entr" presetSubtype="16" fill="hold" grpId="0" nodeType="withEffect">
                                  <p:stCondLst>
                                    <p:cond delay="0"/>
                                  </p:stCondLst>
                                  <p:childTnLst>
                                    <p:set>
                                      <p:cBhvr>
                                        <p:cTn id="47" dur="1" fill="hold">
                                          <p:stCondLst>
                                            <p:cond delay="0"/>
                                          </p:stCondLst>
                                        </p:cTn>
                                        <p:tgtEl>
                                          <p:spTgt spid="44"/>
                                        </p:tgtEl>
                                        <p:attrNameLst>
                                          <p:attrName>style.visibility</p:attrName>
                                        </p:attrNameLst>
                                      </p:cBhvr>
                                      <p:to>
                                        <p:strVal val="visible"/>
                                      </p:to>
                                    </p:set>
                                    <p:animEffect transition="in" filter="box(in)">
                                      <p:cBhvr>
                                        <p:cTn id="48" dur="2000"/>
                                        <p:tgtEl>
                                          <p:spTgt spid="44"/>
                                        </p:tgtEl>
                                      </p:cBhvr>
                                    </p:animEffect>
                                  </p:childTnLst>
                                </p:cTn>
                              </p:par>
                              <p:par>
                                <p:cTn id="49" presetID="4" presetClass="entr" presetSubtype="16" fill="hold" grpId="0" nodeType="withEffect">
                                  <p:stCondLst>
                                    <p:cond delay="0"/>
                                  </p:stCondLst>
                                  <p:childTnLst>
                                    <p:set>
                                      <p:cBhvr>
                                        <p:cTn id="50" dur="1" fill="hold">
                                          <p:stCondLst>
                                            <p:cond delay="0"/>
                                          </p:stCondLst>
                                        </p:cTn>
                                        <p:tgtEl>
                                          <p:spTgt spid="53"/>
                                        </p:tgtEl>
                                        <p:attrNameLst>
                                          <p:attrName>style.visibility</p:attrName>
                                        </p:attrNameLst>
                                      </p:cBhvr>
                                      <p:to>
                                        <p:strVal val="visible"/>
                                      </p:to>
                                    </p:set>
                                    <p:animEffect transition="in" filter="box(in)">
                                      <p:cBhvr>
                                        <p:cTn id="51" dur="2000"/>
                                        <p:tgtEl>
                                          <p:spTgt spid="53"/>
                                        </p:tgtEl>
                                      </p:cBhvr>
                                    </p:animEffect>
                                  </p:childTnLst>
                                </p:cTn>
                              </p:par>
                            </p:childTnLst>
                          </p:cTn>
                        </p:par>
                      </p:childTnLst>
                    </p:cTn>
                  </p:par>
                  <p:par>
                    <p:cTn id="52" fill="hold">
                      <p:stCondLst>
                        <p:cond delay="indefinite"/>
                      </p:stCondLst>
                      <p:childTnLst>
                        <p:par>
                          <p:cTn id="53" fill="hold">
                            <p:stCondLst>
                              <p:cond delay="0"/>
                            </p:stCondLst>
                            <p:childTnLst>
                              <p:par>
                                <p:cTn id="54" presetID="4" presetClass="entr" presetSubtype="16" fill="hold" grpId="0" nodeType="clickEffect">
                                  <p:stCondLst>
                                    <p:cond delay="0"/>
                                  </p:stCondLst>
                                  <p:childTnLst>
                                    <p:set>
                                      <p:cBhvr>
                                        <p:cTn id="55" dur="1" fill="hold">
                                          <p:stCondLst>
                                            <p:cond delay="0"/>
                                          </p:stCondLst>
                                        </p:cTn>
                                        <p:tgtEl>
                                          <p:spTgt spid="29"/>
                                        </p:tgtEl>
                                        <p:attrNameLst>
                                          <p:attrName>style.visibility</p:attrName>
                                        </p:attrNameLst>
                                      </p:cBhvr>
                                      <p:to>
                                        <p:strVal val="visible"/>
                                      </p:to>
                                    </p:set>
                                    <p:animEffect transition="in" filter="box(in)">
                                      <p:cBhvr>
                                        <p:cTn id="56" dur="2000"/>
                                        <p:tgtEl>
                                          <p:spTgt spid="29"/>
                                        </p:tgtEl>
                                      </p:cBhvr>
                                    </p:animEffect>
                                  </p:childTnLst>
                                </p:cTn>
                              </p:par>
                              <p:par>
                                <p:cTn id="57" presetID="4" presetClass="entr" presetSubtype="16" fill="hold" grpId="0" nodeType="withEffect">
                                  <p:stCondLst>
                                    <p:cond delay="0"/>
                                  </p:stCondLst>
                                  <p:childTnLst>
                                    <p:set>
                                      <p:cBhvr>
                                        <p:cTn id="58" dur="1" fill="hold">
                                          <p:stCondLst>
                                            <p:cond delay="0"/>
                                          </p:stCondLst>
                                        </p:cTn>
                                        <p:tgtEl>
                                          <p:spTgt spid="28"/>
                                        </p:tgtEl>
                                        <p:attrNameLst>
                                          <p:attrName>style.visibility</p:attrName>
                                        </p:attrNameLst>
                                      </p:cBhvr>
                                      <p:to>
                                        <p:strVal val="visible"/>
                                      </p:to>
                                    </p:set>
                                    <p:animEffect transition="in" filter="box(in)">
                                      <p:cBhvr>
                                        <p:cTn id="59" dur="2000"/>
                                        <p:tgtEl>
                                          <p:spTgt spid="28"/>
                                        </p:tgtEl>
                                      </p:cBhvr>
                                    </p:animEffect>
                                  </p:childTnLst>
                                </p:cTn>
                              </p:par>
                            </p:childTnLst>
                          </p:cTn>
                        </p:par>
                      </p:childTnLst>
                    </p:cTn>
                  </p:par>
                  <p:par>
                    <p:cTn id="60" fill="hold">
                      <p:stCondLst>
                        <p:cond delay="indefinite"/>
                      </p:stCondLst>
                      <p:childTnLst>
                        <p:par>
                          <p:cTn id="61" fill="hold">
                            <p:stCondLst>
                              <p:cond delay="0"/>
                            </p:stCondLst>
                            <p:childTnLst>
                              <p:par>
                                <p:cTn id="62" presetID="4" presetClass="entr" presetSubtype="16" fill="hold" grpId="0" nodeType="clickEffect">
                                  <p:stCondLst>
                                    <p:cond delay="0"/>
                                  </p:stCondLst>
                                  <p:childTnLst>
                                    <p:set>
                                      <p:cBhvr>
                                        <p:cTn id="63" dur="1" fill="hold">
                                          <p:stCondLst>
                                            <p:cond delay="0"/>
                                          </p:stCondLst>
                                        </p:cTn>
                                        <p:tgtEl>
                                          <p:spTgt spid="34"/>
                                        </p:tgtEl>
                                        <p:attrNameLst>
                                          <p:attrName>style.visibility</p:attrName>
                                        </p:attrNameLst>
                                      </p:cBhvr>
                                      <p:to>
                                        <p:strVal val="visible"/>
                                      </p:to>
                                    </p:set>
                                    <p:animEffect transition="in" filter="box(in)">
                                      <p:cBhvr>
                                        <p:cTn id="64" dur="2000"/>
                                        <p:tgtEl>
                                          <p:spTgt spid="34"/>
                                        </p:tgtEl>
                                      </p:cBhvr>
                                    </p:animEffect>
                                  </p:childTnLst>
                                </p:cTn>
                              </p:par>
                              <p:par>
                                <p:cTn id="65" presetID="4" presetClass="entr" presetSubtype="16" fill="hold" grpId="0" nodeType="withEffect">
                                  <p:stCondLst>
                                    <p:cond delay="0"/>
                                  </p:stCondLst>
                                  <p:childTnLst>
                                    <p:set>
                                      <p:cBhvr>
                                        <p:cTn id="66" dur="1" fill="hold">
                                          <p:stCondLst>
                                            <p:cond delay="0"/>
                                          </p:stCondLst>
                                        </p:cTn>
                                        <p:tgtEl>
                                          <p:spTgt spid="33"/>
                                        </p:tgtEl>
                                        <p:attrNameLst>
                                          <p:attrName>style.visibility</p:attrName>
                                        </p:attrNameLst>
                                      </p:cBhvr>
                                      <p:to>
                                        <p:strVal val="visible"/>
                                      </p:to>
                                    </p:set>
                                    <p:animEffect transition="in" filter="box(in)">
                                      <p:cBhvr>
                                        <p:cTn id="67" dur="2000"/>
                                        <p:tgtEl>
                                          <p:spTgt spid="33"/>
                                        </p:tgtEl>
                                      </p:cBhvr>
                                    </p:animEffect>
                                  </p:childTnLst>
                                </p:cTn>
                              </p:par>
                            </p:childTnLst>
                          </p:cTn>
                        </p:par>
                      </p:childTnLst>
                    </p:cTn>
                  </p:par>
                  <p:par>
                    <p:cTn id="68" fill="hold">
                      <p:stCondLst>
                        <p:cond delay="indefinite"/>
                      </p:stCondLst>
                      <p:childTnLst>
                        <p:par>
                          <p:cTn id="69" fill="hold">
                            <p:stCondLst>
                              <p:cond delay="0"/>
                            </p:stCondLst>
                            <p:childTnLst>
                              <p:par>
                                <p:cTn id="70" presetID="4" presetClass="entr" presetSubtype="16" fill="hold" grpId="0" nodeType="clickEffect">
                                  <p:stCondLst>
                                    <p:cond delay="0"/>
                                  </p:stCondLst>
                                  <p:childTnLst>
                                    <p:set>
                                      <p:cBhvr>
                                        <p:cTn id="71" dur="1" fill="hold">
                                          <p:stCondLst>
                                            <p:cond delay="0"/>
                                          </p:stCondLst>
                                        </p:cTn>
                                        <p:tgtEl>
                                          <p:spTgt spid="36"/>
                                        </p:tgtEl>
                                        <p:attrNameLst>
                                          <p:attrName>style.visibility</p:attrName>
                                        </p:attrNameLst>
                                      </p:cBhvr>
                                      <p:to>
                                        <p:strVal val="visible"/>
                                      </p:to>
                                    </p:set>
                                    <p:animEffect transition="in" filter="box(in)">
                                      <p:cBhvr>
                                        <p:cTn id="72" dur="2000"/>
                                        <p:tgtEl>
                                          <p:spTgt spid="36"/>
                                        </p:tgtEl>
                                      </p:cBhvr>
                                    </p:animEffect>
                                  </p:childTnLst>
                                </p:cTn>
                              </p:par>
                              <p:par>
                                <p:cTn id="73" presetID="4" presetClass="entr" presetSubtype="16" fill="hold" grpId="0" nodeType="withEffect">
                                  <p:stCondLst>
                                    <p:cond delay="0"/>
                                  </p:stCondLst>
                                  <p:childTnLst>
                                    <p:set>
                                      <p:cBhvr>
                                        <p:cTn id="74" dur="1" fill="hold">
                                          <p:stCondLst>
                                            <p:cond delay="0"/>
                                          </p:stCondLst>
                                        </p:cTn>
                                        <p:tgtEl>
                                          <p:spTgt spid="35"/>
                                        </p:tgtEl>
                                        <p:attrNameLst>
                                          <p:attrName>style.visibility</p:attrName>
                                        </p:attrNameLst>
                                      </p:cBhvr>
                                      <p:to>
                                        <p:strVal val="visible"/>
                                      </p:to>
                                    </p:set>
                                    <p:animEffect transition="in" filter="box(in)">
                                      <p:cBhvr>
                                        <p:cTn id="75" dur="2000"/>
                                        <p:tgtEl>
                                          <p:spTgt spid="35"/>
                                        </p:tgtEl>
                                      </p:cBhvr>
                                    </p:animEffect>
                                  </p:childTnLst>
                                </p:cTn>
                              </p:par>
                            </p:childTnLst>
                          </p:cTn>
                        </p:par>
                      </p:childTnLst>
                    </p:cTn>
                  </p:par>
                  <p:par>
                    <p:cTn id="76" fill="hold">
                      <p:stCondLst>
                        <p:cond delay="indefinite"/>
                      </p:stCondLst>
                      <p:childTnLst>
                        <p:par>
                          <p:cTn id="77" fill="hold">
                            <p:stCondLst>
                              <p:cond delay="0"/>
                            </p:stCondLst>
                            <p:childTnLst>
                              <p:par>
                                <p:cTn id="78" presetID="4" presetClass="entr" presetSubtype="16" fill="hold" grpId="0" nodeType="clickEffect">
                                  <p:stCondLst>
                                    <p:cond delay="0"/>
                                  </p:stCondLst>
                                  <p:childTnLst>
                                    <p:set>
                                      <p:cBhvr>
                                        <p:cTn id="79" dur="1" fill="hold">
                                          <p:stCondLst>
                                            <p:cond delay="0"/>
                                          </p:stCondLst>
                                        </p:cTn>
                                        <p:tgtEl>
                                          <p:spTgt spid="38"/>
                                        </p:tgtEl>
                                        <p:attrNameLst>
                                          <p:attrName>style.visibility</p:attrName>
                                        </p:attrNameLst>
                                      </p:cBhvr>
                                      <p:to>
                                        <p:strVal val="visible"/>
                                      </p:to>
                                    </p:set>
                                    <p:animEffect transition="in" filter="box(in)">
                                      <p:cBhvr>
                                        <p:cTn id="80" dur="2000"/>
                                        <p:tgtEl>
                                          <p:spTgt spid="38"/>
                                        </p:tgtEl>
                                      </p:cBhvr>
                                    </p:animEffect>
                                  </p:childTnLst>
                                </p:cTn>
                              </p:par>
                              <p:par>
                                <p:cTn id="81" presetID="4" presetClass="entr" presetSubtype="16" fill="hold" grpId="0" nodeType="withEffect">
                                  <p:stCondLst>
                                    <p:cond delay="0"/>
                                  </p:stCondLst>
                                  <p:childTnLst>
                                    <p:set>
                                      <p:cBhvr>
                                        <p:cTn id="82" dur="1" fill="hold">
                                          <p:stCondLst>
                                            <p:cond delay="0"/>
                                          </p:stCondLst>
                                        </p:cTn>
                                        <p:tgtEl>
                                          <p:spTgt spid="37"/>
                                        </p:tgtEl>
                                        <p:attrNameLst>
                                          <p:attrName>style.visibility</p:attrName>
                                        </p:attrNameLst>
                                      </p:cBhvr>
                                      <p:to>
                                        <p:strVal val="visible"/>
                                      </p:to>
                                    </p:set>
                                    <p:animEffect transition="in" filter="box(in)">
                                      <p:cBhvr>
                                        <p:cTn id="83" dur="2000"/>
                                        <p:tgtEl>
                                          <p:spTgt spid="37"/>
                                        </p:tgtEl>
                                      </p:cBhvr>
                                    </p:animEffect>
                                  </p:childTnLst>
                                </p:cTn>
                              </p:par>
                            </p:childTnLst>
                          </p:cTn>
                        </p:par>
                      </p:childTnLst>
                    </p:cTn>
                  </p:par>
                  <p:par>
                    <p:cTn id="84" fill="hold">
                      <p:stCondLst>
                        <p:cond delay="indefinite"/>
                      </p:stCondLst>
                      <p:childTnLst>
                        <p:par>
                          <p:cTn id="85" fill="hold">
                            <p:stCondLst>
                              <p:cond delay="0"/>
                            </p:stCondLst>
                            <p:childTnLst>
                              <p:par>
                                <p:cTn id="86" presetID="4" presetClass="entr" presetSubtype="16" fill="hold" grpId="0" nodeType="clickEffect">
                                  <p:stCondLst>
                                    <p:cond delay="0"/>
                                  </p:stCondLst>
                                  <p:childTnLst>
                                    <p:set>
                                      <p:cBhvr>
                                        <p:cTn id="87" dur="1" fill="hold">
                                          <p:stCondLst>
                                            <p:cond delay="0"/>
                                          </p:stCondLst>
                                        </p:cTn>
                                        <p:tgtEl>
                                          <p:spTgt spid="39"/>
                                        </p:tgtEl>
                                        <p:attrNameLst>
                                          <p:attrName>style.visibility</p:attrName>
                                        </p:attrNameLst>
                                      </p:cBhvr>
                                      <p:to>
                                        <p:strVal val="visible"/>
                                      </p:to>
                                    </p:set>
                                    <p:animEffect transition="in" filter="box(in)">
                                      <p:cBhvr>
                                        <p:cTn id="88" dur="2000"/>
                                        <p:tgtEl>
                                          <p:spTgt spid="39"/>
                                        </p:tgtEl>
                                      </p:cBhvr>
                                    </p:animEffect>
                                  </p:childTnLst>
                                </p:cTn>
                              </p:par>
                            </p:childTnLst>
                          </p:cTn>
                        </p:par>
                      </p:childTnLst>
                    </p:cTn>
                  </p:par>
                  <p:par>
                    <p:cTn id="89" fill="hold">
                      <p:stCondLst>
                        <p:cond delay="indefinite"/>
                      </p:stCondLst>
                      <p:childTnLst>
                        <p:par>
                          <p:cTn id="90" fill="hold">
                            <p:stCondLst>
                              <p:cond delay="0"/>
                            </p:stCondLst>
                            <p:childTnLst>
                              <p:par>
                                <p:cTn id="91" presetID="4" presetClass="entr" presetSubtype="16" fill="hold" grpId="0" nodeType="clickEffect">
                                  <p:stCondLst>
                                    <p:cond delay="0"/>
                                  </p:stCondLst>
                                  <p:childTnLst>
                                    <p:set>
                                      <p:cBhvr>
                                        <p:cTn id="92" dur="1" fill="hold">
                                          <p:stCondLst>
                                            <p:cond delay="0"/>
                                          </p:stCondLst>
                                        </p:cTn>
                                        <p:tgtEl>
                                          <p:spTgt spid="40"/>
                                        </p:tgtEl>
                                        <p:attrNameLst>
                                          <p:attrName>style.visibility</p:attrName>
                                        </p:attrNameLst>
                                      </p:cBhvr>
                                      <p:to>
                                        <p:strVal val="visible"/>
                                      </p:to>
                                    </p:set>
                                    <p:animEffect transition="in" filter="box(in)">
                                      <p:cBhvr>
                                        <p:cTn id="93" dur="2000"/>
                                        <p:tgtEl>
                                          <p:spTgt spid="40"/>
                                        </p:tgtEl>
                                      </p:cBhvr>
                                    </p:animEffect>
                                  </p:childTnLst>
                                </p:cTn>
                              </p:par>
                            </p:childTnLst>
                          </p:cTn>
                        </p:par>
                      </p:childTnLst>
                    </p:cTn>
                  </p:par>
                  <p:par>
                    <p:cTn id="94" fill="hold">
                      <p:stCondLst>
                        <p:cond delay="indefinite"/>
                      </p:stCondLst>
                      <p:childTnLst>
                        <p:par>
                          <p:cTn id="95" fill="hold">
                            <p:stCondLst>
                              <p:cond delay="0"/>
                            </p:stCondLst>
                            <p:childTnLst>
                              <p:par>
                                <p:cTn id="96" presetID="4" presetClass="entr" presetSubtype="16" fill="hold" grpId="0" nodeType="clickEffect">
                                  <p:stCondLst>
                                    <p:cond delay="0"/>
                                  </p:stCondLst>
                                  <p:childTnLst>
                                    <p:set>
                                      <p:cBhvr>
                                        <p:cTn id="97" dur="1" fill="hold">
                                          <p:stCondLst>
                                            <p:cond delay="0"/>
                                          </p:stCondLst>
                                        </p:cTn>
                                        <p:tgtEl>
                                          <p:spTgt spid="45"/>
                                        </p:tgtEl>
                                        <p:attrNameLst>
                                          <p:attrName>style.visibility</p:attrName>
                                        </p:attrNameLst>
                                      </p:cBhvr>
                                      <p:to>
                                        <p:strVal val="visible"/>
                                      </p:to>
                                    </p:set>
                                    <p:animEffect transition="in" filter="box(in)">
                                      <p:cBhvr>
                                        <p:cTn id="98" dur="2000"/>
                                        <p:tgtEl>
                                          <p:spTgt spid="45"/>
                                        </p:tgtEl>
                                      </p:cBhvr>
                                    </p:animEffect>
                                  </p:childTnLst>
                                </p:cTn>
                              </p:par>
                            </p:childTnLst>
                          </p:cTn>
                        </p:par>
                      </p:childTnLst>
                    </p:cTn>
                  </p:par>
                  <p:par>
                    <p:cTn id="99" fill="hold">
                      <p:stCondLst>
                        <p:cond delay="indefinite"/>
                      </p:stCondLst>
                      <p:childTnLst>
                        <p:par>
                          <p:cTn id="100" fill="hold">
                            <p:stCondLst>
                              <p:cond delay="0"/>
                            </p:stCondLst>
                            <p:childTnLst>
                              <p:par>
                                <p:cTn id="101" presetID="4" presetClass="entr" presetSubtype="16" fill="hold" grpId="0" nodeType="clickEffect">
                                  <p:stCondLst>
                                    <p:cond delay="0"/>
                                  </p:stCondLst>
                                  <p:childTnLst>
                                    <p:set>
                                      <p:cBhvr>
                                        <p:cTn id="102" dur="1" fill="hold">
                                          <p:stCondLst>
                                            <p:cond delay="0"/>
                                          </p:stCondLst>
                                        </p:cTn>
                                        <p:tgtEl>
                                          <p:spTgt spid="49"/>
                                        </p:tgtEl>
                                        <p:attrNameLst>
                                          <p:attrName>style.visibility</p:attrName>
                                        </p:attrNameLst>
                                      </p:cBhvr>
                                      <p:to>
                                        <p:strVal val="visible"/>
                                      </p:to>
                                    </p:set>
                                    <p:animEffect transition="in" filter="box(in)">
                                      <p:cBhvr>
                                        <p:cTn id="103" dur="2000"/>
                                        <p:tgtEl>
                                          <p:spTgt spid="49"/>
                                        </p:tgtEl>
                                      </p:cBhvr>
                                    </p:animEffect>
                                  </p:childTnLst>
                                </p:cTn>
                              </p:par>
                            </p:childTnLst>
                          </p:cTn>
                        </p:par>
                      </p:childTnLst>
                    </p:cTn>
                  </p:par>
                  <p:par>
                    <p:cTn id="104" fill="hold">
                      <p:stCondLst>
                        <p:cond delay="indefinite"/>
                      </p:stCondLst>
                      <p:childTnLst>
                        <p:par>
                          <p:cTn id="105" fill="hold">
                            <p:stCondLst>
                              <p:cond delay="0"/>
                            </p:stCondLst>
                            <p:childTnLst>
                              <p:par>
                                <p:cTn id="106" presetID="41" presetClass="entr" presetSubtype="0" fill="hold" grpId="0" nodeType="clickEffect">
                                  <p:stCondLst>
                                    <p:cond delay="0"/>
                                  </p:stCondLst>
                                  <p:iterate type="lt">
                                    <p:tmPct val="10000"/>
                                  </p:iterate>
                                  <p:childTnLst>
                                    <p:set>
                                      <p:cBhvr>
                                        <p:cTn id="107" dur="1" fill="hold">
                                          <p:stCondLst>
                                            <p:cond delay="0"/>
                                          </p:stCondLst>
                                        </p:cTn>
                                        <p:tgtEl>
                                          <p:spTgt spid="23"/>
                                        </p:tgtEl>
                                        <p:attrNameLst>
                                          <p:attrName>style.visibility</p:attrName>
                                        </p:attrNameLst>
                                      </p:cBhvr>
                                      <p:to>
                                        <p:strVal val="visible"/>
                                      </p:to>
                                    </p:set>
                                    <p:anim calcmode="lin" valueType="num">
                                      <p:cBhvr>
                                        <p:cTn id="108" dur="500" fill="hold"/>
                                        <p:tgtEl>
                                          <p:spTgt spid="23"/>
                                        </p:tgtEl>
                                        <p:attrNameLst>
                                          <p:attrName>ppt_x</p:attrName>
                                        </p:attrNameLst>
                                      </p:cBhvr>
                                      <p:tavLst>
                                        <p:tav tm="0">
                                          <p:val>
                                            <p:strVal val="#ppt_x"/>
                                          </p:val>
                                        </p:tav>
                                        <p:tav tm="50000">
                                          <p:val>
                                            <p:strVal val="#ppt_x+.1"/>
                                          </p:val>
                                        </p:tav>
                                        <p:tav tm="100000">
                                          <p:val>
                                            <p:strVal val="#ppt_x"/>
                                          </p:val>
                                        </p:tav>
                                      </p:tavLst>
                                    </p:anim>
                                    <p:anim calcmode="lin" valueType="num">
                                      <p:cBhvr>
                                        <p:cTn id="109" dur="500" fill="hold"/>
                                        <p:tgtEl>
                                          <p:spTgt spid="23"/>
                                        </p:tgtEl>
                                        <p:attrNameLst>
                                          <p:attrName>ppt_y</p:attrName>
                                        </p:attrNameLst>
                                      </p:cBhvr>
                                      <p:tavLst>
                                        <p:tav tm="0">
                                          <p:val>
                                            <p:strVal val="#ppt_y"/>
                                          </p:val>
                                        </p:tav>
                                        <p:tav tm="100000">
                                          <p:val>
                                            <p:strVal val="#ppt_y"/>
                                          </p:val>
                                        </p:tav>
                                      </p:tavLst>
                                    </p:anim>
                                    <p:anim calcmode="lin" valueType="num">
                                      <p:cBhvr>
                                        <p:cTn id="110" dur="500" fill="hold"/>
                                        <p:tgtEl>
                                          <p:spTgt spid="23"/>
                                        </p:tgtEl>
                                        <p:attrNameLst>
                                          <p:attrName>ppt_h</p:attrName>
                                        </p:attrNameLst>
                                      </p:cBhvr>
                                      <p:tavLst>
                                        <p:tav tm="0">
                                          <p:val>
                                            <p:strVal val="#ppt_h/10"/>
                                          </p:val>
                                        </p:tav>
                                        <p:tav tm="50000">
                                          <p:val>
                                            <p:strVal val="#ppt_h+.01"/>
                                          </p:val>
                                        </p:tav>
                                        <p:tav tm="100000">
                                          <p:val>
                                            <p:strVal val="#ppt_h"/>
                                          </p:val>
                                        </p:tav>
                                      </p:tavLst>
                                    </p:anim>
                                    <p:anim calcmode="lin" valueType="num">
                                      <p:cBhvr>
                                        <p:cTn id="111" dur="500" fill="hold"/>
                                        <p:tgtEl>
                                          <p:spTgt spid="23"/>
                                        </p:tgtEl>
                                        <p:attrNameLst>
                                          <p:attrName>ppt_w</p:attrName>
                                        </p:attrNameLst>
                                      </p:cBhvr>
                                      <p:tavLst>
                                        <p:tav tm="0">
                                          <p:val>
                                            <p:strVal val="#ppt_w/10"/>
                                          </p:val>
                                        </p:tav>
                                        <p:tav tm="50000">
                                          <p:val>
                                            <p:strVal val="#ppt_w+.01"/>
                                          </p:val>
                                        </p:tav>
                                        <p:tav tm="100000">
                                          <p:val>
                                            <p:strVal val="#ppt_w"/>
                                          </p:val>
                                        </p:tav>
                                      </p:tavLst>
                                    </p:anim>
                                    <p:animEffect transition="in" filter="fade">
                                      <p:cBhvr>
                                        <p:cTn id="112" dur="500" tmFilter="0,0; .5, 1; 1, 1"/>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ldLvl="0" animBg="1"/>
      <p:bldP spid="41" grpId="0" bldLvl="0" animBg="1"/>
      <p:bldP spid="42" grpId="0" bldLvl="0" animBg="1"/>
      <p:bldP spid="44" grpId="0" bldLvl="0" animBg="1"/>
      <p:bldP spid="53" grpId="0" bldLvl="0" animBg="1"/>
      <p:bldP spid="23" grpId="0" bldLvl="0" animBg="1"/>
      <p:bldP spid="24" grpId="0" bldLvl="0" animBg="1"/>
      <p:bldP spid="25" grpId="0" bldLvl="0" animBg="1"/>
      <p:bldP spid="26" grpId="0" bldLvl="0" animBg="1"/>
      <p:bldP spid="27" grpId="0" bldLvl="0" animBg="1"/>
      <p:bldP spid="28" grpId="0" bldLvl="0" animBg="1"/>
      <p:bldP spid="29" grpId="0" bldLvl="0" animBg="1"/>
      <p:bldP spid="33" grpId="0" bldLvl="0" animBg="1"/>
      <p:bldP spid="34" grpId="0" bldLvl="0" animBg="1"/>
      <p:bldP spid="35" grpId="0" bldLvl="0" animBg="1"/>
      <p:bldP spid="36" grpId="0" bldLvl="0" animBg="1"/>
      <p:bldP spid="37" grpId="0" bldLvl="0" animBg="1"/>
      <p:bldP spid="38" grpId="0" bldLvl="0" animBg="1"/>
      <p:bldP spid="39" grpId="0" bldLvl="0" animBg="1"/>
      <p:bldP spid="40" grpId="0" bldLvl="0" animBg="1"/>
      <p:bldP spid="45" grpId="0" bldLvl="0" animBg="1"/>
      <p:bldP spid="49" grpId="0" bldLvl="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43" name="Shape 62"/>
        <p:cNvGrpSpPr/>
        <p:nvPr/>
      </p:nvGrpSpPr>
      <p:grpSpPr>
        <a:xfrm>
          <a:off x="0" y="0"/>
          <a:ext cx="0" cy="0"/>
          <a:chOff x="0" y="0"/>
          <a:chExt cx="0" cy="0"/>
        </a:xfrm>
      </p:grpSpPr>
      <p:pic>
        <p:nvPicPr>
          <p:cNvPr id="2097157" name="Google Shape;63;p14"/>
          <p:cNvPicPr preferRelativeResize="0"/>
          <p:nvPr/>
        </p:nvPicPr>
        <p:blipFill rotWithShape="1">
          <a:blip r:embed="rId1"/>
          <a:srcRect/>
          <a:stretch>
            <a:fillRect/>
          </a:stretch>
        </p:blipFill>
        <p:spPr>
          <a:xfrm>
            <a:off x="7794560" y="145965"/>
            <a:ext cx="1232526" cy="611875"/>
          </a:xfrm>
          <a:prstGeom prst="rect">
            <a:avLst/>
          </a:prstGeom>
          <a:noFill/>
          <a:ln>
            <a:noFill/>
          </a:ln>
        </p:spPr>
      </p:pic>
      <p:cxnSp>
        <p:nvCxnSpPr>
          <p:cNvPr id="158" name="Straight Connector 158"/>
          <p:cNvCxnSpPr/>
          <p:nvPr/>
        </p:nvCxnSpPr>
        <p:spPr>
          <a:xfrm>
            <a:off x="1057910" y="2509520"/>
            <a:ext cx="852170" cy="508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 name="Straight Connector 158"/>
          <p:cNvCxnSpPr/>
          <p:nvPr/>
        </p:nvCxnSpPr>
        <p:spPr>
          <a:xfrm>
            <a:off x="1885315" y="2177415"/>
            <a:ext cx="0" cy="31115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158"/>
          <p:cNvCxnSpPr/>
          <p:nvPr/>
        </p:nvCxnSpPr>
        <p:spPr>
          <a:xfrm>
            <a:off x="1885315" y="2198370"/>
            <a:ext cx="1858645" cy="1460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Rectangles 2"/>
          <p:cNvSpPr/>
          <p:nvPr/>
        </p:nvSpPr>
        <p:spPr>
          <a:xfrm>
            <a:off x="1945005" y="2216785"/>
            <a:ext cx="417830"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5</a:t>
            </a:r>
            <a:endParaRPr lang="en-US" sz="2000" b="1">
              <a:solidFill>
                <a:schemeClr val="tx1"/>
              </a:solidFill>
            </a:endParaRPr>
          </a:p>
        </p:txBody>
      </p:sp>
      <p:sp>
        <p:nvSpPr>
          <p:cNvPr id="9" name="Rectangles 8"/>
          <p:cNvSpPr/>
          <p:nvPr/>
        </p:nvSpPr>
        <p:spPr>
          <a:xfrm>
            <a:off x="1517015" y="2576195"/>
            <a:ext cx="450850" cy="33401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800" b="1">
                <a:solidFill>
                  <a:schemeClr val="tx1"/>
                </a:solidFill>
                <a:latin typeface="SimSun" panose="02010600030101010101" pitchFamily="2" charset="-122"/>
                <a:ea typeface="SimSun" panose="02010600030101010101" pitchFamily="2" charset="-122"/>
              </a:rPr>
              <a:t>－</a:t>
            </a:r>
            <a:endParaRPr lang="en-US" sz="2800" b="1">
              <a:solidFill>
                <a:schemeClr val="tx1"/>
              </a:solidFill>
              <a:latin typeface="SimSun" panose="02010600030101010101" pitchFamily="2" charset="-122"/>
              <a:ea typeface="SimSun" panose="02010600030101010101" pitchFamily="2" charset="-122"/>
            </a:endParaRPr>
          </a:p>
        </p:txBody>
      </p:sp>
      <p:cxnSp>
        <p:nvCxnSpPr>
          <p:cNvPr id="15" name="Straight Connector 158"/>
          <p:cNvCxnSpPr/>
          <p:nvPr/>
        </p:nvCxnSpPr>
        <p:spPr>
          <a:xfrm>
            <a:off x="1945005" y="2910205"/>
            <a:ext cx="1144270" cy="5715"/>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158"/>
          <p:cNvCxnSpPr/>
          <p:nvPr/>
        </p:nvCxnSpPr>
        <p:spPr>
          <a:xfrm>
            <a:off x="1977390" y="3536950"/>
            <a:ext cx="1546225" cy="635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11" name="Rectangles 10"/>
          <p:cNvSpPr/>
          <p:nvPr/>
        </p:nvSpPr>
        <p:spPr>
          <a:xfrm>
            <a:off x="1595120" y="3228340"/>
            <a:ext cx="450850" cy="33401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800" b="1">
                <a:solidFill>
                  <a:schemeClr val="tx1"/>
                </a:solidFill>
                <a:ea typeface="SimSun" panose="02010600030101010101" pitchFamily="2" charset="-122"/>
              </a:rPr>
              <a:t>－</a:t>
            </a:r>
            <a:endParaRPr lang="en-US" sz="2800" b="1">
              <a:solidFill>
                <a:schemeClr val="tx1"/>
              </a:solidFill>
              <a:ea typeface="SimSun" panose="02010600030101010101" pitchFamily="2" charset="-122"/>
            </a:endParaRPr>
          </a:p>
        </p:txBody>
      </p:sp>
      <p:cxnSp>
        <p:nvCxnSpPr>
          <p:cNvPr id="7" name="Straight Arrow Connector 6"/>
          <p:cNvCxnSpPr>
            <a:endCxn id="38" idx="0"/>
          </p:cNvCxnSpPr>
          <p:nvPr/>
        </p:nvCxnSpPr>
        <p:spPr>
          <a:xfrm>
            <a:off x="2964180" y="2509520"/>
            <a:ext cx="5715" cy="413385"/>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2" name="Straight Arrow Connector 141"/>
          <p:cNvCxnSpPr/>
          <p:nvPr/>
        </p:nvCxnSpPr>
        <p:spPr>
          <a:xfrm flipV="1">
            <a:off x="3656965" y="2026285"/>
            <a:ext cx="527685" cy="6985"/>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3" name="Straight Arrow Connector 142"/>
          <p:cNvCxnSpPr/>
          <p:nvPr/>
        </p:nvCxnSpPr>
        <p:spPr>
          <a:xfrm flipV="1">
            <a:off x="3586480" y="4288155"/>
            <a:ext cx="527685" cy="127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5" name="Rectangles 144"/>
          <p:cNvSpPr/>
          <p:nvPr/>
        </p:nvSpPr>
        <p:spPr>
          <a:xfrm>
            <a:off x="4114165" y="1776730"/>
            <a:ext cx="555625" cy="42164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800" b="1">
                <a:solidFill>
                  <a:schemeClr val="tx1"/>
                </a:solidFill>
              </a:rPr>
              <a:t>Q</a:t>
            </a:r>
            <a:endParaRPr lang="en-US" sz="2800" b="1">
              <a:solidFill>
                <a:schemeClr val="tx1"/>
              </a:solidFill>
            </a:endParaRPr>
          </a:p>
        </p:txBody>
      </p:sp>
      <p:sp>
        <p:nvSpPr>
          <p:cNvPr id="146" name="Rectangles 145"/>
          <p:cNvSpPr/>
          <p:nvPr/>
        </p:nvSpPr>
        <p:spPr>
          <a:xfrm>
            <a:off x="4248150" y="4083050"/>
            <a:ext cx="555625" cy="42164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800" b="1">
                <a:solidFill>
                  <a:schemeClr val="tx1"/>
                </a:solidFill>
              </a:rPr>
              <a:t>R</a:t>
            </a:r>
            <a:endParaRPr lang="en-US" sz="2800" b="1">
              <a:solidFill>
                <a:schemeClr val="tx1"/>
              </a:solidFill>
            </a:endParaRPr>
          </a:p>
        </p:txBody>
      </p:sp>
      <p:sp>
        <p:nvSpPr>
          <p:cNvPr id="27" name="Rectangles 26"/>
          <p:cNvSpPr/>
          <p:nvPr/>
        </p:nvSpPr>
        <p:spPr>
          <a:xfrm>
            <a:off x="1153795" y="2216785"/>
            <a:ext cx="637540"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 2 8</a:t>
            </a:r>
            <a:endParaRPr lang="en-US" sz="2000" b="1">
              <a:solidFill>
                <a:schemeClr val="tx1"/>
              </a:solidFill>
            </a:endParaRPr>
          </a:p>
        </p:txBody>
      </p:sp>
      <p:sp>
        <p:nvSpPr>
          <p:cNvPr id="28" name="Rectangles 27"/>
          <p:cNvSpPr/>
          <p:nvPr/>
        </p:nvSpPr>
        <p:spPr>
          <a:xfrm>
            <a:off x="2343150" y="2216785"/>
            <a:ext cx="417830"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2</a:t>
            </a:r>
            <a:endParaRPr lang="en-US" sz="2000" b="1">
              <a:solidFill>
                <a:schemeClr val="tx1"/>
              </a:solidFill>
            </a:endParaRPr>
          </a:p>
        </p:txBody>
      </p:sp>
      <p:sp>
        <p:nvSpPr>
          <p:cNvPr id="29" name="Rectangles 28"/>
          <p:cNvSpPr/>
          <p:nvPr/>
        </p:nvSpPr>
        <p:spPr>
          <a:xfrm>
            <a:off x="2760980" y="2216785"/>
            <a:ext cx="417830"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6</a:t>
            </a:r>
            <a:endParaRPr lang="en-US" sz="2000" b="1">
              <a:solidFill>
                <a:schemeClr val="tx1"/>
              </a:solidFill>
            </a:endParaRPr>
          </a:p>
        </p:txBody>
      </p:sp>
      <p:sp>
        <p:nvSpPr>
          <p:cNvPr id="32" name="Rectangles 31"/>
          <p:cNvSpPr/>
          <p:nvPr/>
        </p:nvSpPr>
        <p:spPr>
          <a:xfrm>
            <a:off x="1945005" y="2522220"/>
            <a:ext cx="793750"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2    8</a:t>
            </a:r>
            <a:endParaRPr lang="en-US" sz="2000" b="1">
              <a:solidFill>
                <a:schemeClr val="tx1"/>
              </a:solidFill>
            </a:endParaRPr>
          </a:p>
        </p:txBody>
      </p:sp>
      <p:sp>
        <p:nvSpPr>
          <p:cNvPr id="37" name="Rectangles 36"/>
          <p:cNvSpPr/>
          <p:nvPr/>
        </p:nvSpPr>
        <p:spPr>
          <a:xfrm>
            <a:off x="2343150" y="2922905"/>
            <a:ext cx="417830"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4</a:t>
            </a:r>
            <a:endParaRPr lang="en-US" sz="2000" b="1">
              <a:solidFill>
                <a:schemeClr val="tx1"/>
              </a:solidFill>
            </a:endParaRPr>
          </a:p>
        </p:txBody>
      </p:sp>
      <p:sp>
        <p:nvSpPr>
          <p:cNvPr id="38" name="Rectangles 37"/>
          <p:cNvSpPr/>
          <p:nvPr/>
        </p:nvSpPr>
        <p:spPr>
          <a:xfrm>
            <a:off x="2760980" y="2922905"/>
            <a:ext cx="417830"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6</a:t>
            </a:r>
            <a:endParaRPr lang="en-US" sz="2000" b="1">
              <a:solidFill>
                <a:schemeClr val="tx1"/>
              </a:solidFill>
            </a:endParaRPr>
          </a:p>
        </p:txBody>
      </p:sp>
      <p:sp>
        <p:nvSpPr>
          <p:cNvPr id="39" name="Rectangles 38"/>
          <p:cNvSpPr/>
          <p:nvPr/>
        </p:nvSpPr>
        <p:spPr>
          <a:xfrm>
            <a:off x="2343150" y="1853565"/>
            <a:ext cx="417830"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1</a:t>
            </a:r>
            <a:endParaRPr lang="en-US" sz="2000" b="1">
              <a:solidFill>
                <a:schemeClr val="tx1"/>
              </a:solidFill>
            </a:endParaRPr>
          </a:p>
        </p:txBody>
      </p:sp>
      <p:sp>
        <p:nvSpPr>
          <p:cNvPr id="40" name="Rectangles 39"/>
          <p:cNvSpPr/>
          <p:nvPr/>
        </p:nvSpPr>
        <p:spPr>
          <a:xfrm>
            <a:off x="2760980" y="1869440"/>
            <a:ext cx="417830"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8</a:t>
            </a:r>
            <a:endParaRPr lang="en-US" sz="2000" b="1">
              <a:solidFill>
                <a:schemeClr val="tx1"/>
              </a:solidFill>
            </a:endParaRPr>
          </a:p>
        </p:txBody>
      </p:sp>
      <p:sp>
        <p:nvSpPr>
          <p:cNvPr id="41" name="Rectangles 40"/>
          <p:cNvSpPr/>
          <p:nvPr/>
        </p:nvSpPr>
        <p:spPr>
          <a:xfrm>
            <a:off x="1990090" y="3237865"/>
            <a:ext cx="1188720"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000" b="1">
                <a:solidFill>
                  <a:schemeClr val="tx1"/>
                </a:solidFill>
              </a:rPr>
              <a:t>2    2   4</a:t>
            </a:r>
            <a:endParaRPr lang="en-US" sz="2000" b="1">
              <a:solidFill>
                <a:schemeClr val="tx1"/>
              </a:solidFill>
            </a:endParaRPr>
          </a:p>
        </p:txBody>
      </p:sp>
      <p:sp>
        <p:nvSpPr>
          <p:cNvPr id="42" name="Rectangles 41"/>
          <p:cNvSpPr/>
          <p:nvPr/>
        </p:nvSpPr>
        <p:spPr>
          <a:xfrm>
            <a:off x="2696210" y="3536950"/>
            <a:ext cx="443865"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 2</a:t>
            </a:r>
            <a:endParaRPr lang="en-US" sz="2000" b="1">
              <a:solidFill>
                <a:schemeClr val="tx1"/>
              </a:solidFill>
            </a:endParaRPr>
          </a:p>
        </p:txBody>
      </p:sp>
      <p:sp>
        <p:nvSpPr>
          <p:cNvPr id="6" name="Rectangles 5"/>
          <p:cNvSpPr/>
          <p:nvPr>
            <p:custDataLst>
              <p:tags r:id="rId2"/>
            </p:custDataLst>
          </p:nvPr>
        </p:nvSpPr>
        <p:spPr>
          <a:xfrm>
            <a:off x="692150" y="1375410"/>
            <a:ext cx="2004060" cy="4013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800" b="1">
                <a:solidFill>
                  <a:schemeClr val="tx1"/>
                </a:solidFill>
                <a:latin typeface="Arial" panose="020B0604020202020204" pitchFamily="34" charset="0"/>
                <a:cs typeface="Arial" panose="020B0604020202020204" pitchFamily="34" charset="0"/>
                <a:sym typeface="+mn-ea"/>
              </a:rPr>
              <a:t>5268 ÷ 28</a:t>
            </a:r>
            <a:endParaRPr lang="en-US" sz="2800" b="1">
              <a:solidFill>
                <a:schemeClr val="tx1"/>
              </a:solidFill>
              <a:latin typeface="Arial" panose="020B0604020202020204" pitchFamily="34" charset="0"/>
              <a:cs typeface="Arial" panose="020B0604020202020204" pitchFamily="34" charset="0"/>
            </a:endParaRPr>
          </a:p>
        </p:txBody>
      </p:sp>
      <p:sp>
        <p:nvSpPr>
          <p:cNvPr id="2" name="Rectangles 1"/>
          <p:cNvSpPr/>
          <p:nvPr/>
        </p:nvSpPr>
        <p:spPr>
          <a:xfrm>
            <a:off x="3094990" y="2216785"/>
            <a:ext cx="417830"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8</a:t>
            </a:r>
            <a:endParaRPr lang="en-US" sz="2000" b="1">
              <a:solidFill>
                <a:schemeClr val="tx1"/>
              </a:solidFill>
            </a:endParaRPr>
          </a:p>
        </p:txBody>
      </p:sp>
      <p:cxnSp>
        <p:nvCxnSpPr>
          <p:cNvPr id="10" name="Straight Arrow Connector 9"/>
          <p:cNvCxnSpPr>
            <a:endCxn id="12" idx="0"/>
          </p:cNvCxnSpPr>
          <p:nvPr/>
        </p:nvCxnSpPr>
        <p:spPr>
          <a:xfrm flipH="1">
            <a:off x="3291205" y="2509520"/>
            <a:ext cx="7620" cy="103378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 name="Rectangles 11"/>
          <p:cNvSpPr/>
          <p:nvPr/>
        </p:nvSpPr>
        <p:spPr>
          <a:xfrm>
            <a:off x="3068955" y="3543300"/>
            <a:ext cx="443865"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 8</a:t>
            </a:r>
            <a:endParaRPr lang="en-US" sz="2000" b="1">
              <a:solidFill>
                <a:schemeClr val="tx1"/>
              </a:solidFill>
            </a:endParaRPr>
          </a:p>
        </p:txBody>
      </p:sp>
      <p:sp>
        <p:nvSpPr>
          <p:cNvPr id="13" name="Rectangles 12"/>
          <p:cNvSpPr/>
          <p:nvPr/>
        </p:nvSpPr>
        <p:spPr>
          <a:xfrm>
            <a:off x="3068955" y="1869440"/>
            <a:ext cx="443865"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 8</a:t>
            </a:r>
            <a:endParaRPr lang="en-US" sz="2000" b="1">
              <a:solidFill>
                <a:schemeClr val="tx1"/>
              </a:solidFill>
            </a:endParaRPr>
          </a:p>
        </p:txBody>
      </p:sp>
      <p:sp>
        <p:nvSpPr>
          <p:cNvPr id="14" name="Rectangles 13"/>
          <p:cNvSpPr/>
          <p:nvPr/>
        </p:nvSpPr>
        <p:spPr>
          <a:xfrm>
            <a:off x="2362835" y="3842385"/>
            <a:ext cx="1228725"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000" b="1">
                <a:solidFill>
                  <a:schemeClr val="tx1"/>
                </a:solidFill>
              </a:rPr>
              <a:t>2    2   4   </a:t>
            </a:r>
            <a:endParaRPr lang="en-US" sz="2000" b="1">
              <a:solidFill>
                <a:schemeClr val="tx1"/>
              </a:solidFill>
            </a:endParaRPr>
          </a:p>
        </p:txBody>
      </p:sp>
      <p:sp>
        <p:nvSpPr>
          <p:cNvPr id="16" name="Rectangles 15"/>
          <p:cNvSpPr/>
          <p:nvPr/>
        </p:nvSpPr>
        <p:spPr>
          <a:xfrm>
            <a:off x="1945005" y="3848735"/>
            <a:ext cx="450850" cy="33401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800" b="1">
                <a:solidFill>
                  <a:schemeClr val="tx1"/>
                </a:solidFill>
                <a:ea typeface="SimSun" panose="02010600030101010101" pitchFamily="2" charset="-122"/>
              </a:rPr>
              <a:t>－</a:t>
            </a:r>
            <a:endParaRPr lang="en-US" sz="2800" b="1">
              <a:solidFill>
                <a:schemeClr val="tx1"/>
              </a:solidFill>
              <a:ea typeface="SimSun" panose="02010600030101010101" pitchFamily="2" charset="-122"/>
            </a:endParaRPr>
          </a:p>
        </p:txBody>
      </p:sp>
      <p:cxnSp>
        <p:nvCxnSpPr>
          <p:cNvPr id="17" name="Straight Connector 158"/>
          <p:cNvCxnSpPr/>
          <p:nvPr/>
        </p:nvCxnSpPr>
        <p:spPr>
          <a:xfrm flipV="1">
            <a:off x="2385695" y="4143375"/>
            <a:ext cx="1372235" cy="6985"/>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18" name="Rectangles 17"/>
          <p:cNvSpPr/>
          <p:nvPr/>
        </p:nvSpPr>
        <p:spPr>
          <a:xfrm>
            <a:off x="3163570" y="4161790"/>
            <a:ext cx="349250"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000" b="1">
                <a:solidFill>
                  <a:schemeClr val="tx1"/>
                </a:solidFill>
              </a:rPr>
              <a:t>4</a:t>
            </a:r>
            <a:endParaRPr lang="en-US" sz="2000" b="1">
              <a:solidFill>
                <a:schemeClr val="tx1"/>
              </a:solidFill>
            </a:endParaRPr>
          </a:p>
        </p:txBody>
      </p:sp>
      <p:sp>
        <p:nvSpPr>
          <p:cNvPr id="45" name="Rectangles 44"/>
          <p:cNvSpPr/>
          <p:nvPr/>
        </p:nvSpPr>
        <p:spPr>
          <a:xfrm>
            <a:off x="5031740" y="859155"/>
            <a:ext cx="1621790" cy="1597660"/>
          </a:xfrm>
          <a:prstGeom prst="rect">
            <a:avLst/>
          </a:prstGeom>
          <a:solidFill>
            <a:srgbClr val="67D7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3200" b="1">
                <a:solidFill>
                  <a:schemeClr val="tx1"/>
                </a:solidFill>
                <a:sym typeface="+mn-ea"/>
              </a:rPr>
              <a:t>    </a:t>
            </a:r>
            <a:endParaRPr lang="en-US" sz="2000" b="1">
              <a:solidFill>
                <a:schemeClr val="tx1"/>
              </a:solidFill>
            </a:endParaRPr>
          </a:p>
          <a:p>
            <a:pPr algn="l"/>
            <a:endParaRPr lang="en-US" sz="2000" b="1">
              <a:solidFill>
                <a:schemeClr val="tx1"/>
              </a:solidFill>
              <a:sym typeface="+mn-ea"/>
            </a:endParaRPr>
          </a:p>
          <a:p>
            <a:pPr algn="l"/>
            <a:endParaRPr lang="en-US" sz="2000" b="1">
              <a:solidFill>
                <a:schemeClr val="accent6">
                  <a:lumMod val="50000"/>
                </a:schemeClr>
              </a:solidFill>
            </a:endParaRPr>
          </a:p>
        </p:txBody>
      </p:sp>
      <p:sp>
        <p:nvSpPr>
          <p:cNvPr id="46" name="Rectangles 45"/>
          <p:cNvSpPr/>
          <p:nvPr/>
        </p:nvSpPr>
        <p:spPr>
          <a:xfrm>
            <a:off x="5402580" y="982345"/>
            <a:ext cx="1211580" cy="47117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3200" b="1">
                <a:solidFill>
                  <a:schemeClr val="tx1"/>
                </a:solidFill>
              </a:rPr>
              <a:t>2  8</a:t>
            </a:r>
            <a:endParaRPr lang="en-US" sz="3200" b="1">
              <a:solidFill>
                <a:schemeClr val="tx1"/>
              </a:solidFill>
            </a:endParaRPr>
          </a:p>
        </p:txBody>
      </p:sp>
      <p:sp>
        <p:nvSpPr>
          <p:cNvPr id="47" name="Rectangles 46"/>
          <p:cNvSpPr/>
          <p:nvPr/>
        </p:nvSpPr>
        <p:spPr>
          <a:xfrm>
            <a:off x="5594985" y="1453515"/>
            <a:ext cx="386715" cy="415925"/>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X</a:t>
            </a:r>
            <a:endParaRPr lang="en-US" sz="2400" b="1">
              <a:solidFill>
                <a:schemeClr val="tx1"/>
              </a:solidFill>
            </a:endParaRPr>
          </a:p>
        </p:txBody>
      </p:sp>
      <p:sp>
        <p:nvSpPr>
          <p:cNvPr id="48" name="Rectangles 47"/>
          <p:cNvSpPr/>
          <p:nvPr/>
        </p:nvSpPr>
        <p:spPr>
          <a:xfrm>
            <a:off x="5930265" y="1398270"/>
            <a:ext cx="580390" cy="47117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3200" b="1">
                <a:solidFill>
                  <a:schemeClr val="tx1"/>
                </a:solidFill>
              </a:rPr>
              <a:t>8</a:t>
            </a:r>
            <a:endParaRPr lang="en-US" sz="3200" b="1">
              <a:solidFill>
                <a:schemeClr val="tx1"/>
              </a:solidFill>
            </a:endParaRPr>
          </a:p>
        </p:txBody>
      </p:sp>
      <p:cxnSp>
        <p:nvCxnSpPr>
          <p:cNvPr id="49" name="Straight Connector 48"/>
          <p:cNvCxnSpPr/>
          <p:nvPr/>
        </p:nvCxnSpPr>
        <p:spPr>
          <a:xfrm>
            <a:off x="5236845" y="1899285"/>
            <a:ext cx="1243965" cy="1714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50" name="Rectangles 49"/>
          <p:cNvSpPr/>
          <p:nvPr/>
        </p:nvSpPr>
        <p:spPr>
          <a:xfrm>
            <a:off x="5960745" y="1943100"/>
            <a:ext cx="549910" cy="38608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3200" b="1">
                <a:solidFill>
                  <a:schemeClr val="tx1"/>
                </a:solidFill>
              </a:rPr>
              <a:t>4</a:t>
            </a:r>
            <a:endParaRPr lang="en-US" sz="3200" b="1">
              <a:solidFill>
                <a:schemeClr val="tx1"/>
              </a:solidFill>
            </a:endParaRPr>
          </a:p>
        </p:txBody>
      </p:sp>
      <p:sp>
        <p:nvSpPr>
          <p:cNvPr id="51" name="Rectangles 50"/>
          <p:cNvSpPr/>
          <p:nvPr/>
        </p:nvSpPr>
        <p:spPr>
          <a:xfrm>
            <a:off x="5553075" y="1943100"/>
            <a:ext cx="579120" cy="38608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3200" b="1">
                <a:solidFill>
                  <a:schemeClr val="tx1"/>
                </a:solidFill>
              </a:rPr>
              <a:t>2  </a:t>
            </a:r>
            <a:endParaRPr lang="en-US" sz="3200" b="1">
              <a:solidFill>
                <a:schemeClr val="tx1"/>
              </a:solidFill>
            </a:endParaRPr>
          </a:p>
        </p:txBody>
      </p:sp>
      <p:sp>
        <p:nvSpPr>
          <p:cNvPr id="52" name="Rectangles 51"/>
          <p:cNvSpPr/>
          <p:nvPr/>
        </p:nvSpPr>
        <p:spPr>
          <a:xfrm>
            <a:off x="5197475" y="2755900"/>
            <a:ext cx="1621790" cy="1597660"/>
          </a:xfrm>
          <a:prstGeom prst="rect">
            <a:avLst/>
          </a:prstGeom>
          <a:solidFill>
            <a:srgbClr val="67D7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3200" b="1">
                <a:solidFill>
                  <a:schemeClr val="tx1"/>
                </a:solidFill>
                <a:sym typeface="+mn-ea"/>
              </a:rPr>
              <a:t>    </a:t>
            </a:r>
            <a:endParaRPr lang="en-US" sz="2000" b="1">
              <a:solidFill>
                <a:schemeClr val="tx1"/>
              </a:solidFill>
            </a:endParaRPr>
          </a:p>
          <a:p>
            <a:pPr algn="l"/>
            <a:endParaRPr lang="en-US" sz="2000" b="1">
              <a:solidFill>
                <a:schemeClr val="tx1"/>
              </a:solidFill>
              <a:sym typeface="+mn-ea"/>
            </a:endParaRPr>
          </a:p>
          <a:p>
            <a:pPr algn="l"/>
            <a:endParaRPr lang="en-US" sz="2000" b="1">
              <a:solidFill>
                <a:schemeClr val="accent6">
                  <a:lumMod val="50000"/>
                </a:schemeClr>
              </a:solidFill>
            </a:endParaRPr>
          </a:p>
        </p:txBody>
      </p:sp>
      <p:sp>
        <p:nvSpPr>
          <p:cNvPr id="53" name="Rectangles 52"/>
          <p:cNvSpPr/>
          <p:nvPr/>
        </p:nvSpPr>
        <p:spPr>
          <a:xfrm>
            <a:off x="5351145" y="2886710"/>
            <a:ext cx="1211580" cy="47117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3200" b="1">
                <a:solidFill>
                  <a:schemeClr val="tx1"/>
                </a:solidFill>
              </a:rPr>
              <a:t>2  8</a:t>
            </a:r>
            <a:endParaRPr lang="en-US" sz="3200" b="1">
              <a:solidFill>
                <a:schemeClr val="tx1"/>
              </a:solidFill>
            </a:endParaRPr>
          </a:p>
        </p:txBody>
      </p:sp>
      <p:sp>
        <p:nvSpPr>
          <p:cNvPr id="54" name="Rectangles 53"/>
          <p:cNvSpPr/>
          <p:nvPr/>
        </p:nvSpPr>
        <p:spPr>
          <a:xfrm>
            <a:off x="5553075" y="3357880"/>
            <a:ext cx="386715" cy="415925"/>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X</a:t>
            </a:r>
            <a:endParaRPr lang="en-US" sz="2400" b="1">
              <a:solidFill>
                <a:schemeClr val="tx1"/>
              </a:solidFill>
            </a:endParaRPr>
          </a:p>
        </p:txBody>
      </p:sp>
      <p:sp>
        <p:nvSpPr>
          <p:cNvPr id="55" name="Rectangles 54"/>
          <p:cNvSpPr/>
          <p:nvPr/>
        </p:nvSpPr>
        <p:spPr>
          <a:xfrm>
            <a:off x="5868670" y="3324860"/>
            <a:ext cx="580390" cy="47117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3200" b="1">
                <a:solidFill>
                  <a:schemeClr val="tx1"/>
                </a:solidFill>
              </a:rPr>
              <a:t>1</a:t>
            </a:r>
            <a:endParaRPr lang="en-US" sz="3200" b="1">
              <a:solidFill>
                <a:schemeClr val="tx1"/>
              </a:solidFill>
            </a:endParaRPr>
          </a:p>
        </p:txBody>
      </p:sp>
      <p:cxnSp>
        <p:nvCxnSpPr>
          <p:cNvPr id="56" name="Straight Connector 55"/>
          <p:cNvCxnSpPr/>
          <p:nvPr/>
        </p:nvCxnSpPr>
        <p:spPr>
          <a:xfrm>
            <a:off x="5402580" y="3796030"/>
            <a:ext cx="1108075" cy="825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57" name="Rectangles 56"/>
          <p:cNvSpPr/>
          <p:nvPr/>
        </p:nvSpPr>
        <p:spPr>
          <a:xfrm>
            <a:off x="5899150" y="3804285"/>
            <a:ext cx="549910" cy="38608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3200" b="1">
                <a:solidFill>
                  <a:schemeClr val="tx1"/>
                </a:solidFill>
              </a:rPr>
              <a:t>8</a:t>
            </a:r>
            <a:endParaRPr lang="en-US" sz="3200" b="1">
              <a:solidFill>
                <a:schemeClr val="tx1"/>
              </a:solidFill>
            </a:endParaRPr>
          </a:p>
        </p:txBody>
      </p:sp>
      <p:sp>
        <p:nvSpPr>
          <p:cNvPr id="58" name="Rectangles 57"/>
          <p:cNvSpPr/>
          <p:nvPr/>
        </p:nvSpPr>
        <p:spPr>
          <a:xfrm>
            <a:off x="5466080" y="3804285"/>
            <a:ext cx="515620" cy="38608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3200" b="1">
                <a:solidFill>
                  <a:schemeClr val="tx1"/>
                </a:solidFill>
              </a:rPr>
              <a:t>2  </a:t>
            </a:r>
            <a:endParaRPr lang="en-US" sz="3200" b="1">
              <a:solidFill>
                <a:schemeClr val="tx1"/>
              </a:solidFill>
            </a:endParaRPr>
          </a:p>
        </p:txBody>
      </p:sp>
      <p:sp>
        <p:nvSpPr>
          <p:cNvPr id="23" name="Rectangles 22"/>
          <p:cNvSpPr/>
          <p:nvPr/>
        </p:nvSpPr>
        <p:spPr>
          <a:xfrm>
            <a:off x="1967865" y="2915920"/>
            <a:ext cx="417830"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2</a:t>
            </a:r>
            <a:endParaRPr lang="en-US" sz="2000" b="1">
              <a:solidFill>
                <a:schemeClr val="tx1"/>
              </a:solidFill>
            </a:endParaRPr>
          </a:p>
        </p:txBody>
      </p:sp>
      <p:sp>
        <p:nvSpPr>
          <p:cNvPr id="20" name="Rectangles 19"/>
          <p:cNvSpPr/>
          <p:nvPr/>
        </p:nvSpPr>
        <p:spPr>
          <a:xfrm>
            <a:off x="2295525" y="3543300"/>
            <a:ext cx="443865"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 2</a:t>
            </a:r>
            <a:endParaRPr lang="en-US" sz="2000" b="1">
              <a:solidFill>
                <a:schemeClr val="tx1"/>
              </a:solidFill>
            </a:endParaRPr>
          </a:p>
        </p:txBody>
      </p:sp>
      <p:sp>
        <p:nvSpPr>
          <p:cNvPr id="22" name="Rectangles 21"/>
          <p:cNvSpPr/>
          <p:nvPr/>
        </p:nvSpPr>
        <p:spPr>
          <a:xfrm>
            <a:off x="5109210" y="1943100"/>
            <a:ext cx="579120" cy="38608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3200" b="1">
                <a:solidFill>
                  <a:schemeClr val="tx1"/>
                </a:solidFill>
              </a:rPr>
              <a:t>2  </a:t>
            </a:r>
            <a:endParaRPr lang="en-US" sz="3200" b="1">
              <a:solidFill>
                <a:schemeClr val="tx1"/>
              </a:solidFill>
            </a:endParaRPr>
          </a:p>
        </p:txBody>
      </p:sp>
      <p:sp>
        <p:nvSpPr>
          <p:cNvPr id="8" name="Text Box 7"/>
          <p:cNvSpPr txBox="1"/>
          <p:nvPr/>
        </p:nvSpPr>
        <p:spPr>
          <a:xfrm>
            <a:off x="5282565" y="160020"/>
            <a:ext cx="2191385" cy="583565"/>
          </a:xfrm>
          <a:prstGeom prst="rect">
            <a:avLst/>
          </a:prstGeom>
          <a:solidFill>
            <a:schemeClr val="tx1"/>
          </a:solidFill>
        </p:spPr>
        <p:txBody>
          <a:bodyPr wrap="square" rtlCol="0" anchor="t">
            <a:spAutoFit/>
          </a:bodyPr>
          <a:p>
            <a:r>
              <a:rPr lang="en-US" sz="3200" b="1" dirty="0">
                <a:solidFill>
                  <a:schemeClr val="tx1"/>
                </a:solidFill>
                <a:effectLst/>
                <a:sym typeface="+mn-ea"/>
              </a:rPr>
              <a:t> </a:t>
            </a:r>
            <a:r>
              <a:rPr lang="en-US" sz="3200" b="1" dirty="0">
                <a:solidFill>
                  <a:srgbClr val="C00000"/>
                </a:solidFill>
                <a:effectLst/>
                <a:sym typeface="+mn-ea"/>
              </a:rPr>
              <a:t>A</a:t>
            </a:r>
            <a:r>
              <a:rPr lang="en-US" sz="3200" b="1" dirty="0">
                <a:solidFill>
                  <a:srgbClr val="AE79D7"/>
                </a:solidFill>
                <a:effectLst/>
                <a:sym typeface="+mn-ea"/>
              </a:rPr>
              <a:t>N</a:t>
            </a:r>
            <a:r>
              <a:rPr lang="en-US" sz="3200" b="1" dirty="0">
                <a:solidFill>
                  <a:srgbClr val="00B050"/>
                </a:solidFill>
                <a:effectLst/>
                <a:sym typeface="+mn-ea"/>
              </a:rPr>
              <a:t>S</a:t>
            </a:r>
            <a:r>
              <a:rPr lang="en-US" sz="3200" b="1" dirty="0">
                <a:solidFill>
                  <a:srgbClr val="FFC000"/>
                </a:solidFill>
                <a:effectLst/>
                <a:sym typeface="+mn-ea"/>
              </a:rPr>
              <a:t>W</a:t>
            </a:r>
            <a:r>
              <a:rPr lang="en-US" sz="3200" b="1" dirty="0">
                <a:solidFill>
                  <a:srgbClr val="0070C0"/>
                </a:solidFill>
                <a:effectLst/>
                <a:sym typeface="+mn-ea"/>
              </a:rPr>
              <a:t>E</a:t>
            </a:r>
            <a:r>
              <a:rPr lang="en-US" sz="3200" b="1" dirty="0">
                <a:solidFill>
                  <a:schemeClr val="accent6">
                    <a:lumMod val="50000"/>
                  </a:schemeClr>
                </a:solidFill>
                <a:effectLst/>
                <a:sym typeface="+mn-ea"/>
              </a:rPr>
              <a:t>R</a:t>
            </a:r>
            <a:endParaRPr lang="en-US" sz="3200" b="1" dirty="0">
              <a:solidFill>
                <a:schemeClr val="accent6">
                  <a:lumMod val="50000"/>
                </a:schemeClr>
              </a:solidFill>
              <a:effectLst/>
              <a:sym typeface="+mn-ea"/>
            </a:endParaRPr>
          </a:p>
        </p:txBody>
      </p:sp>
      <p:sp>
        <p:nvSpPr>
          <p:cNvPr id="24" name="Google Shape;64;p14"/>
          <p:cNvSpPr txBox="1"/>
          <p:nvPr/>
        </p:nvSpPr>
        <p:spPr>
          <a:xfrm>
            <a:off x="99695" y="117475"/>
            <a:ext cx="5009515" cy="741680"/>
          </a:xfrm>
          <a:prstGeom prst="rect">
            <a:avLst/>
          </a:prstGeom>
          <a:noFill/>
          <a:ln>
            <a:noFill/>
          </a:ln>
        </p:spPr>
        <p:txBody>
          <a:bodyPr spcFirstLastPara="1" wrap="square" lIns="91425" tIns="91425" rIns="91425" bIns="91425" anchor="t" anchorCtr="0">
            <a:noAutofit/>
          </a:bodyPr>
          <a:p>
            <a:pPr>
              <a:buSzPts val="1800"/>
            </a:pPr>
            <a:r>
              <a:rPr lang="en-US" altLang="en-GB" sz="2200" b="1" dirty="0">
                <a:solidFill>
                  <a:srgbClr val="FF0000"/>
                </a:solidFill>
                <a:latin typeface="Calibri" panose="020F0502020204030204" charset="0"/>
                <a:cs typeface="Calibri" panose="020F0502020204030204" charset="0"/>
                <a:sym typeface="+mn-ea"/>
              </a:rPr>
              <a:t>CH - 5 MULTIPLICATION, CH - 6 DIVISION</a:t>
            </a:r>
            <a:endParaRPr lang="en-US" altLang="en-GB" sz="2200" b="1" dirty="0">
              <a:solidFill>
                <a:srgbClr val="FF0000"/>
              </a:solidFill>
              <a:latin typeface="Calibri" panose="020F0502020204030204" charset="0"/>
              <a:cs typeface="Calibri" panose="020F0502020204030204" charset="0"/>
              <a:sym typeface="+mn-ea"/>
            </a:endParaRPr>
          </a:p>
          <a:p>
            <a:pPr>
              <a:buSzPts val="1800"/>
            </a:pPr>
            <a:r>
              <a:rPr lang="en-US" sz="2200" b="1" dirty="0">
                <a:latin typeface="Calibri" panose="020F0502020204030204" charset="0"/>
                <a:cs typeface="Calibri" panose="020F0502020204030204" charset="0"/>
                <a:sym typeface="+mn-ea"/>
              </a:rPr>
              <a:t>REVISION TEST 2</a:t>
            </a:r>
            <a:r>
              <a:rPr lang="en-US" sz="2200" b="1" dirty="0">
                <a:latin typeface="Calibri" panose="020F0502020204030204" charset="0"/>
                <a:cs typeface="Calibri" panose="020F0502020204030204" charset="0"/>
                <a:sym typeface="Arial" panose="020B0604020202020204"/>
              </a:rPr>
              <a:t>          </a:t>
            </a:r>
            <a:endParaRPr lang="en-US" sz="2200" b="1" i="0" u="none" strike="noStrike" cap="none" dirty="0">
              <a:solidFill>
                <a:srgbClr val="000000"/>
              </a:solidFill>
              <a:latin typeface="Calibri" panose="020F0502020204030204" charset="0"/>
              <a:cs typeface="Calibri" panose="020F0502020204030204" charset="0"/>
              <a:sym typeface="Arial" panose="020B0604020202020204"/>
            </a:endParaRPr>
          </a:p>
        </p:txBody>
      </p:sp>
      <p:sp>
        <p:nvSpPr>
          <p:cNvPr id="25" name="Rectangles 24"/>
          <p:cNvSpPr/>
          <p:nvPr/>
        </p:nvSpPr>
        <p:spPr>
          <a:xfrm>
            <a:off x="365760" y="910590"/>
            <a:ext cx="3818890" cy="317500"/>
          </a:xfrm>
          <a:prstGeom prst="rect">
            <a:avLst/>
          </a:prstGeom>
          <a:noFill/>
          <a:ln>
            <a:noFill/>
          </a:ln>
          <a:extLst>
            <a:ext uri="{909E8E84-426E-40DD-AFC4-6F175D3DCCD1}">
              <a14:hiddenFill xmlns:a14="http://schemas.microsoft.com/office/drawing/2010/main">
                <a:solidFill>
                  <a:srgbClr val="4DD60C"/>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latin typeface="Arial" panose="020B0604020202020204" pitchFamily="34" charset="0"/>
                <a:cs typeface="Arial" panose="020B0604020202020204" pitchFamily="34" charset="0"/>
              </a:rPr>
              <a:t>2) Divide the following :</a:t>
            </a:r>
            <a:endParaRPr lang="en-US" sz="2400" b="1">
              <a:solidFill>
                <a:schemeClr val="tx1"/>
              </a:solidFill>
              <a:latin typeface="Arial" panose="020B0604020202020204" pitchFamily="34" charset="0"/>
              <a:cs typeface="Arial" panose="020B0604020202020204" pitchFamily="34" charset="0"/>
            </a:endParaRPr>
          </a:p>
        </p:txBody>
      </p:sp>
    </p:spTree>
  </p:cSld>
  <p:clrMapOvr>
    <a:masterClrMapping/>
  </p:clrMapOvr>
  <p:transition>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58"/>
                                        </p:tgtEl>
                                        <p:attrNameLst>
                                          <p:attrName>style.visibility</p:attrName>
                                        </p:attrNameLst>
                                      </p:cBhvr>
                                      <p:to>
                                        <p:strVal val="visible"/>
                                      </p:to>
                                    </p:set>
                                    <p:animEffect transition="in" filter="box(in)">
                                      <p:cBhvr>
                                        <p:cTn id="7" dur="2000"/>
                                        <p:tgtEl>
                                          <p:spTgt spid="158"/>
                                        </p:tgtEl>
                                      </p:cBhvr>
                                    </p:animEffect>
                                  </p:childTnLst>
                                </p:cTn>
                              </p:par>
                              <p:par>
                                <p:cTn id="8" presetID="4" presetClass="entr" presetSubtype="16"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ox(in)">
                                      <p:cBhvr>
                                        <p:cTn id="10" dur="2000"/>
                                        <p:tgtEl>
                                          <p:spTgt spid="4"/>
                                        </p:tgtEl>
                                      </p:cBhvr>
                                    </p:animEffect>
                                  </p:childTnLst>
                                </p:cTn>
                              </p:par>
                              <p:par>
                                <p:cTn id="11" presetID="4" presetClass="entr" presetSubtype="16" fill="hold"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ox(in)">
                                      <p:cBhvr>
                                        <p:cTn id="13" dur="20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grpId="0" nodeType="clickEffect">
                                  <p:stCondLst>
                                    <p:cond delay="0"/>
                                  </p:stCondLst>
                                  <p:childTnLst>
                                    <p:set>
                                      <p:cBhvr>
                                        <p:cTn id="17" dur="1" fill="hold">
                                          <p:stCondLst>
                                            <p:cond delay="0"/>
                                          </p:stCondLst>
                                        </p:cTn>
                                        <p:tgtEl>
                                          <p:spTgt spid="27"/>
                                        </p:tgtEl>
                                        <p:attrNameLst>
                                          <p:attrName>style.visibility</p:attrName>
                                        </p:attrNameLst>
                                      </p:cBhvr>
                                      <p:to>
                                        <p:strVal val="visible"/>
                                      </p:to>
                                    </p:set>
                                    <p:animEffect transition="in" filter="box(in)">
                                      <p:cBhvr>
                                        <p:cTn id="18" dur="2000"/>
                                        <p:tgtEl>
                                          <p:spTgt spid="27"/>
                                        </p:tgtEl>
                                      </p:cBhvr>
                                    </p:animEffect>
                                  </p:childTnLst>
                                </p:cTn>
                              </p:par>
                              <p:par>
                                <p:cTn id="19" presetID="4" presetClass="entr" presetSubtype="16" fill="hold" grpId="0" nodeType="with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box(in)">
                                      <p:cBhvr>
                                        <p:cTn id="21" dur="2000"/>
                                        <p:tgtEl>
                                          <p:spTgt spid="3"/>
                                        </p:tgtEl>
                                      </p:cBhvr>
                                    </p:animEffect>
                                  </p:childTnLst>
                                </p:cTn>
                              </p:par>
                              <p:par>
                                <p:cTn id="22" presetID="4" presetClass="entr" presetSubtype="16" fill="hold" grpId="0" nodeType="withEffect">
                                  <p:stCondLst>
                                    <p:cond delay="0"/>
                                  </p:stCondLst>
                                  <p:childTnLst>
                                    <p:set>
                                      <p:cBhvr>
                                        <p:cTn id="23" dur="1" fill="hold">
                                          <p:stCondLst>
                                            <p:cond delay="0"/>
                                          </p:stCondLst>
                                        </p:cTn>
                                        <p:tgtEl>
                                          <p:spTgt spid="28"/>
                                        </p:tgtEl>
                                        <p:attrNameLst>
                                          <p:attrName>style.visibility</p:attrName>
                                        </p:attrNameLst>
                                      </p:cBhvr>
                                      <p:to>
                                        <p:strVal val="visible"/>
                                      </p:to>
                                    </p:set>
                                    <p:animEffect transition="in" filter="box(in)">
                                      <p:cBhvr>
                                        <p:cTn id="24" dur="2000"/>
                                        <p:tgtEl>
                                          <p:spTgt spid="28"/>
                                        </p:tgtEl>
                                      </p:cBhvr>
                                    </p:animEffect>
                                  </p:childTnLst>
                                </p:cTn>
                              </p:par>
                              <p:par>
                                <p:cTn id="25" presetID="4" presetClass="entr" presetSubtype="16" fill="hold" grpId="0" nodeType="withEffect">
                                  <p:stCondLst>
                                    <p:cond delay="0"/>
                                  </p:stCondLst>
                                  <p:childTnLst>
                                    <p:set>
                                      <p:cBhvr>
                                        <p:cTn id="26" dur="1" fill="hold">
                                          <p:stCondLst>
                                            <p:cond delay="0"/>
                                          </p:stCondLst>
                                        </p:cTn>
                                        <p:tgtEl>
                                          <p:spTgt spid="29"/>
                                        </p:tgtEl>
                                        <p:attrNameLst>
                                          <p:attrName>style.visibility</p:attrName>
                                        </p:attrNameLst>
                                      </p:cBhvr>
                                      <p:to>
                                        <p:strVal val="visible"/>
                                      </p:to>
                                    </p:set>
                                    <p:animEffect transition="in" filter="box(in)">
                                      <p:cBhvr>
                                        <p:cTn id="27" dur="2000"/>
                                        <p:tgtEl>
                                          <p:spTgt spid="29"/>
                                        </p:tgtEl>
                                      </p:cBhvr>
                                    </p:animEffect>
                                  </p:childTnLst>
                                </p:cTn>
                              </p:par>
                              <p:par>
                                <p:cTn id="28" presetID="4" presetClass="entr" presetSubtype="16" fill="hold" grpId="0" nodeType="withEffect">
                                  <p:stCondLst>
                                    <p:cond delay="0"/>
                                  </p:stCondLst>
                                  <p:childTnLst>
                                    <p:set>
                                      <p:cBhvr>
                                        <p:cTn id="29" dur="1" fill="hold">
                                          <p:stCondLst>
                                            <p:cond delay="0"/>
                                          </p:stCondLst>
                                        </p:cTn>
                                        <p:tgtEl>
                                          <p:spTgt spid="2"/>
                                        </p:tgtEl>
                                        <p:attrNameLst>
                                          <p:attrName>style.visibility</p:attrName>
                                        </p:attrNameLst>
                                      </p:cBhvr>
                                      <p:to>
                                        <p:strVal val="visible"/>
                                      </p:to>
                                    </p:set>
                                    <p:animEffect transition="in" filter="box(in)">
                                      <p:cBhvr>
                                        <p:cTn id="30" dur="2000"/>
                                        <p:tgtEl>
                                          <p:spTgt spid="2"/>
                                        </p:tgtEl>
                                      </p:cBhvr>
                                    </p:animEffect>
                                  </p:childTnLst>
                                </p:cTn>
                              </p:par>
                            </p:childTnLst>
                          </p:cTn>
                        </p:par>
                      </p:childTnLst>
                    </p:cTn>
                  </p:par>
                  <p:par>
                    <p:cTn id="31" fill="hold">
                      <p:stCondLst>
                        <p:cond delay="indefinite"/>
                      </p:stCondLst>
                      <p:childTnLst>
                        <p:par>
                          <p:cTn id="32" fill="hold">
                            <p:stCondLst>
                              <p:cond delay="0"/>
                            </p:stCondLst>
                            <p:childTnLst>
                              <p:par>
                                <p:cTn id="33" presetID="4" presetClass="entr" presetSubtype="16" fill="hold" grpId="0" nodeType="clickEffect">
                                  <p:stCondLst>
                                    <p:cond delay="0"/>
                                  </p:stCondLst>
                                  <p:childTnLst>
                                    <p:set>
                                      <p:cBhvr>
                                        <p:cTn id="34" dur="1" fill="hold">
                                          <p:stCondLst>
                                            <p:cond delay="0"/>
                                          </p:stCondLst>
                                        </p:cTn>
                                        <p:tgtEl>
                                          <p:spTgt spid="53"/>
                                        </p:tgtEl>
                                        <p:attrNameLst>
                                          <p:attrName>style.visibility</p:attrName>
                                        </p:attrNameLst>
                                      </p:cBhvr>
                                      <p:to>
                                        <p:strVal val="visible"/>
                                      </p:to>
                                    </p:set>
                                    <p:animEffect transition="in" filter="box(in)">
                                      <p:cBhvr>
                                        <p:cTn id="35" dur="2000"/>
                                        <p:tgtEl>
                                          <p:spTgt spid="53"/>
                                        </p:tgtEl>
                                      </p:cBhvr>
                                    </p:animEffect>
                                  </p:childTnLst>
                                </p:cTn>
                              </p:par>
                              <p:par>
                                <p:cTn id="36" presetID="4" presetClass="entr" presetSubtype="16" fill="hold" grpId="0" nodeType="withEffect">
                                  <p:stCondLst>
                                    <p:cond delay="0"/>
                                  </p:stCondLst>
                                  <p:childTnLst>
                                    <p:set>
                                      <p:cBhvr>
                                        <p:cTn id="37" dur="1" fill="hold">
                                          <p:stCondLst>
                                            <p:cond delay="0"/>
                                          </p:stCondLst>
                                        </p:cTn>
                                        <p:tgtEl>
                                          <p:spTgt spid="52"/>
                                        </p:tgtEl>
                                        <p:attrNameLst>
                                          <p:attrName>style.visibility</p:attrName>
                                        </p:attrNameLst>
                                      </p:cBhvr>
                                      <p:to>
                                        <p:strVal val="visible"/>
                                      </p:to>
                                    </p:set>
                                    <p:animEffect transition="in" filter="box(in)">
                                      <p:cBhvr>
                                        <p:cTn id="38" dur="2000"/>
                                        <p:tgtEl>
                                          <p:spTgt spid="52"/>
                                        </p:tgtEl>
                                      </p:cBhvr>
                                    </p:animEffect>
                                  </p:childTnLst>
                                </p:cTn>
                              </p:par>
                              <p:par>
                                <p:cTn id="39" presetID="4" presetClass="entr" presetSubtype="16" fill="hold" grpId="0" nodeType="withEffect">
                                  <p:stCondLst>
                                    <p:cond delay="0"/>
                                  </p:stCondLst>
                                  <p:childTnLst>
                                    <p:set>
                                      <p:cBhvr>
                                        <p:cTn id="40" dur="1" fill="hold">
                                          <p:stCondLst>
                                            <p:cond delay="0"/>
                                          </p:stCondLst>
                                        </p:cTn>
                                        <p:tgtEl>
                                          <p:spTgt spid="55"/>
                                        </p:tgtEl>
                                        <p:attrNameLst>
                                          <p:attrName>style.visibility</p:attrName>
                                        </p:attrNameLst>
                                      </p:cBhvr>
                                      <p:to>
                                        <p:strVal val="visible"/>
                                      </p:to>
                                    </p:set>
                                    <p:animEffect transition="in" filter="box(in)">
                                      <p:cBhvr>
                                        <p:cTn id="41" dur="2000"/>
                                        <p:tgtEl>
                                          <p:spTgt spid="55"/>
                                        </p:tgtEl>
                                      </p:cBhvr>
                                    </p:animEffect>
                                  </p:childTnLst>
                                </p:cTn>
                              </p:par>
                              <p:par>
                                <p:cTn id="42" presetID="4" presetClass="entr" presetSubtype="16" fill="hold" grpId="0" nodeType="withEffect">
                                  <p:stCondLst>
                                    <p:cond delay="0"/>
                                  </p:stCondLst>
                                  <p:childTnLst>
                                    <p:set>
                                      <p:cBhvr>
                                        <p:cTn id="43" dur="1" fill="hold">
                                          <p:stCondLst>
                                            <p:cond delay="0"/>
                                          </p:stCondLst>
                                        </p:cTn>
                                        <p:tgtEl>
                                          <p:spTgt spid="54"/>
                                        </p:tgtEl>
                                        <p:attrNameLst>
                                          <p:attrName>style.visibility</p:attrName>
                                        </p:attrNameLst>
                                      </p:cBhvr>
                                      <p:to>
                                        <p:strVal val="visible"/>
                                      </p:to>
                                    </p:set>
                                    <p:animEffect transition="in" filter="box(in)">
                                      <p:cBhvr>
                                        <p:cTn id="44" dur="2000"/>
                                        <p:tgtEl>
                                          <p:spTgt spid="54"/>
                                        </p:tgtEl>
                                      </p:cBhvr>
                                    </p:animEffect>
                                  </p:childTnLst>
                                </p:cTn>
                              </p:par>
                              <p:par>
                                <p:cTn id="45" presetID="4" presetClass="entr" presetSubtype="16" fill="hold" nodeType="withEffect">
                                  <p:stCondLst>
                                    <p:cond delay="0"/>
                                  </p:stCondLst>
                                  <p:childTnLst>
                                    <p:set>
                                      <p:cBhvr>
                                        <p:cTn id="46" dur="1" fill="hold">
                                          <p:stCondLst>
                                            <p:cond delay="0"/>
                                          </p:stCondLst>
                                        </p:cTn>
                                        <p:tgtEl>
                                          <p:spTgt spid="56"/>
                                        </p:tgtEl>
                                        <p:attrNameLst>
                                          <p:attrName>style.visibility</p:attrName>
                                        </p:attrNameLst>
                                      </p:cBhvr>
                                      <p:to>
                                        <p:strVal val="visible"/>
                                      </p:to>
                                    </p:set>
                                    <p:animEffect transition="in" filter="box(in)">
                                      <p:cBhvr>
                                        <p:cTn id="47" dur="2000"/>
                                        <p:tgtEl>
                                          <p:spTgt spid="56"/>
                                        </p:tgtEl>
                                      </p:cBhvr>
                                    </p:animEffect>
                                  </p:childTnLst>
                                </p:cTn>
                              </p:par>
                              <p:par>
                                <p:cTn id="48" presetID="4" presetClass="entr" presetSubtype="16" fill="hold" grpId="0" nodeType="withEffect">
                                  <p:stCondLst>
                                    <p:cond delay="0"/>
                                  </p:stCondLst>
                                  <p:childTnLst>
                                    <p:set>
                                      <p:cBhvr>
                                        <p:cTn id="49" dur="1" fill="hold">
                                          <p:stCondLst>
                                            <p:cond delay="0"/>
                                          </p:stCondLst>
                                        </p:cTn>
                                        <p:tgtEl>
                                          <p:spTgt spid="57"/>
                                        </p:tgtEl>
                                        <p:attrNameLst>
                                          <p:attrName>style.visibility</p:attrName>
                                        </p:attrNameLst>
                                      </p:cBhvr>
                                      <p:to>
                                        <p:strVal val="visible"/>
                                      </p:to>
                                    </p:set>
                                    <p:animEffect transition="in" filter="box(in)">
                                      <p:cBhvr>
                                        <p:cTn id="50" dur="2000"/>
                                        <p:tgtEl>
                                          <p:spTgt spid="57"/>
                                        </p:tgtEl>
                                      </p:cBhvr>
                                    </p:animEffect>
                                  </p:childTnLst>
                                </p:cTn>
                              </p:par>
                              <p:par>
                                <p:cTn id="51" presetID="4" presetClass="entr" presetSubtype="16" fill="hold" grpId="0" nodeType="withEffect">
                                  <p:stCondLst>
                                    <p:cond delay="0"/>
                                  </p:stCondLst>
                                  <p:childTnLst>
                                    <p:set>
                                      <p:cBhvr>
                                        <p:cTn id="52" dur="1" fill="hold">
                                          <p:stCondLst>
                                            <p:cond delay="0"/>
                                          </p:stCondLst>
                                        </p:cTn>
                                        <p:tgtEl>
                                          <p:spTgt spid="58"/>
                                        </p:tgtEl>
                                        <p:attrNameLst>
                                          <p:attrName>style.visibility</p:attrName>
                                        </p:attrNameLst>
                                      </p:cBhvr>
                                      <p:to>
                                        <p:strVal val="visible"/>
                                      </p:to>
                                    </p:set>
                                    <p:animEffect transition="in" filter="box(in)">
                                      <p:cBhvr>
                                        <p:cTn id="53" dur="2000"/>
                                        <p:tgtEl>
                                          <p:spTgt spid="58"/>
                                        </p:tgtEl>
                                      </p:cBhvr>
                                    </p:animEffect>
                                  </p:childTnLst>
                                </p:cTn>
                              </p:par>
                            </p:childTnLst>
                          </p:cTn>
                        </p:par>
                      </p:childTnLst>
                    </p:cTn>
                  </p:par>
                  <p:par>
                    <p:cTn id="54" fill="hold">
                      <p:stCondLst>
                        <p:cond delay="indefinite"/>
                      </p:stCondLst>
                      <p:childTnLst>
                        <p:par>
                          <p:cTn id="55" fill="hold">
                            <p:stCondLst>
                              <p:cond delay="0"/>
                            </p:stCondLst>
                            <p:childTnLst>
                              <p:par>
                                <p:cTn id="56" presetID="4" presetClass="entr" presetSubtype="16" fill="hold" grpId="0" nodeType="clickEffect">
                                  <p:stCondLst>
                                    <p:cond delay="0"/>
                                  </p:stCondLst>
                                  <p:childTnLst>
                                    <p:set>
                                      <p:cBhvr>
                                        <p:cTn id="57" dur="1" fill="hold">
                                          <p:stCondLst>
                                            <p:cond delay="0"/>
                                          </p:stCondLst>
                                        </p:cTn>
                                        <p:tgtEl>
                                          <p:spTgt spid="39"/>
                                        </p:tgtEl>
                                        <p:attrNameLst>
                                          <p:attrName>style.visibility</p:attrName>
                                        </p:attrNameLst>
                                      </p:cBhvr>
                                      <p:to>
                                        <p:strVal val="visible"/>
                                      </p:to>
                                    </p:set>
                                    <p:animEffect transition="in" filter="box(in)">
                                      <p:cBhvr>
                                        <p:cTn id="58" dur="2000"/>
                                        <p:tgtEl>
                                          <p:spTgt spid="39"/>
                                        </p:tgtEl>
                                      </p:cBhvr>
                                    </p:animEffect>
                                  </p:childTnLst>
                                </p:cTn>
                              </p:par>
                            </p:childTnLst>
                          </p:cTn>
                        </p:par>
                      </p:childTnLst>
                    </p:cTn>
                  </p:par>
                  <p:par>
                    <p:cTn id="59" fill="hold">
                      <p:stCondLst>
                        <p:cond delay="indefinite"/>
                      </p:stCondLst>
                      <p:childTnLst>
                        <p:par>
                          <p:cTn id="60" fill="hold">
                            <p:stCondLst>
                              <p:cond delay="0"/>
                            </p:stCondLst>
                            <p:childTnLst>
                              <p:par>
                                <p:cTn id="61" presetID="4" presetClass="entr" presetSubtype="16" fill="hold" grpId="0" nodeType="clickEffect">
                                  <p:stCondLst>
                                    <p:cond delay="0"/>
                                  </p:stCondLst>
                                  <p:childTnLst>
                                    <p:set>
                                      <p:cBhvr>
                                        <p:cTn id="62" dur="1" fill="hold">
                                          <p:stCondLst>
                                            <p:cond delay="0"/>
                                          </p:stCondLst>
                                        </p:cTn>
                                        <p:tgtEl>
                                          <p:spTgt spid="32"/>
                                        </p:tgtEl>
                                        <p:attrNameLst>
                                          <p:attrName>style.visibility</p:attrName>
                                        </p:attrNameLst>
                                      </p:cBhvr>
                                      <p:to>
                                        <p:strVal val="visible"/>
                                      </p:to>
                                    </p:set>
                                    <p:animEffect transition="in" filter="box(in)">
                                      <p:cBhvr>
                                        <p:cTn id="63" dur="2000"/>
                                        <p:tgtEl>
                                          <p:spTgt spid="32"/>
                                        </p:tgtEl>
                                      </p:cBhvr>
                                    </p:animEffect>
                                  </p:childTnLst>
                                </p:cTn>
                              </p:par>
                            </p:childTnLst>
                          </p:cTn>
                        </p:par>
                      </p:childTnLst>
                    </p:cTn>
                  </p:par>
                  <p:par>
                    <p:cTn id="64" fill="hold">
                      <p:stCondLst>
                        <p:cond delay="indefinite"/>
                      </p:stCondLst>
                      <p:childTnLst>
                        <p:par>
                          <p:cTn id="65" fill="hold">
                            <p:stCondLst>
                              <p:cond delay="0"/>
                            </p:stCondLst>
                            <p:childTnLst>
                              <p:par>
                                <p:cTn id="66" presetID="4" presetClass="entr" presetSubtype="16" fill="hold" grpId="0" nodeType="clickEffect">
                                  <p:stCondLst>
                                    <p:cond delay="0"/>
                                  </p:stCondLst>
                                  <p:childTnLst>
                                    <p:set>
                                      <p:cBhvr>
                                        <p:cTn id="67" dur="1" fill="hold">
                                          <p:stCondLst>
                                            <p:cond delay="0"/>
                                          </p:stCondLst>
                                        </p:cTn>
                                        <p:tgtEl>
                                          <p:spTgt spid="9"/>
                                        </p:tgtEl>
                                        <p:attrNameLst>
                                          <p:attrName>style.visibility</p:attrName>
                                        </p:attrNameLst>
                                      </p:cBhvr>
                                      <p:to>
                                        <p:strVal val="visible"/>
                                      </p:to>
                                    </p:set>
                                    <p:animEffect transition="in" filter="box(in)">
                                      <p:cBhvr>
                                        <p:cTn id="68" dur="2000"/>
                                        <p:tgtEl>
                                          <p:spTgt spid="9"/>
                                        </p:tgtEl>
                                      </p:cBhvr>
                                    </p:animEffect>
                                  </p:childTnLst>
                                </p:cTn>
                              </p:par>
                              <p:par>
                                <p:cTn id="69" presetID="4" presetClass="entr" presetSubtype="16" fill="hold" nodeType="withEffect">
                                  <p:stCondLst>
                                    <p:cond delay="0"/>
                                  </p:stCondLst>
                                  <p:childTnLst>
                                    <p:set>
                                      <p:cBhvr>
                                        <p:cTn id="70" dur="1" fill="hold">
                                          <p:stCondLst>
                                            <p:cond delay="0"/>
                                          </p:stCondLst>
                                        </p:cTn>
                                        <p:tgtEl>
                                          <p:spTgt spid="15"/>
                                        </p:tgtEl>
                                        <p:attrNameLst>
                                          <p:attrName>style.visibility</p:attrName>
                                        </p:attrNameLst>
                                      </p:cBhvr>
                                      <p:to>
                                        <p:strVal val="visible"/>
                                      </p:to>
                                    </p:set>
                                    <p:animEffect transition="in" filter="box(in)">
                                      <p:cBhvr>
                                        <p:cTn id="71" dur="2000"/>
                                        <p:tgtEl>
                                          <p:spTgt spid="15"/>
                                        </p:tgtEl>
                                      </p:cBhvr>
                                    </p:animEffect>
                                  </p:childTnLst>
                                </p:cTn>
                              </p:par>
                            </p:childTnLst>
                          </p:cTn>
                        </p:par>
                      </p:childTnLst>
                    </p:cTn>
                  </p:par>
                  <p:par>
                    <p:cTn id="72" fill="hold">
                      <p:stCondLst>
                        <p:cond delay="indefinite"/>
                      </p:stCondLst>
                      <p:childTnLst>
                        <p:par>
                          <p:cTn id="73" fill="hold">
                            <p:stCondLst>
                              <p:cond delay="0"/>
                            </p:stCondLst>
                            <p:childTnLst>
                              <p:par>
                                <p:cTn id="74" presetID="4" presetClass="entr" presetSubtype="16" fill="hold" grpId="0" nodeType="clickEffect">
                                  <p:stCondLst>
                                    <p:cond delay="0"/>
                                  </p:stCondLst>
                                  <p:childTnLst>
                                    <p:set>
                                      <p:cBhvr>
                                        <p:cTn id="75" dur="1" fill="hold">
                                          <p:stCondLst>
                                            <p:cond delay="0"/>
                                          </p:stCondLst>
                                        </p:cTn>
                                        <p:tgtEl>
                                          <p:spTgt spid="37"/>
                                        </p:tgtEl>
                                        <p:attrNameLst>
                                          <p:attrName>style.visibility</p:attrName>
                                        </p:attrNameLst>
                                      </p:cBhvr>
                                      <p:to>
                                        <p:strVal val="visible"/>
                                      </p:to>
                                    </p:set>
                                    <p:animEffect transition="in" filter="box(in)">
                                      <p:cBhvr>
                                        <p:cTn id="76" dur="2000"/>
                                        <p:tgtEl>
                                          <p:spTgt spid="37"/>
                                        </p:tgtEl>
                                      </p:cBhvr>
                                    </p:animEffect>
                                  </p:childTnLst>
                                </p:cTn>
                              </p:par>
                            </p:childTnLst>
                          </p:cTn>
                        </p:par>
                      </p:childTnLst>
                    </p:cTn>
                  </p:par>
                  <p:par>
                    <p:cTn id="77" fill="hold">
                      <p:stCondLst>
                        <p:cond delay="indefinite"/>
                      </p:stCondLst>
                      <p:childTnLst>
                        <p:par>
                          <p:cTn id="78" fill="hold">
                            <p:stCondLst>
                              <p:cond delay="0"/>
                            </p:stCondLst>
                            <p:childTnLst>
                              <p:par>
                                <p:cTn id="79" presetID="4" presetClass="entr" presetSubtype="16" fill="hold" grpId="0" nodeType="clickEffect">
                                  <p:stCondLst>
                                    <p:cond delay="0"/>
                                  </p:stCondLst>
                                  <p:childTnLst>
                                    <p:set>
                                      <p:cBhvr>
                                        <p:cTn id="80" dur="1" fill="hold">
                                          <p:stCondLst>
                                            <p:cond delay="0"/>
                                          </p:stCondLst>
                                        </p:cTn>
                                        <p:tgtEl>
                                          <p:spTgt spid="23"/>
                                        </p:tgtEl>
                                        <p:attrNameLst>
                                          <p:attrName>style.visibility</p:attrName>
                                        </p:attrNameLst>
                                      </p:cBhvr>
                                      <p:to>
                                        <p:strVal val="visible"/>
                                      </p:to>
                                    </p:set>
                                    <p:animEffect transition="in" filter="box(in)">
                                      <p:cBhvr>
                                        <p:cTn id="81" dur="2000"/>
                                        <p:tgtEl>
                                          <p:spTgt spid="23"/>
                                        </p:tgtEl>
                                      </p:cBhvr>
                                    </p:animEffect>
                                  </p:childTnLst>
                                </p:cTn>
                              </p:par>
                            </p:childTnLst>
                          </p:cTn>
                        </p:par>
                      </p:childTnLst>
                    </p:cTn>
                  </p:par>
                  <p:par>
                    <p:cTn id="82" fill="hold">
                      <p:stCondLst>
                        <p:cond delay="indefinite"/>
                      </p:stCondLst>
                      <p:childTnLst>
                        <p:par>
                          <p:cTn id="83" fill="hold">
                            <p:stCondLst>
                              <p:cond delay="0"/>
                            </p:stCondLst>
                            <p:childTnLst>
                              <p:par>
                                <p:cTn id="84" presetID="4" presetClass="entr" presetSubtype="16" fill="hold" nodeType="clickEffect">
                                  <p:stCondLst>
                                    <p:cond delay="0"/>
                                  </p:stCondLst>
                                  <p:childTnLst>
                                    <p:set>
                                      <p:cBhvr>
                                        <p:cTn id="85" dur="1" fill="hold">
                                          <p:stCondLst>
                                            <p:cond delay="0"/>
                                          </p:stCondLst>
                                        </p:cTn>
                                        <p:tgtEl>
                                          <p:spTgt spid="7"/>
                                        </p:tgtEl>
                                        <p:attrNameLst>
                                          <p:attrName>style.visibility</p:attrName>
                                        </p:attrNameLst>
                                      </p:cBhvr>
                                      <p:to>
                                        <p:strVal val="visible"/>
                                      </p:to>
                                    </p:set>
                                    <p:animEffect transition="in" filter="box(in)">
                                      <p:cBhvr>
                                        <p:cTn id="86" dur="2000"/>
                                        <p:tgtEl>
                                          <p:spTgt spid="7"/>
                                        </p:tgtEl>
                                      </p:cBhvr>
                                    </p:animEffect>
                                  </p:childTnLst>
                                </p:cTn>
                              </p:par>
                            </p:childTnLst>
                          </p:cTn>
                        </p:par>
                        <p:par>
                          <p:cTn id="87" fill="hold">
                            <p:stCondLst>
                              <p:cond delay="2000"/>
                            </p:stCondLst>
                            <p:childTnLst>
                              <p:par>
                                <p:cTn id="88" presetID="4" presetClass="entr" presetSubtype="16" fill="hold" grpId="0" nodeType="afterEffect">
                                  <p:stCondLst>
                                    <p:cond delay="0"/>
                                  </p:stCondLst>
                                  <p:childTnLst>
                                    <p:set>
                                      <p:cBhvr>
                                        <p:cTn id="89" dur="1" fill="hold">
                                          <p:stCondLst>
                                            <p:cond delay="0"/>
                                          </p:stCondLst>
                                        </p:cTn>
                                        <p:tgtEl>
                                          <p:spTgt spid="38"/>
                                        </p:tgtEl>
                                        <p:attrNameLst>
                                          <p:attrName>style.visibility</p:attrName>
                                        </p:attrNameLst>
                                      </p:cBhvr>
                                      <p:to>
                                        <p:strVal val="visible"/>
                                      </p:to>
                                    </p:set>
                                    <p:animEffect transition="in" filter="box(in)">
                                      <p:cBhvr>
                                        <p:cTn id="90" dur="2000"/>
                                        <p:tgtEl>
                                          <p:spTgt spid="38"/>
                                        </p:tgtEl>
                                      </p:cBhvr>
                                    </p:animEffect>
                                  </p:childTnLst>
                                </p:cTn>
                              </p:par>
                            </p:childTnLst>
                          </p:cTn>
                        </p:par>
                      </p:childTnLst>
                    </p:cTn>
                  </p:par>
                  <p:par>
                    <p:cTn id="91" fill="hold">
                      <p:stCondLst>
                        <p:cond delay="indefinite"/>
                      </p:stCondLst>
                      <p:childTnLst>
                        <p:par>
                          <p:cTn id="92" fill="hold">
                            <p:stCondLst>
                              <p:cond delay="0"/>
                            </p:stCondLst>
                            <p:childTnLst>
                              <p:par>
                                <p:cTn id="93" presetID="4" presetClass="entr" presetSubtype="16" fill="hold" grpId="0" nodeType="clickEffect">
                                  <p:stCondLst>
                                    <p:cond delay="0"/>
                                  </p:stCondLst>
                                  <p:childTnLst>
                                    <p:set>
                                      <p:cBhvr>
                                        <p:cTn id="94" dur="1" fill="hold">
                                          <p:stCondLst>
                                            <p:cond delay="0"/>
                                          </p:stCondLst>
                                        </p:cTn>
                                        <p:tgtEl>
                                          <p:spTgt spid="45"/>
                                        </p:tgtEl>
                                        <p:attrNameLst>
                                          <p:attrName>style.visibility</p:attrName>
                                        </p:attrNameLst>
                                      </p:cBhvr>
                                      <p:to>
                                        <p:strVal val="visible"/>
                                      </p:to>
                                    </p:set>
                                    <p:animEffect transition="in" filter="box(in)">
                                      <p:cBhvr>
                                        <p:cTn id="95" dur="2000"/>
                                        <p:tgtEl>
                                          <p:spTgt spid="45"/>
                                        </p:tgtEl>
                                      </p:cBhvr>
                                    </p:animEffect>
                                  </p:childTnLst>
                                </p:cTn>
                              </p:par>
                            </p:childTnLst>
                          </p:cTn>
                        </p:par>
                      </p:childTnLst>
                    </p:cTn>
                  </p:par>
                  <p:par>
                    <p:cTn id="96" fill="hold">
                      <p:stCondLst>
                        <p:cond delay="indefinite"/>
                      </p:stCondLst>
                      <p:childTnLst>
                        <p:par>
                          <p:cTn id="97" fill="hold">
                            <p:stCondLst>
                              <p:cond delay="0"/>
                            </p:stCondLst>
                            <p:childTnLst>
                              <p:par>
                                <p:cTn id="98" presetID="4" presetClass="entr" presetSubtype="16" fill="hold" grpId="0" nodeType="clickEffect">
                                  <p:stCondLst>
                                    <p:cond delay="0"/>
                                  </p:stCondLst>
                                  <p:childTnLst>
                                    <p:set>
                                      <p:cBhvr>
                                        <p:cTn id="99" dur="1" fill="hold">
                                          <p:stCondLst>
                                            <p:cond delay="0"/>
                                          </p:stCondLst>
                                        </p:cTn>
                                        <p:tgtEl>
                                          <p:spTgt spid="46"/>
                                        </p:tgtEl>
                                        <p:attrNameLst>
                                          <p:attrName>style.visibility</p:attrName>
                                        </p:attrNameLst>
                                      </p:cBhvr>
                                      <p:to>
                                        <p:strVal val="visible"/>
                                      </p:to>
                                    </p:set>
                                    <p:animEffect transition="in" filter="box(in)">
                                      <p:cBhvr>
                                        <p:cTn id="100" dur="2000"/>
                                        <p:tgtEl>
                                          <p:spTgt spid="46"/>
                                        </p:tgtEl>
                                      </p:cBhvr>
                                    </p:animEffect>
                                  </p:childTnLst>
                                </p:cTn>
                              </p:par>
                            </p:childTnLst>
                          </p:cTn>
                        </p:par>
                      </p:childTnLst>
                    </p:cTn>
                  </p:par>
                  <p:par>
                    <p:cTn id="101" fill="hold">
                      <p:stCondLst>
                        <p:cond delay="indefinite"/>
                      </p:stCondLst>
                      <p:childTnLst>
                        <p:par>
                          <p:cTn id="102" fill="hold">
                            <p:stCondLst>
                              <p:cond delay="0"/>
                            </p:stCondLst>
                            <p:childTnLst>
                              <p:par>
                                <p:cTn id="103" presetID="4" presetClass="entr" presetSubtype="16" fill="hold" grpId="0" nodeType="clickEffect">
                                  <p:stCondLst>
                                    <p:cond delay="0"/>
                                  </p:stCondLst>
                                  <p:childTnLst>
                                    <p:set>
                                      <p:cBhvr>
                                        <p:cTn id="104" dur="1" fill="hold">
                                          <p:stCondLst>
                                            <p:cond delay="0"/>
                                          </p:stCondLst>
                                        </p:cTn>
                                        <p:tgtEl>
                                          <p:spTgt spid="48"/>
                                        </p:tgtEl>
                                        <p:attrNameLst>
                                          <p:attrName>style.visibility</p:attrName>
                                        </p:attrNameLst>
                                      </p:cBhvr>
                                      <p:to>
                                        <p:strVal val="visible"/>
                                      </p:to>
                                    </p:set>
                                    <p:animEffect transition="in" filter="box(in)">
                                      <p:cBhvr>
                                        <p:cTn id="105" dur="2000"/>
                                        <p:tgtEl>
                                          <p:spTgt spid="48"/>
                                        </p:tgtEl>
                                      </p:cBhvr>
                                    </p:animEffect>
                                  </p:childTnLst>
                                </p:cTn>
                              </p:par>
                              <p:par>
                                <p:cTn id="106" presetID="4" presetClass="entr" presetSubtype="16" fill="hold" grpId="0" nodeType="withEffect">
                                  <p:stCondLst>
                                    <p:cond delay="0"/>
                                  </p:stCondLst>
                                  <p:childTnLst>
                                    <p:set>
                                      <p:cBhvr>
                                        <p:cTn id="107" dur="1" fill="hold">
                                          <p:stCondLst>
                                            <p:cond delay="0"/>
                                          </p:stCondLst>
                                        </p:cTn>
                                        <p:tgtEl>
                                          <p:spTgt spid="47"/>
                                        </p:tgtEl>
                                        <p:attrNameLst>
                                          <p:attrName>style.visibility</p:attrName>
                                        </p:attrNameLst>
                                      </p:cBhvr>
                                      <p:to>
                                        <p:strVal val="visible"/>
                                      </p:to>
                                    </p:set>
                                    <p:animEffect transition="in" filter="box(in)">
                                      <p:cBhvr>
                                        <p:cTn id="108" dur="2000"/>
                                        <p:tgtEl>
                                          <p:spTgt spid="47"/>
                                        </p:tgtEl>
                                      </p:cBhvr>
                                    </p:animEffect>
                                  </p:childTnLst>
                                </p:cTn>
                              </p:par>
                              <p:par>
                                <p:cTn id="109" presetID="4" presetClass="entr" presetSubtype="16" fill="hold" nodeType="withEffect">
                                  <p:stCondLst>
                                    <p:cond delay="0"/>
                                  </p:stCondLst>
                                  <p:childTnLst>
                                    <p:set>
                                      <p:cBhvr>
                                        <p:cTn id="110" dur="1" fill="hold">
                                          <p:stCondLst>
                                            <p:cond delay="0"/>
                                          </p:stCondLst>
                                        </p:cTn>
                                        <p:tgtEl>
                                          <p:spTgt spid="49"/>
                                        </p:tgtEl>
                                        <p:attrNameLst>
                                          <p:attrName>style.visibility</p:attrName>
                                        </p:attrNameLst>
                                      </p:cBhvr>
                                      <p:to>
                                        <p:strVal val="visible"/>
                                      </p:to>
                                    </p:set>
                                    <p:animEffect transition="in" filter="box(in)">
                                      <p:cBhvr>
                                        <p:cTn id="111" dur="2000"/>
                                        <p:tgtEl>
                                          <p:spTgt spid="49"/>
                                        </p:tgtEl>
                                      </p:cBhvr>
                                    </p:animEffect>
                                  </p:childTnLst>
                                </p:cTn>
                              </p:par>
                            </p:childTnLst>
                          </p:cTn>
                        </p:par>
                      </p:childTnLst>
                    </p:cTn>
                  </p:par>
                  <p:par>
                    <p:cTn id="112" fill="hold">
                      <p:stCondLst>
                        <p:cond delay="indefinite"/>
                      </p:stCondLst>
                      <p:childTnLst>
                        <p:par>
                          <p:cTn id="113" fill="hold">
                            <p:stCondLst>
                              <p:cond delay="0"/>
                            </p:stCondLst>
                            <p:childTnLst>
                              <p:par>
                                <p:cTn id="114" presetID="4" presetClass="entr" presetSubtype="16" fill="hold" grpId="0" nodeType="clickEffect">
                                  <p:stCondLst>
                                    <p:cond delay="0"/>
                                  </p:stCondLst>
                                  <p:childTnLst>
                                    <p:set>
                                      <p:cBhvr>
                                        <p:cTn id="115" dur="1" fill="hold">
                                          <p:stCondLst>
                                            <p:cond delay="0"/>
                                          </p:stCondLst>
                                        </p:cTn>
                                        <p:tgtEl>
                                          <p:spTgt spid="50"/>
                                        </p:tgtEl>
                                        <p:attrNameLst>
                                          <p:attrName>style.visibility</p:attrName>
                                        </p:attrNameLst>
                                      </p:cBhvr>
                                      <p:to>
                                        <p:strVal val="visible"/>
                                      </p:to>
                                    </p:set>
                                    <p:animEffect transition="in" filter="box(in)">
                                      <p:cBhvr>
                                        <p:cTn id="116" dur="2000"/>
                                        <p:tgtEl>
                                          <p:spTgt spid="50"/>
                                        </p:tgtEl>
                                      </p:cBhvr>
                                    </p:animEffect>
                                  </p:childTnLst>
                                </p:cTn>
                              </p:par>
                              <p:par>
                                <p:cTn id="117" presetID="4" presetClass="entr" presetSubtype="16" fill="hold" grpId="0" nodeType="withEffect">
                                  <p:stCondLst>
                                    <p:cond delay="0"/>
                                  </p:stCondLst>
                                  <p:childTnLst>
                                    <p:set>
                                      <p:cBhvr>
                                        <p:cTn id="118" dur="1" fill="hold">
                                          <p:stCondLst>
                                            <p:cond delay="0"/>
                                          </p:stCondLst>
                                        </p:cTn>
                                        <p:tgtEl>
                                          <p:spTgt spid="51"/>
                                        </p:tgtEl>
                                        <p:attrNameLst>
                                          <p:attrName>style.visibility</p:attrName>
                                        </p:attrNameLst>
                                      </p:cBhvr>
                                      <p:to>
                                        <p:strVal val="visible"/>
                                      </p:to>
                                    </p:set>
                                    <p:animEffect transition="in" filter="box(in)">
                                      <p:cBhvr>
                                        <p:cTn id="119" dur="2000"/>
                                        <p:tgtEl>
                                          <p:spTgt spid="51"/>
                                        </p:tgtEl>
                                      </p:cBhvr>
                                    </p:animEffect>
                                  </p:childTnLst>
                                </p:cTn>
                              </p:par>
                              <p:par>
                                <p:cTn id="120" presetID="4" presetClass="entr" presetSubtype="16" fill="hold" grpId="0" nodeType="withEffect">
                                  <p:stCondLst>
                                    <p:cond delay="0"/>
                                  </p:stCondLst>
                                  <p:childTnLst>
                                    <p:set>
                                      <p:cBhvr>
                                        <p:cTn id="121" dur="1" fill="hold">
                                          <p:stCondLst>
                                            <p:cond delay="0"/>
                                          </p:stCondLst>
                                        </p:cTn>
                                        <p:tgtEl>
                                          <p:spTgt spid="22"/>
                                        </p:tgtEl>
                                        <p:attrNameLst>
                                          <p:attrName>style.visibility</p:attrName>
                                        </p:attrNameLst>
                                      </p:cBhvr>
                                      <p:to>
                                        <p:strVal val="visible"/>
                                      </p:to>
                                    </p:set>
                                    <p:animEffect transition="in" filter="box(in)">
                                      <p:cBhvr>
                                        <p:cTn id="122" dur="2000"/>
                                        <p:tgtEl>
                                          <p:spTgt spid="22"/>
                                        </p:tgtEl>
                                      </p:cBhvr>
                                    </p:animEffect>
                                  </p:childTnLst>
                                </p:cTn>
                              </p:par>
                            </p:childTnLst>
                          </p:cTn>
                        </p:par>
                      </p:childTnLst>
                    </p:cTn>
                  </p:par>
                  <p:par>
                    <p:cTn id="123" fill="hold">
                      <p:stCondLst>
                        <p:cond delay="indefinite"/>
                      </p:stCondLst>
                      <p:childTnLst>
                        <p:par>
                          <p:cTn id="124" fill="hold">
                            <p:stCondLst>
                              <p:cond delay="0"/>
                            </p:stCondLst>
                            <p:childTnLst>
                              <p:par>
                                <p:cTn id="125" presetID="4" presetClass="entr" presetSubtype="16" fill="hold" grpId="0" nodeType="clickEffect">
                                  <p:stCondLst>
                                    <p:cond delay="0"/>
                                  </p:stCondLst>
                                  <p:childTnLst>
                                    <p:set>
                                      <p:cBhvr>
                                        <p:cTn id="126" dur="1" fill="hold">
                                          <p:stCondLst>
                                            <p:cond delay="0"/>
                                          </p:stCondLst>
                                        </p:cTn>
                                        <p:tgtEl>
                                          <p:spTgt spid="40"/>
                                        </p:tgtEl>
                                        <p:attrNameLst>
                                          <p:attrName>style.visibility</p:attrName>
                                        </p:attrNameLst>
                                      </p:cBhvr>
                                      <p:to>
                                        <p:strVal val="visible"/>
                                      </p:to>
                                    </p:set>
                                    <p:animEffect transition="in" filter="box(in)">
                                      <p:cBhvr>
                                        <p:cTn id="127" dur="2000"/>
                                        <p:tgtEl>
                                          <p:spTgt spid="40"/>
                                        </p:tgtEl>
                                      </p:cBhvr>
                                    </p:animEffect>
                                  </p:childTnLst>
                                </p:cTn>
                              </p:par>
                            </p:childTnLst>
                          </p:cTn>
                        </p:par>
                      </p:childTnLst>
                    </p:cTn>
                  </p:par>
                  <p:par>
                    <p:cTn id="128" fill="hold">
                      <p:stCondLst>
                        <p:cond delay="indefinite"/>
                      </p:stCondLst>
                      <p:childTnLst>
                        <p:par>
                          <p:cTn id="129" fill="hold">
                            <p:stCondLst>
                              <p:cond delay="0"/>
                            </p:stCondLst>
                            <p:childTnLst>
                              <p:par>
                                <p:cTn id="130" presetID="4" presetClass="entr" presetSubtype="16" fill="hold" grpId="0" nodeType="clickEffect">
                                  <p:stCondLst>
                                    <p:cond delay="0"/>
                                  </p:stCondLst>
                                  <p:childTnLst>
                                    <p:set>
                                      <p:cBhvr>
                                        <p:cTn id="131" dur="1" fill="hold">
                                          <p:stCondLst>
                                            <p:cond delay="0"/>
                                          </p:stCondLst>
                                        </p:cTn>
                                        <p:tgtEl>
                                          <p:spTgt spid="41"/>
                                        </p:tgtEl>
                                        <p:attrNameLst>
                                          <p:attrName>style.visibility</p:attrName>
                                        </p:attrNameLst>
                                      </p:cBhvr>
                                      <p:to>
                                        <p:strVal val="visible"/>
                                      </p:to>
                                    </p:set>
                                    <p:animEffect transition="in" filter="box(in)">
                                      <p:cBhvr>
                                        <p:cTn id="132" dur="2000"/>
                                        <p:tgtEl>
                                          <p:spTgt spid="41"/>
                                        </p:tgtEl>
                                      </p:cBhvr>
                                    </p:animEffect>
                                  </p:childTnLst>
                                </p:cTn>
                              </p:par>
                            </p:childTnLst>
                          </p:cTn>
                        </p:par>
                      </p:childTnLst>
                    </p:cTn>
                  </p:par>
                  <p:par>
                    <p:cTn id="133" fill="hold">
                      <p:stCondLst>
                        <p:cond delay="indefinite"/>
                      </p:stCondLst>
                      <p:childTnLst>
                        <p:par>
                          <p:cTn id="134" fill="hold">
                            <p:stCondLst>
                              <p:cond delay="0"/>
                            </p:stCondLst>
                            <p:childTnLst>
                              <p:par>
                                <p:cTn id="135" presetID="4" presetClass="entr" presetSubtype="16" fill="hold" grpId="0" nodeType="clickEffect">
                                  <p:stCondLst>
                                    <p:cond delay="0"/>
                                  </p:stCondLst>
                                  <p:childTnLst>
                                    <p:set>
                                      <p:cBhvr>
                                        <p:cTn id="136" dur="1" fill="hold">
                                          <p:stCondLst>
                                            <p:cond delay="0"/>
                                          </p:stCondLst>
                                        </p:cTn>
                                        <p:tgtEl>
                                          <p:spTgt spid="11"/>
                                        </p:tgtEl>
                                        <p:attrNameLst>
                                          <p:attrName>style.visibility</p:attrName>
                                        </p:attrNameLst>
                                      </p:cBhvr>
                                      <p:to>
                                        <p:strVal val="visible"/>
                                      </p:to>
                                    </p:set>
                                    <p:animEffect transition="in" filter="box(in)">
                                      <p:cBhvr>
                                        <p:cTn id="137" dur="2000"/>
                                        <p:tgtEl>
                                          <p:spTgt spid="11"/>
                                        </p:tgtEl>
                                      </p:cBhvr>
                                    </p:animEffect>
                                  </p:childTnLst>
                                </p:cTn>
                              </p:par>
                              <p:par>
                                <p:cTn id="138" presetID="4" presetClass="entr" presetSubtype="16" fill="hold" nodeType="withEffect">
                                  <p:stCondLst>
                                    <p:cond delay="0"/>
                                  </p:stCondLst>
                                  <p:childTnLst>
                                    <p:set>
                                      <p:cBhvr>
                                        <p:cTn id="139" dur="1" fill="hold">
                                          <p:stCondLst>
                                            <p:cond delay="0"/>
                                          </p:stCondLst>
                                        </p:cTn>
                                        <p:tgtEl>
                                          <p:spTgt spid="21"/>
                                        </p:tgtEl>
                                        <p:attrNameLst>
                                          <p:attrName>style.visibility</p:attrName>
                                        </p:attrNameLst>
                                      </p:cBhvr>
                                      <p:to>
                                        <p:strVal val="visible"/>
                                      </p:to>
                                    </p:set>
                                    <p:animEffect transition="in" filter="box(in)">
                                      <p:cBhvr>
                                        <p:cTn id="140" dur="2000"/>
                                        <p:tgtEl>
                                          <p:spTgt spid="21"/>
                                        </p:tgtEl>
                                      </p:cBhvr>
                                    </p:animEffect>
                                  </p:childTnLst>
                                </p:cTn>
                              </p:par>
                            </p:childTnLst>
                          </p:cTn>
                        </p:par>
                      </p:childTnLst>
                    </p:cTn>
                  </p:par>
                  <p:par>
                    <p:cTn id="141" fill="hold">
                      <p:stCondLst>
                        <p:cond delay="indefinite"/>
                      </p:stCondLst>
                      <p:childTnLst>
                        <p:par>
                          <p:cTn id="142" fill="hold">
                            <p:stCondLst>
                              <p:cond delay="0"/>
                            </p:stCondLst>
                            <p:childTnLst>
                              <p:par>
                                <p:cTn id="143" presetID="4" presetClass="entr" presetSubtype="16" fill="hold" grpId="0" nodeType="clickEffect">
                                  <p:stCondLst>
                                    <p:cond delay="0"/>
                                  </p:stCondLst>
                                  <p:childTnLst>
                                    <p:set>
                                      <p:cBhvr>
                                        <p:cTn id="144" dur="1" fill="hold">
                                          <p:stCondLst>
                                            <p:cond delay="0"/>
                                          </p:stCondLst>
                                        </p:cTn>
                                        <p:tgtEl>
                                          <p:spTgt spid="42"/>
                                        </p:tgtEl>
                                        <p:attrNameLst>
                                          <p:attrName>style.visibility</p:attrName>
                                        </p:attrNameLst>
                                      </p:cBhvr>
                                      <p:to>
                                        <p:strVal val="visible"/>
                                      </p:to>
                                    </p:set>
                                    <p:animEffect transition="in" filter="box(in)">
                                      <p:cBhvr>
                                        <p:cTn id="145" dur="2000"/>
                                        <p:tgtEl>
                                          <p:spTgt spid="42"/>
                                        </p:tgtEl>
                                      </p:cBhvr>
                                    </p:animEffect>
                                  </p:childTnLst>
                                </p:cTn>
                              </p:par>
                            </p:childTnLst>
                          </p:cTn>
                        </p:par>
                      </p:childTnLst>
                    </p:cTn>
                  </p:par>
                  <p:par>
                    <p:cTn id="146" fill="hold">
                      <p:stCondLst>
                        <p:cond delay="indefinite"/>
                      </p:stCondLst>
                      <p:childTnLst>
                        <p:par>
                          <p:cTn id="147" fill="hold">
                            <p:stCondLst>
                              <p:cond delay="0"/>
                            </p:stCondLst>
                            <p:childTnLst>
                              <p:par>
                                <p:cTn id="148" presetID="4" presetClass="entr" presetSubtype="16" fill="hold" grpId="0" nodeType="clickEffect">
                                  <p:stCondLst>
                                    <p:cond delay="0"/>
                                  </p:stCondLst>
                                  <p:childTnLst>
                                    <p:set>
                                      <p:cBhvr>
                                        <p:cTn id="149" dur="1" fill="hold">
                                          <p:stCondLst>
                                            <p:cond delay="0"/>
                                          </p:stCondLst>
                                        </p:cTn>
                                        <p:tgtEl>
                                          <p:spTgt spid="20"/>
                                        </p:tgtEl>
                                        <p:attrNameLst>
                                          <p:attrName>style.visibility</p:attrName>
                                        </p:attrNameLst>
                                      </p:cBhvr>
                                      <p:to>
                                        <p:strVal val="visible"/>
                                      </p:to>
                                    </p:set>
                                    <p:animEffect transition="in" filter="box(in)">
                                      <p:cBhvr>
                                        <p:cTn id="150" dur="2000"/>
                                        <p:tgtEl>
                                          <p:spTgt spid="20"/>
                                        </p:tgtEl>
                                      </p:cBhvr>
                                    </p:animEffect>
                                  </p:childTnLst>
                                </p:cTn>
                              </p:par>
                            </p:childTnLst>
                          </p:cTn>
                        </p:par>
                      </p:childTnLst>
                    </p:cTn>
                  </p:par>
                  <p:par>
                    <p:cTn id="151" fill="hold">
                      <p:stCondLst>
                        <p:cond delay="indefinite"/>
                      </p:stCondLst>
                      <p:childTnLst>
                        <p:par>
                          <p:cTn id="152" fill="hold">
                            <p:stCondLst>
                              <p:cond delay="0"/>
                            </p:stCondLst>
                            <p:childTnLst>
                              <p:par>
                                <p:cTn id="153" presetID="4" presetClass="entr" presetSubtype="16" fill="hold" nodeType="clickEffect">
                                  <p:stCondLst>
                                    <p:cond delay="0"/>
                                  </p:stCondLst>
                                  <p:childTnLst>
                                    <p:set>
                                      <p:cBhvr>
                                        <p:cTn id="154" dur="1" fill="hold">
                                          <p:stCondLst>
                                            <p:cond delay="0"/>
                                          </p:stCondLst>
                                        </p:cTn>
                                        <p:tgtEl>
                                          <p:spTgt spid="10"/>
                                        </p:tgtEl>
                                        <p:attrNameLst>
                                          <p:attrName>style.visibility</p:attrName>
                                        </p:attrNameLst>
                                      </p:cBhvr>
                                      <p:to>
                                        <p:strVal val="visible"/>
                                      </p:to>
                                    </p:set>
                                    <p:animEffect transition="in" filter="box(in)">
                                      <p:cBhvr>
                                        <p:cTn id="155" dur="2000"/>
                                        <p:tgtEl>
                                          <p:spTgt spid="10"/>
                                        </p:tgtEl>
                                      </p:cBhvr>
                                    </p:animEffect>
                                  </p:childTnLst>
                                </p:cTn>
                              </p:par>
                              <p:par>
                                <p:cTn id="156" presetID="4" presetClass="entr" presetSubtype="16" fill="hold" grpId="0" nodeType="withEffect">
                                  <p:stCondLst>
                                    <p:cond delay="0"/>
                                  </p:stCondLst>
                                  <p:childTnLst>
                                    <p:set>
                                      <p:cBhvr>
                                        <p:cTn id="157" dur="1" fill="hold">
                                          <p:stCondLst>
                                            <p:cond delay="0"/>
                                          </p:stCondLst>
                                        </p:cTn>
                                        <p:tgtEl>
                                          <p:spTgt spid="12"/>
                                        </p:tgtEl>
                                        <p:attrNameLst>
                                          <p:attrName>style.visibility</p:attrName>
                                        </p:attrNameLst>
                                      </p:cBhvr>
                                      <p:to>
                                        <p:strVal val="visible"/>
                                      </p:to>
                                    </p:set>
                                    <p:animEffect transition="in" filter="box(in)">
                                      <p:cBhvr>
                                        <p:cTn id="158" dur="2000"/>
                                        <p:tgtEl>
                                          <p:spTgt spid="12"/>
                                        </p:tgtEl>
                                      </p:cBhvr>
                                    </p:animEffect>
                                  </p:childTnLst>
                                </p:cTn>
                              </p:par>
                            </p:childTnLst>
                          </p:cTn>
                        </p:par>
                      </p:childTnLst>
                    </p:cTn>
                  </p:par>
                  <p:par>
                    <p:cTn id="159" fill="hold">
                      <p:stCondLst>
                        <p:cond delay="indefinite"/>
                      </p:stCondLst>
                      <p:childTnLst>
                        <p:par>
                          <p:cTn id="160" fill="hold">
                            <p:stCondLst>
                              <p:cond delay="0"/>
                            </p:stCondLst>
                            <p:childTnLst>
                              <p:par>
                                <p:cTn id="161" presetID="4" presetClass="entr" presetSubtype="16" fill="hold" grpId="0" nodeType="clickEffect">
                                  <p:stCondLst>
                                    <p:cond delay="0"/>
                                  </p:stCondLst>
                                  <p:childTnLst>
                                    <p:set>
                                      <p:cBhvr>
                                        <p:cTn id="162" dur="1" fill="hold">
                                          <p:stCondLst>
                                            <p:cond delay="0"/>
                                          </p:stCondLst>
                                        </p:cTn>
                                        <p:tgtEl>
                                          <p:spTgt spid="13"/>
                                        </p:tgtEl>
                                        <p:attrNameLst>
                                          <p:attrName>style.visibility</p:attrName>
                                        </p:attrNameLst>
                                      </p:cBhvr>
                                      <p:to>
                                        <p:strVal val="visible"/>
                                      </p:to>
                                    </p:set>
                                    <p:animEffect transition="in" filter="box(in)">
                                      <p:cBhvr>
                                        <p:cTn id="163" dur="2000"/>
                                        <p:tgtEl>
                                          <p:spTgt spid="13"/>
                                        </p:tgtEl>
                                      </p:cBhvr>
                                    </p:animEffect>
                                  </p:childTnLst>
                                </p:cTn>
                              </p:par>
                            </p:childTnLst>
                          </p:cTn>
                        </p:par>
                      </p:childTnLst>
                    </p:cTn>
                  </p:par>
                  <p:par>
                    <p:cTn id="164" fill="hold">
                      <p:stCondLst>
                        <p:cond delay="indefinite"/>
                      </p:stCondLst>
                      <p:childTnLst>
                        <p:par>
                          <p:cTn id="165" fill="hold">
                            <p:stCondLst>
                              <p:cond delay="0"/>
                            </p:stCondLst>
                            <p:childTnLst>
                              <p:par>
                                <p:cTn id="166" presetID="4" presetClass="entr" presetSubtype="16" fill="hold" grpId="0" nodeType="clickEffect">
                                  <p:stCondLst>
                                    <p:cond delay="0"/>
                                  </p:stCondLst>
                                  <p:childTnLst>
                                    <p:set>
                                      <p:cBhvr>
                                        <p:cTn id="167" dur="1" fill="hold">
                                          <p:stCondLst>
                                            <p:cond delay="0"/>
                                          </p:stCondLst>
                                        </p:cTn>
                                        <p:tgtEl>
                                          <p:spTgt spid="14"/>
                                        </p:tgtEl>
                                        <p:attrNameLst>
                                          <p:attrName>style.visibility</p:attrName>
                                        </p:attrNameLst>
                                      </p:cBhvr>
                                      <p:to>
                                        <p:strVal val="visible"/>
                                      </p:to>
                                    </p:set>
                                    <p:animEffect transition="in" filter="box(in)">
                                      <p:cBhvr>
                                        <p:cTn id="168" dur="2000"/>
                                        <p:tgtEl>
                                          <p:spTgt spid="14"/>
                                        </p:tgtEl>
                                      </p:cBhvr>
                                    </p:animEffect>
                                  </p:childTnLst>
                                </p:cTn>
                              </p:par>
                            </p:childTnLst>
                          </p:cTn>
                        </p:par>
                      </p:childTnLst>
                    </p:cTn>
                  </p:par>
                  <p:par>
                    <p:cTn id="169" fill="hold">
                      <p:stCondLst>
                        <p:cond delay="indefinite"/>
                      </p:stCondLst>
                      <p:childTnLst>
                        <p:par>
                          <p:cTn id="170" fill="hold">
                            <p:stCondLst>
                              <p:cond delay="0"/>
                            </p:stCondLst>
                            <p:childTnLst>
                              <p:par>
                                <p:cTn id="171" presetID="4" presetClass="entr" presetSubtype="16" fill="hold" grpId="0" nodeType="clickEffect">
                                  <p:stCondLst>
                                    <p:cond delay="0"/>
                                  </p:stCondLst>
                                  <p:childTnLst>
                                    <p:set>
                                      <p:cBhvr>
                                        <p:cTn id="172" dur="1" fill="hold">
                                          <p:stCondLst>
                                            <p:cond delay="0"/>
                                          </p:stCondLst>
                                        </p:cTn>
                                        <p:tgtEl>
                                          <p:spTgt spid="16"/>
                                        </p:tgtEl>
                                        <p:attrNameLst>
                                          <p:attrName>style.visibility</p:attrName>
                                        </p:attrNameLst>
                                      </p:cBhvr>
                                      <p:to>
                                        <p:strVal val="visible"/>
                                      </p:to>
                                    </p:set>
                                    <p:animEffect transition="in" filter="box(in)">
                                      <p:cBhvr>
                                        <p:cTn id="173" dur="2000"/>
                                        <p:tgtEl>
                                          <p:spTgt spid="16"/>
                                        </p:tgtEl>
                                      </p:cBhvr>
                                    </p:animEffect>
                                  </p:childTnLst>
                                </p:cTn>
                              </p:par>
                              <p:par>
                                <p:cTn id="174" presetID="4" presetClass="entr" presetSubtype="16" fill="hold" nodeType="withEffect">
                                  <p:stCondLst>
                                    <p:cond delay="0"/>
                                  </p:stCondLst>
                                  <p:childTnLst>
                                    <p:set>
                                      <p:cBhvr>
                                        <p:cTn id="175" dur="1" fill="hold">
                                          <p:stCondLst>
                                            <p:cond delay="0"/>
                                          </p:stCondLst>
                                        </p:cTn>
                                        <p:tgtEl>
                                          <p:spTgt spid="17"/>
                                        </p:tgtEl>
                                        <p:attrNameLst>
                                          <p:attrName>style.visibility</p:attrName>
                                        </p:attrNameLst>
                                      </p:cBhvr>
                                      <p:to>
                                        <p:strVal val="visible"/>
                                      </p:to>
                                    </p:set>
                                    <p:animEffect transition="in" filter="box(in)">
                                      <p:cBhvr>
                                        <p:cTn id="176" dur="2000"/>
                                        <p:tgtEl>
                                          <p:spTgt spid="17"/>
                                        </p:tgtEl>
                                      </p:cBhvr>
                                    </p:animEffect>
                                  </p:childTnLst>
                                </p:cTn>
                              </p:par>
                            </p:childTnLst>
                          </p:cTn>
                        </p:par>
                      </p:childTnLst>
                    </p:cTn>
                  </p:par>
                  <p:par>
                    <p:cTn id="177" fill="hold">
                      <p:stCondLst>
                        <p:cond delay="indefinite"/>
                      </p:stCondLst>
                      <p:childTnLst>
                        <p:par>
                          <p:cTn id="178" fill="hold">
                            <p:stCondLst>
                              <p:cond delay="0"/>
                            </p:stCondLst>
                            <p:childTnLst>
                              <p:par>
                                <p:cTn id="179" presetID="4" presetClass="entr" presetSubtype="16" fill="hold" grpId="0" nodeType="clickEffect">
                                  <p:stCondLst>
                                    <p:cond delay="0"/>
                                  </p:stCondLst>
                                  <p:childTnLst>
                                    <p:set>
                                      <p:cBhvr>
                                        <p:cTn id="180" dur="1" fill="hold">
                                          <p:stCondLst>
                                            <p:cond delay="0"/>
                                          </p:stCondLst>
                                        </p:cTn>
                                        <p:tgtEl>
                                          <p:spTgt spid="18"/>
                                        </p:tgtEl>
                                        <p:attrNameLst>
                                          <p:attrName>style.visibility</p:attrName>
                                        </p:attrNameLst>
                                      </p:cBhvr>
                                      <p:to>
                                        <p:strVal val="visible"/>
                                      </p:to>
                                    </p:set>
                                    <p:animEffect transition="in" filter="box(in)">
                                      <p:cBhvr>
                                        <p:cTn id="181" dur="2000"/>
                                        <p:tgtEl>
                                          <p:spTgt spid="18"/>
                                        </p:tgtEl>
                                      </p:cBhvr>
                                    </p:animEffect>
                                  </p:childTnLst>
                                </p:cTn>
                              </p:par>
                            </p:childTnLst>
                          </p:cTn>
                        </p:par>
                      </p:childTnLst>
                    </p:cTn>
                  </p:par>
                  <p:par>
                    <p:cTn id="182" fill="hold">
                      <p:stCondLst>
                        <p:cond delay="indefinite"/>
                      </p:stCondLst>
                      <p:childTnLst>
                        <p:par>
                          <p:cTn id="183" fill="hold">
                            <p:stCondLst>
                              <p:cond delay="0"/>
                            </p:stCondLst>
                            <p:childTnLst>
                              <p:par>
                                <p:cTn id="184" presetID="26" presetClass="entr" presetSubtype="0" fill="hold" nodeType="clickEffect">
                                  <p:stCondLst>
                                    <p:cond delay="0"/>
                                  </p:stCondLst>
                                  <p:childTnLst>
                                    <p:set>
                                      <p:cBhvr>
                                        <p:cTn id="185" dur="1" fill="hold">
                                          <p:stCondLst>
                                            <p:cond delay="0"/>
                                          </p:stCondLst>
                                        </p:cTn>
                                        <p:tgtEl>
                                          <p:spTgt spid="142"/>
                                        </p:tgtEl>
                                        <p:attrNameLst>
                                          <p:attrName>style.visibility</p:attrName>
                                        </p:attrNameLst>
                                      </p:cBhvr>
                                      <p:to>
                                        <p:strVal val="visible"/>
                                      </p:to>
                                    </p:set>
                                    <p:animEffect transition="in" filter="wipe(down)">
                                      <p:cBhvr>
                                        <p:cTn id="186" dur="580">
                                          <p:stCondLst>
                                            <p:cond delay="0"/>
                                          </p:stCondLst>
                                        </p:cTn>
                                        <p:tgtEl>
                                          <p:spTgt spid="142"/>
                                        </p:tgtEl>
                                      </p:cBhvr>
                                    </p:animEffect>
                                    <p:anim calcmode="lin" valueType="num">
                                      <p:cBhvr>
                                        <p:cTn id="187" dur="1822" tmFilter="0,0; 0.14,0.36; 0.43,0.73; 0.71,0.91; 1.0,1.0">
                                          <p:stCondLst>
                                            <p:cond delay="0"/>
                                          </p:stCondLst>
                                        </p:cTn>
                                        <p:tgtEl>
                                          <p:spTgt spid="142"/>
                                        </p:tgtEl>
                                        <p:attrNameLst>
                                          <p:attrName>ppt_x</p:attrName>
                                        </p:attrNameLst>
                                      </p:cBhvr>
                                      <p:tavLst>
                                        <p:tav tm="0">
                                          <p:val>
                                            <p:strVal val="#ppt_x-0.25"/>
                                          </p:val>
                                        </p:tav>
                                        <p:tav tm="100000">
                                          <p:val>
                                            <p:strVal val="#ppt_x"/>
                                          </p:val>
                                        </p:tav>
                                      </p:tavLst>
                                    </p:anim>
                                    <p:anim calcmode="lin" valueType="num">
                                      <p:cBhvr>
                                        <p:cTn id="188" dur="664" tmFilter="0.0,0.0; 0.25,0.07; 0.50,0.2; 0.75,0.467; 1.0,1.0">
                                          <p:stCondLst>
                                            <p:cond delay="0"/>
                                          </p:stCondLst>
                                        </p:cTn>
                                        <p:tgtEl>
                                          <p:spTgt spid="142"/>
                                        </p:tgtEl>
                                        <p:attrNameLst>
                                          <p:attrName>ppt_y</p:attrName>
                                        </p:attrNameLst>
                                      </p:cBhvr>
                                      <p:tavLst>
                                        <p:tav tm="0" fmla="#ppt_y-sin(pi*$)/3">
                                          <p:val>
                                            <p:fltVal val="0.5"/>
                                          </p:val>
                                        </p:tav>
                                        <p:tav tm="100000">
                                          <p:val>
                                            <p:fltVal val="1"/>
                                          </p:val>
                                        </p:tav>
                                      </p:tavLst>
                                    </p:anim>
                                    <p:anim calcmode="lin" valueType="num">
                                      <p:cBhvr>
                                        <p:cTn id="189" dur="664" tmFilter="0, 0; 0.125,0.2665; 0.25,0.4; 0.375,0.465; 0.5,0.5;  0.625,0.535; 0.75,0.6; 0.875,0.7335; 1,1">
                                          <p:stCondLst>
                                            <p:cond delay="664"/>
                                          </p:stCondLst>
                                        </p:cTn>
                                        <p:tgtEl>
                                          <p:spTgt spid="142"/>
                                        </p:tgtEl>
                                        <p:attrNameLst>
                                          <p:attrName>ppt_y</p:attrName>
                                        </p:attrNameLst>
                                      </p:cBhvr>
                                      <p:tavLst>
                                        <p:tav tm="0" fmla="#ppt_y-sin(pi*$)/9">
                                          <p:val>
                                            <p:fltVal val="0"/>
                                          </p:val>
                                        </p:tav>
                                        <p:tav tm="100000">
                                          <p:val>
                                            <p:fltVal val="1"/>
                                          </p:val>
                                        </p:tav>
                                      </p:tavLst>
                                    </p:anim>
                                    <p:anim calcmode="lin" valueType="num">
                                      <p:cBhvr>
                                        <p:cTn id="190" dur="332" tmFilter="0, 0; 0.125,0.2665; 0.25,0.4; 0.375,0.465; 0.5,0.5;  0.625,0.535; 0.75,0.6; 0.875,0.7335; 1,1">
                                          <p:stCondLst>
                                            <p:cond delay="1324"/>
                                          </p:stCondLst>
                                        </p:cTn>
                                        <p:tgtEl>
                                          <p:spTgt spid="142"/>
                                        </p:tgtEl>
                                        <p:attrNameLst>
                                          <p:attrName>ppt_y</p:attrName>
                                        </p:attrNameLst>
                                      </p:cBhvr>
                                      <p:tavLst>
                                        <p:tav tm="0" fmla="#ppt_y-sin(pi*$)/27">
                                          <p:val>
                                            <p:fltVal val="0"/>
                                          </p:val>
                                        </p:tav>
                                        <p:tav tm="100000">
                                          <p:val>
                                            <p:fltVal val="1"/>
                                          </p:val>
                                        </p:tav>
                                      </p:tavLst>
                                    </p:anim>
                                    <p:anim calcmode="lin" valueType="num">
                                      <p:cBhvr>
                                        <p:cTn id="191" dur="164" tmFilter="0, 0; 0.125,0.2665; 0.25,0.4; 0.375,0.465; 0.5,0.5;  0.625,0.535; 0.75,0.6; 0.875,0.7335; 1,1">
                                          <p:stCondLst>
                                            <p:cond delay="1656"/>
                                          </p:stCondLst>
                                        </p:cTn>
                                        <p:tgtEl>
                                          <p:spTgt spid="142"/>
                                        </p:tgtEl>
                                        <p:attrNameLst>
                                          <p:attrName>ppt_y</p:attrName>
                                        </p:attrNameLst>
                                      </p:cBhvr>
                                      <p:tavLst>
                                        <p:tav tm="0" fmla="#ppt_y-sin(pi*$)/81">
                                          <p:val>
                                            <p:fltVal val="0"/>
                                          </p:val>
                                        </p:tav>
                                        <p:tav tm="100000">
                                          <p:val>
                                            <p:fltVal val="1"/>
                                          </p:val>
                                        </p:tav>
                                      </p:tavLst>
                                    </p:anim>
                                    <p:animScale>
                                      <p:cBhvr>
                                        <p:cTn id="192" dur="26">
                                          <p:stCondLst>
                                            <p:cond delay="650"/>
                                          </p:stCondLst>
                                        </p:cTn>
                                        <p:tgtEl>
                                          <p:spTgt spid="142"/>
                                        </p:tgtEl>
                                      </p:cBhvr>
                                      <p:to x="100000" y="60000"/>
                                    </p:animScale>
                                    <p:animScale>
                                      <p:cBhvr>
                                        <p:cTn id="193" dur="166" decel="50000">
                                          <p:stCondLst>
                                            <p:cond delay="676"/>
                                          </p:stCondLst>
                                        </p:cTn>
                                        <p:tgtEl>
                                          <p:spTgt spid="142"/>
                                        </p:tgtEl>
                                      </p:cBhvr>
                                      <p:to x="100000" y="100000"/>
                                    </p:animScale>
                                    <p:animScale>
                                      <p:cBhvr>
                                        <p:cTn id="194" dur="26">
                                          <p:stCondLst>
                                            <p:cond delay="1312"/>
                                          </p:stCondLst>
                                        </p:cTn>
                                        <p:tgtEl>
                                          <p:spTgt spid="142"/>
                                        </p:tgtEl>
                                      </p:cBhvr>
                                      <p:to x="100000" y="80000"/>
                                    </p:animScale>
                                    <p:animScale>
                                      <p:cBhvr>
                                        <p:cTn id="195" dur="166" decel="50000">
                                          <p:stCondLst>
                                            <p:cond delay="1338"/>
                                          </p:stCondLst>
                                        </p:cTn>
                                        <p:tgtEl>
                                          <p:spTgt spid="142"/>
                                        </p:tgtEl>
                                      </p:cBhvr>
                                      <p:to x="100000" y="100000"/>
                                    </p:animScale>
                                    <p:animScale>
                                      <p:cBhvr>
                                        <p:cTn id="196" dur="26">
                                          <p:stCondLst>
                                            <p:cond delay="1642"/>
                                          </p:stCondLst>
                                        </p:cTn>
                                        <p:tgtEl>
                                          <p:spTgt spid="142"/>
                                        </p:tgtEl>
                                      </p:cBhvr>
                                      <p:to x="100000" y="90000"/>
                                    </p:animScale>
                                    <p:animScale>
                                      <p:cBhvr>
                                        <p:cTn id="197" dur="166" decel="50000">
                                          <p:stCondLst>
                                            <p:cond delay="1668"/>
                                          </p:stCondLst>
                                        </p:cTn>
                                        <p:tgtEl>
                                          <p:spTgt spid="142"/>
                                        </p:tgtEl>
                                      </p:cBhvr>
                                      <p:to x="100000" y="100000"/>
                                    </p:animScale>
                                    <p:animScale>
                                      <p:cBhvr>
                                        <p:cTn id="198" dur="26">
                                          <p:stCondLst>
                                            <p:cond delay="1808"/>
                                          </p:stCondLst>
                                        </p:cTn>
                                        <p:tgtEl>
                                          <p:spTgt spid="142"/>
                                        </p:tgtEl>
                                      </p:cBhvr>
                                      <p:to x="100000" y="95000"/>
                                    </p:animScale>
                                    <p:animScale>
                                      <p:cBhvr>
                                        <p:cTn id="199" dur="166" decel="50000">
                                          <p:stCondLst>
                                            <p:cond delay="1834"/>
                                          </p:stCondLst>
                                        </p:cTn>
                                        <p:tgtEl>
                                          <p:spTgt spid="142"/>
                                        </p:tgtEl>
                                      </p:cBhvr>
                                      <p:to x="100000" y="100000"/>
                                    </p:animScale>
                                  </p:childTnLst>
                                </p:cTn>
                              </p:par>
                              <p:par>
                                <p:cTn id="200" presetID="26" presetClass="entr" presetSubtype="0" fill="hold" grpId="0" nodeType="withEffect">
                                  <p:stCondLst>
                                    <p:cond delay="0"/>
                                  </p:stCondLst>
                                  <p:childTnLst>
                                    <p:set>
                                      <p:cBhvr>
                                        <p:cTn id="201" dur="1" fill="hold">
                                          <p:stCondLst>
                                            <p:cond delay="0"/>
                                          </p:stCondLst>
                                        </p:cTn>
                                        <p:tgtEl>
                                          <p:spTgt spid="145"/>
                                        </p:tgtEl>
                                        <p:attrNameLst>
                                          <p:attrName>style.visibility</p:attrName>
                                        </p:attrNameLst>
                                      </p:cBhvr>
                                      <p:to>
                                        <p:strVal val="visible"/>
                                      </p:to>
                                    </p:set>
                                    <p:animEffect transition="in" filter="wipe(down)">
                                      <p:cBhvr>
                                        <p:cTn id="202" dur="580">
                                          <p:stCondLst>
                                            <p:cond delay="0"/>
                                          </p:stCondLst>
                                        </p:cTn>
                                        <p:tgtEl>
                                          <p:spTgt spid="145"/>
                                        </p:tgtEl>
                                      </p:cBhvr>
                                    </p:animEffect>
                                    <p:anim calcmode="lin" valueType="num">
                                      <p:cBhvr>
                                        <p:cTn id="203" dur="1822" tmFilter="0,0; 0.14,0.36; 0.43,0.73; 0.71,0.91; 1.0,1.0">
                                          <p:stCondLst>
                                            <p:cond delay="0"/>
                                          </p:stCondLst>
                                        </p:cTn>
                                        <p:tgtEl>
                                          <p:spTgt spid="145"/>
                                        </p:tgtEl>
                                        <p:attrNameLst>
                                          <p:attrName>ppt_x</p:attrName>
                                        </p:attrNameLst>
                                      </p:cBhvr>
                                      <p:tavLst>
                                        <p:tav tm="0">
                                          <p:val>
                                            <p:strVal val="#ppt_x-0.25"/>
                                          </p:val>
                                        </p:tav>
                                        <p:tav tm="100000">
                                          <p:val>
                                            <p:strVal val="#ppt_x"/>
                                          </p:val>
                                        </p:tav>
                                      </p:tavLst>
                                    </p:anim>
                                    <p:anim calcmode="lin" valueType="num">
                                      <p:cBhvr>
                                        <p:cTn id="204" dur="664" tmFilter="0.0,0.0; 0.25,0.07; 0.50,0.2; 0.75,0.467; 1.0,1.0">
                                          <p:stCondLst>
                                            <p:cond delay="0"/>
                                          </p:stCondLst>
                                        </p:cTn>
                                        <p:tgtEl>
                                          <p:spTgt spid="145"/>
                                        </p:tgtEl>
                                        <p:attrNameLst>
                                          <p:attrName>ppt_y</p:attrName>
                                        </p:attrNameLst>
                                      </p:cBhvr>
                                      <p:tavLst>
                                        <p:tav tm="0" fmla="#ppt_y-sin(pi*$)/3">
                                          <p:val>
                                            <p:fltVal val="0.5"/>
                                          </p:val>
                                        </p:tav>
                                        <p:tav tm="100000">
                                          <p:val>
                                            <p:fltVal val="1"/>
                                          </p:val>
                                        </p:tav>
                                      </p:tavLst>
                                    </p:anim>
                                    <p:anim calcmode="lin" valueType="num">
                                      <p:cBhvr>
                                        <p:cTn id="205" dur="664" tmFilter="0, 0; 0.125,0.2665; 0.25,0.4; 0.375,0.465; 0.5,0.5;  0.625,0.535; 0.75,0.6; 0.875,0.7335; 1,1">
                                          <p:stCondLst>
                                            <p:cond delay="664"/>
                                          </p:stCondLst>
                                        </p:cTn>
                                        <p:tgtEl>
                                          <p:spTgt spid="145"/>
                                        </p:tgtEl>
                                        <p:attrNameLst>
                                          <p:attrName>ppt_y</p:attrName>
                                        </p:attrNameLst>
                                      </p:cBhvr>
                                      <p:tavLst>
                                        <p:tav tm="0" fmla="#ppt_y-sin(pi*$)/9">
                                          <p:val>
                                            <p:fltVal val="0"/>
                                          </p:val>
                                        </p:tav>
                                        <p:tav tm="100000">
                                          <p:val>
                                            <p:fltVal val="1"/>
                                          </p:val>
                                        </p:tav>
                                      </p:tavLst>
                                    </p:anim>
                                    <p:anim calcmode="lin" valueType="num">
                                      <p:cBhvr>
                                        <p:cTn id="206" dur="332" tmFilter="0, 0; 0.125,0.2665; 0.25,0.4; 0.375,0.465; 0.5,0.5;  0.625,0.535; 0.75,0.6; 0.875,0.7335; 1,1">
                                          <p:stCondLst>
                                            <p:cond delay="1324"/>
                                          </p:stCondLst>
                                        </p:cTn>
                                        <p:tgtEl>
                                          <p:spTgt spid="145"/>
                                        </p:tgtEl>
                                        <p:attrNameLst>
                                          <p:attrName>ppt_y</p:attrName>
                                        </p:attrNameLst>
                                      </p:cBhvr>
                                      <p:tavLst>
                                        <p:tav tm="0" fmla="#ppt_y-sin(pi*$)/27">
                                          <p:val>
                                            <p:fltVal val="0"/>
                                          </p:val>
                                        </p:tav>
                                        <p:tav tm="100000">
                                          <p:val>
                                            <p:fltVal val="1"/>
                                          </p:val>
                                        </p:tav>
                                      </p:tavLst>
                                    </p:anim>
                                    <p:anim calcmode="lin" valueType="num">
                                      <p:cBhvr>
                                        <p:cTn id="207" dur="164" tmFilter="0, 0; 0.125,0.2665; 0.25,0.4; 0.375,0.465; 0.5,0.5;  0.625,0.535; 0.75,0.6; 0.875,0.7335; 1,1">
                                          <p:stCondLst>
                                            <p:cond delay="1656"/>
                                          </p:stCondLst>
                                        </p:cTn>
                                        <p:tgtEl>
                                          <p:spTgt spid="145"/>
                                        </p:tgtEl>
                                        <p:attrNameLst>
                                          <p:attrName>ppt_y</p:attrName>
                                        </p:attrNameLst>
                                      </p:cBhvr>
                                      <p:tavLst>
                                        <p:tav tm="0" fmla="#ppt_y-sin(pi*$)/81">
                                          <p:val>
                                            <p:fltVal val="0"/>
                                          </p:val>
                                        </p:tav>
                                        <p:tav tm="100000">
                                          <p:val>
                                            <p:fltVal val="1"/>
                                          </p:val>
                                        </p:tav>
                                      </p:tavLst>
                                    </p:anim>
                                    <p:animScale>
                                      <p:cBhvr>
                                        <p:cTn id="208" dur="26">
                                          <p:stCondLst>
                                            <p:cond delay="650"/>
                                          </p:stCondLst>
                                        </p:cTn>
                                        <p:tgtEl>
                                          <p:spTgt spid="145"/>
                                        </p:tgtEl>
                                      </p:cBhvr>
                                      <p:to x="100000" y="60000"/>
                                    </p:animScale>
                                    <p:animScale>
                                      <p:cBhvr>
                                        <p:cTn id="209" dur="166" decel="50000">
                                          <p:stCondLst>
                                            <p:cond delay="676"/>
                                          </p:stCondLst>
                                        </p:cTn>
                                        <p:tgtEl>
                                          <p:spTgt spid="145"/>
                                        </p:tgtEl>
                                      </p:cBhvr>
                                      <p:to x="100000" y="100000"/>
                                    </p:animScale>
                                    <p:animScale>
                                      <p:cBhvr>
                                        <p:cTn id="210" dur="26">
                                          <p:stCondLst>
                                            <p:cond delay="1312"/>
                                          </p:stCondLst>
                                        </p:cTn>
                                        <p:tgtEl>
                                          <p:spTgt spid="145"/>
                                        </p:tgtEl>
                                      </p:cBhvr>
                                      <p:to x="100000" y="80000"/>
                                    </p:animScale>
                                    <p:animScale>
                                      <p:cBhvr>
                                        <p:cTn id="211" dur="166" decel="50000">
                                          <p:stCondLst>
                                            <p:cond delay="1338"/>
                                          </p:stCondLst>
                                        </p:cTn>
                                        <p:tgtEl>
                                          <p:spTgt spid="145"/>
                                        </p:tgtEl>
                                      </p:cBhvr>
                                      <p:to x="100000" y="100000"/>
                                    </p:animScale>
                                    <p:animScale>
                                      <p:cBhvr>
                                        <p:cTn id="212" dur="26">
                                          <p:stCondLst>
                                            <p:cond delay="1642"/>
                                          </p:stCondLst>
                                        </p:cTn>
                                        <p:tgtEl>
                                          <p:spTgt spid="145"/>
                                        </p:tgtEl>
                                      </p:cBhvr>
                                      <p:to x="100000" y="90000"/>
                                    </p:animScale>
                                    <p:animScale>
                                      <p:cBhvr>
                                        <p:cTn id="213" dur="166" decel="50000">
                                          <p:stCondLst>
                                            <p:cond delay="1668"/>
                                          </p:stCondLst>
                                        </p:cTn>
                                        <p:tgtEl>
                                          <p:spTgt spid="145"/>
                                        </p:tgtEl>
                                      </p:cBhvr>
                                      <p:to x="100000" y="100000"/>
                                    </p:animScale>
                                    <p:animScale>
                                      <p:cBhvr>
                                        <p:cTn id="214" dur="26">
                                          <p:stCondLst>
                                            <p:cond delay="1808"/>
                                          </p:stCondLst>
                                        </p:cTn>
                                        <p:tgtEl>
                                          <p:spTgt spid="145"/>
                                        </p:tgtEl>
                                      </p:cBhvr>
                                      <p:to x="100000" y="95000"/>
                                    </p:animScale>
                                    <p:animScale>
                                      <p:cBhvr>
                                        <p:cTn id="215" dur="166" decel="50000">
                                          <p:stCondLst>
                                            <p:cond delay="1834"/>
                                          </p:stCondLst>
                                        </p:cTn>
                                        <p:tgtEl>
                                          <p:spTgt spid="145"/>
                                        </p:tgtEl>
                                      </p:cBhvr>
                                      <p:to x="100000" y="100000"/>
                                    </p:animScale>
                                  </p:childTnLst>
                                </p:cTn>
                              </p:par>
                            </p:childTnLst>
                          </p:cTn>
                        </p:par>
                      </p:childTnLst>
                    </p:cTn>
                  </p:par>
                  <p:par>
                    <p:cTn id="216" fill="hold">
                      <p:stCondLst>
                        <p:cond delay="indefinite"/>
                      </p:stCondLst>
                      <p:childTnLst>
                        <p:par>
                          <p:cTn id="217" fill="hold">
                            <p:stCondLst>
                              <p:cond delay="0"/>
                            </p:stCondLst>
                            <p:childTnLst>
                              <p:par>
                                <p:cTn id="218" presetID="26" presetClass="entr" presetSubtype="0" fill="hold" nodeType="clickEffect">
                                  <p:stCondLst>
                                    <p:cond delay="0"/>
                                  </p:stCondLst>
                                  <p:childTnLst>
                                    <p:set>
                                      <p:cBhvr>
                                        <p:cTn id="219" dur="1" fill="hold">
                                          <p:stCondLst>
                                            <p:cond delay="0"/>
                                          </p:stCondLst>
                                        </p:cTn>
                                        <p:tgtEl>
                                          <p:spTgt spid="143"/>
                                        </p:tgtEl>
                                        <p:attrNameLst>
                                          <p:attrName>style.visibility</p:attrName>
                                        </p:attrNameLst>
                                      </p:cBhvr>
                                      <p:to>
                                        <p:strVal val="visible"/>
                                      </p:to>
                                    </p:set>
                                    <p:animEffect transition="in" filter="wipe(down)">
                                      <p:cBhvr>
                                        <p:cTn id="220" dur="580">
                                          <p:stCondLst>
                                            <p:cond delay="0"/>
                                          </p:stCondLst>
                                        </p:cTn>
                                        <p:tgtEl>
                                          <p:spTgt spid="143"/>
                                        </p:tgtEl>
                                      </p:cBhvr>
                                    </p:animEffect>
                                    <p:anim calcmode="lin" valueType="num">
                                      <p:cBhvr>
                                        <p:cTn id="221" dur="1822" tmFilter="0,0; 0.14,0.36; 0.43,0.73; 0.71,0.91; 1.0,1.0">
                                          <p:stCondLst>
                                            <p:cond delay="0"/>
                                          </p:stCondLst>
                                        </p:cTn>
                                        <p:tgtEl>
                                          <p:spTgt spid="143"/>
                                        </p:tgtEl>
                                        <p:attrNameLst>
                                          <p:attrName>ppt_x</p:attrName>
                                        </p:attrNameLst>
                                      </p:cBhvr>
                                      <p:tavLst>
                                        <p:tav tm="0">
                                          <p:val>
                                            <p:strVal val="#ppt_x-0.25"/>
                                          </p:val>
                                        </p:tav>
                                        <p:tav tm="100000">
                                          <p:val>
                                            <p:strVal val="#ppt_x"/>
                                          </p:val>
                                        </p:tav>
                                      </p:tavLst>
                                    </p:anim>
                                    <p:anim calcmode="lin" valueType="num">
                                      <p:cBhvr>
                                        <p:cTn id="222" dur="664" tmFilter="0.0,0.0; 0.25,0.07; 0.50,0.2; 0.75,0.467; 1.0,1.0">
                                          <p:stCondLst>
                                            <p:cond delay="0"/>
                                          </p:stCondLst>
                                        </p:cTn>
                                        <p:tgtEl>
                                          <p:spTgt spid="143"/>
                                        </p:tgtEl>
                                        <p:attrNameLst>
                                          <p:attrName>ppt_y</p:attrName>
                                        </p:attrNameLst>
                                      </p:cBhvr>
                                      <p:tavLst>
                                        <p:tav tm="0" fmla="#ppt_y-sin(pi*$)/3">
                                          <p:val>
                                            <p:fltVal val="0.5"/>
                                          </p:val>
                                        </p:tav>
                                        <p:tav tm="100000">
                                          <p:val>
                                            <p:fltVal val="1"/>
                                          </p:val>
                                        </p:tav>
                                      </p:tavLst>
                                    </p:anim>
                                    <p:anim calcmode="lin" valueType="num">
                                      <p:cBhvr>
                                        <p:cTn id="223" dur="664" tmFilter="0, 0; 0.125,0.2665; 0.25,0.4; 0.375,0.465; 0.5,0.5;  0.625,0.535; 0.75,0.6; 0.875,0.7335; 1,1">
                                          <p:stCondLst>
                                            <p:cond delay="664"/>
                                          </p:stCondLst>
                                        </p:cTn>
                                        <p:tgtEl>
                                          <p:spTgt spid="143"/>
                                        </p:tgtEl>
                                        <p:attrNameLst>
                                          <p:attrName>ppt_y</p:attrName>
                                        </p:attrNameLst>
                                      </p:cBhvr>
                                      <p:tavLst>
                                        <p:tav tm="0" fmla="#ppt_y-sin(pi*$)/9">
                                          <p:val>
                                            <p:fltVal val="0"/>
                                          </p:val>
                                        </p:tav>
                                        <p:tav tm="100000">
                                          <p:val>
                                            <p:fltVal val="1"/>
                                          </p:val>
                                        </p:tav>
                                      </p:tavLst>
                                    </p:anim>
                                    <p:anim calcmode="lin" valueType="num">
                                      <p:cBhvr>
                                        <p:cTn id="224" dur="332" tmFilter="0, 0; 0.125,0.2665; 0.25,0.4; 0.375,0.465; 0.5,0.5;  0.625,0.535; 0.75,0.6; 0.875,0.7335; 1,1">
                                          <p:stCondLst>
                                            <p:cond delay="1324"/>
                                          </p:stCondLst>
                                        </p:cTn>
                                        <p:tgtEl>
                                          <p:spTgt spid="143"/>
                                        </p:tgtEl>
                                        <p:attrNameLst>
                                          <p:attrName>ppt_y</p:attrName>
                                        </p:attrNameLst>
                                      </p:cBhvr>
                                      <p:tavLst>
                                        <p:tav tm="0" fmla="#ppt_y-sin(pi*$)/27">
                                          <p:val>
                                            <p:fltVal val="0"/>
                                          </p:val>
                                        </p:tav>
                                        <p:tav tm="100000">
                                          <p:val>
                                            <p:fltVal val="1"/>
                                          </p:val>
                                        </p:tav>
                                      </p:tavLst>
                                    </p:anim>
                                    <p:anim calcmode="lin" valueType="num">
                                      <p:cBhvr>
                                        <p:cTn id="225" dur="164" tmFilter="0, 0; 0.125,0.2665; 0.25,0.4; 0.375,0.465; 0.5,0.5;  0.625,0.535; 0.75,0.6; 0.875,0.7335; 1,1">
                                          <p:stCondLst>
                                            <p:cond delay="1656"/>
                                          </p:stCondLst>
                                        </p:cTn>
                                        <p:tgtEl>
                                          <p:spTgt spid="143"/>
                                        </p:tgtEl>
                                        <p:attrNameLst>
                                          <p:attrName>ppt_y</p:attrName>
                                        </p:attrNameLst>
                                      </p:cBhvr>
                                      <p:tavLst>
                                        <p:tav tm="0" fmla="#ppt_y-sin(pi*$)/81">
                                          <p:val>
                                            <p:fltVal val="0"/>
                                          </p:val>
                                        </p:tav>
                                        <p:tav tm="100000">
                                          <p:val>
                                            <p:fltVal val="1"/>
                                          </p:val>
                                        </p:tav>
                                      </p:tavLst>
                                    </p:anim>
                                    <p:animScale>
                                      <p:cBhvr>
                                        <p:cTn id="226" dur="26">
                                          <p:stCondLst>
                                            <p:cond delay="650"/>
                                          </p:stCondLst>
                                        </p:cTn>
                                        <p:tgtEl>
                                          <p:spTgt spid="143"/>
                                        </p:tgtEl>
                                      </p:cBhvr>
                                      <p:to x="100000" y="60000"/>
                                    </p:animScale>
                                    <p:animScale>
                                      <p:cBhvr>
                                        <p:cTn id="227" dur="166" decel="50000">
                                          <p:stCondLst>
                                            <p:cond delay="676"/>
                                          </p:stCondLst>
                                        </p:cTn>
                                        <p:tgtEl>
                                          <p:spTgt spid="143"/>
                                        </p:tgtEl>
                                      </p:cBhvr>
                                      <p:to x="100000" y="100000"/>
                                    </p:animScale>
                                    <p:animScale>
                                      <p:cBhvr>
                                        <p:cTn id="228" dur="26">
                                          <p:stCondLst>
                                            <p:cond delay="1312"/>
                                          </p:stCondLst>
                                        </p:cTn>
                                        <p:tgtEl>
                                          <p:spTgt spid="143"/>
                                        </p:tgtEl>
                                      </p:cBhvr>
                                      <p:to x="100000" y="80000"/>
                                    </p:animScale>
                                    <p:animScale>
                                      <p:cBhvr>
                                        <p:cTn id="229" dur="166" decel="50000">
                                          <p:stCondLst>
                                            <p:cond delay="1338"/>
                                          </p:stCondLst>
                                        </p:cTn>
                                        <p:tgtEl>
                                          <p:spTgt spid="143"/>
                                        </p:tgtEl>
                                      </p:cBhvr>
                                      <p:to x="100000" y="100000"/>
                                    </p:animScale>
                                    <p:animScale>
                                      <p:cBhvr>
                                        <p:cTn id="230" dur="26">
                                          <p:stCondLst>
                                            <p:cond delay="1642"/>
                                          </p:stCondLst>
                                        </p:cTn>
                                        <p:tgtEl>
                                          <p:spTgt spid="143"/>
                                        </p:tgtEl>
                                      </p:cBhvr>
                                      <p:to x="100000" y="90000"/>
                                    </p:animScale>
                                    <p:animScale>
                                      <p:cBhvr>
                                        <p:cTn id="231" dur="166" decel="50000">
                                          <p:stCondLst>
                                            <p:cond delay="1668"/>
                                          </p:stCondLst>
                                        </p:cTn>
                                        <p:tgtEl>
                                          <p:spTgt spid="143"/>
                                        </p:tgtEl>
                                      </p:cBhvr>
                                      <p:to x="100000" y="100000"/>
                                    </p:animScale>
                                    <p:animScale>
                                      <p:cBhvr>
                                        <p:cTn id="232" dur="26">
                                          <p:stCondLst>
                                            <p:cond delay="1808"/>
                                          </p:stCondLst>
                                        </p:cTn>
                                        <p:tgtEl>
                                          <p:spTgt spid="143"/>
                                        </p:tgtEl>
                                      </p:cBhvr>
                                      <p:to x="100000" y="95000"/>
                                    </p:animScale>
                                    <p:animScale>
                                      <p:cBhvr>
                                        <p:cTn id="233" dur="166" decel="50000">
                                          <p:stCondLst>
                                            <p:cond delay="1834"/>
                                          </p:stCondLst>
                                        </p:cTn>
                                        <p:tgtEl>
                                          <p:spTgt spid="143"/>
                                        </p:tgtEl>
                                      </p:cBhvr>
                                      <p:to x="100000" y="100000"/>
                                    </p:animScale>
                                  </p:childTnLst>
                                </p:cTn>
                              </p:par>
                              <p:par>
                                <p:cTn id="234" presetID="26" presetClass="entr" presetSubtype="0" fill="hold" grpId="0" nodeType="withEffect">
                                  <p:stCondLst>
                                    <p:cond delay="0"/>
                                  </p:stCondLst>
                                  <p:childTnLst>
                                    <p:set>
                                      <p:cBhvr>
                                        <p:cTn id="235" dur="1" fill="hold">
                                          <p:stCondLst>
                                            <p:cond delay="0"/>
                                          </p:stCondLst>
                                        </p:cTn>
                                        <p:tgtEl>
                                          <p:spTgt spid="146"/>
                                        </p:tgtEl>
                                        <p:attrNameLst>
                                          <p:attrName>style.visibility</p:attrName>
                                        </p:attrNameLst>
                                      </p:cBhvr>
                                      <p:to>
                                        <p:strVal val="visible"/>
                                      </p:to>
                                    </p:set>
                                    <p:animEffect transition="in" filter="wipe(down)">
                                      <p:cBhvr>
                                        <p:cTn id="236" dur="580">
                                          <p:stCondLst>
                                            <p:cond delay="0"/>
                                          </p:stCondLst>
                                        </p:cTn>
                                        <p:tgtEl>
                                          <p:spTgt spid="146"/>
                                        </p:tgtEl>
                                      </p:cBhvr>
                                    </p:animEffect>
                                    <p:anim calcmode="lin" valueType="num">
                                      <p:cBhvr>
                                        <p:cTn id="237" dur="1822" tmFilter="0,0; 0.14,0.36; 0.43,0.73; 0.71,0.91; 1.0,1.0">
                                          <p:stCondLst>
                                            <p:cond delay="0"/>
                                          </p:stCondLst>
                                        </p:cTn>
                                        <p:tgtEl>
                                          <p:spTgt spid="146"/>
                                        </p:tgtEl>
                                        <p:attrNameLst>
                                          <p:attrName>ppt_x</p:attrName>
                                        </p:attrNameLst>
                                      </p:cBhvr>
                                      <p:tavLst>
                                        <p:tav tm="0">
                                          <p:val>
                                            <p:strVal val="#ppt_x-0.25"/>
                                          </p:val>
                                        </p:tav>
                                        <p:tav tm="100000">
                                          <p:val>
                                            <p:strVal val="#ppt_x"/>
                                          </p:val>
                                        </p:tav>
                                      </p:tavLst>
                                    </p:anim>
                                    <p:anim calcmode="lin" valueType="num">
                                      <p:cBhvr>
                                        <p:cTn id="238" dur="664" tmFilter="0.0,0.0; 0.25,0.07; 0.50,0.2; 0.75,0.467; 1.0,1.0">
                                          <p:stCondLst>
                                            <p:cond delay="0"/>
                                          </p:stCondLst>
                                        </p:cTn>
                                        <p:tgtEl>
                                          <p:spTgt spid="146"/>
                                        </p:tgtEl>
                                        <p:attrNameLst>
                                          <p:attrName>ppt_y</p:attrName>
                                        </p:attrNameLst>
                                      </p:cBhvr>
                                      <p:tavLst>
                                        <p:tav tm="0" fmla="#ppt_y-sin(pi*$)/3">
                                          <p:val>
                                            <p:fltVal val="0.5"/>
                                          </p:val>
                                        </p:tav>
                                        <p:tav tm="100000">
                                          <p:val>
                                            <p:fltVal val="1"/>
                                          </p:val>
                                        </p:tav>
                                      </p:tavLst>
                                    </p:anim>
                                    <p:anim calcmode="lin" valueType="num">
                                      <p:cBhvr>
                                        <p:cTn id="239" dur="664" tmFilter="0, 0; 0.125,0.2665; 0.25,0.4; 0.375,0.465; 0.5,0.5;  0.625,0.535; 0.75,0.6; 0.875,0.7335; 1,1">
                                          <p:stCondLst>
                                            <p:cond delay="664"/>
                                          </p:stCondLst>
                                        </p:cTn>
                                        <p:tgtEl>
                                          <p:spTgt spid="146"/>
                                        </p:tgtEl>
                                        <p:attrNameLst>
                                          <p:attrName>ppt_y</p:attrName>
                                        </p:attrNameLst>
                                      </p:cBhvr>
                                      <p:tavLst>
                                        <p:tav tm="0" fmla="#ppt_y-sin(pi*$)/9">
                                          <p:val>
                                            <p:fltVal val="0"/>
                                          </p:val>
                                        </p:tav>
                                        <p:tav tm="100000">
                                          <p:val>
                                            <p:fltVal val="1"/>
                                          </p:val>
                                        </p:tav>
                                      </p:tavLst>
                                    </p:anim>
                                    <p:anim calcmode="lin" valueType="num">
                                      <p:cBhvr>
                                        <p:cTn id="240" dur="332" tmFilter="0, 0; 0.125,0.2665; 0.25,0.4; 0.375,0.465; 0.5,0.5;  0.625,0.535; 0.75,0.6; 0.875,0.7335; 1,1">
                                          <p:stCondLst>
                                            <p:cond delay="1324"/>
                                          </p:stCondLst>
                                        </p:cTn>
                                        <p:tgtEl>
                                          <p:spTgt spid="146"/>
                                        </p:tgtEl>
                                        <p:attrNameLst>
                                          <p:attrName>ppt_y</p:attrName>
                                        </p:attrNameLst>
                                      </p:cBhvr>
                                      <p:tavLst>
                                        <p:tav tm="0" fmla="#ppt_y-sin(pi*$)/27">
                                          <p:val>
                                            <p:fltVal val="0"/>
                                          </p:val>
                                        </p:tav>
                                        <p:tav tm="100000">
                                          <p:val>
                                            <p:fltVal val="1"/>
                                          </p:val>
                                        </p:tav>
                                      </p:tavLst>
                                    </p:anim>
                                    <p:anim calcmode="lin" valueType="num">
                                      <p:cBhvr>
                                        <p:cTn id="241" dur="164" tmFilter="0, 0; 0.125,0.2665; 0.25,0.4; 0.375,0.465; 0.5,0.5;  0.625,0.535; 0.75,0.6; 0.875,0.7335; 1,1">
                                          <p:stCondLst>
                                            <p:cond delay="1656"/>
                                          </p:stCondLst>
                                        </p:cTn>
                                        <p:tgtEl>
                                          <p:spTgt spid="146"/>
                                        </p:tgtEl>
                                        <p:attrNameLst>
                                          <p:attrName>ppt_y</p:attrName>
                                        </p:attrNameLst>
                                      </p:cBhvr>
                                      <p:tavLst>
                                        <p:tav tm="0" fmla="#ppt_y-sin(pi*$)/81">
                                          <p:val>
                                            <p:fltVal val="0"/>
                                          </p:val>
                                        </p:tav>
                                        <p:tav tm="100000">
                                          <p:val>
                                            <p:fltVal val="1"/>
                                          </p:val>
                                        </p:tav>
                                      </p:tavLst>
                                    </p:anim>
                                    <p:animScale>
                                      <p:cBhvr>
                                        <p:cTn id="242" dur="26">
                                          <p:stCondLst>
                                            <p:cond delay="650"/>
                                          </p:stCondLst>
                                        </p:cTn>
                                        <p:tgtEl>
                                          <p:spTgt spid="146"/>
                                        </p:tgtEl>
                                      </p:cBhvr>
                                      <p:to x="100000" y="60000"/>
                                    </p:animScale>
                                    <p:animScale>
                                      <p:cBhvr>
                                        <p:cTn id="243" dur="166" decel="50000">
                                          <p:stCondLst>
                                            <p:cond delay="676"/>
                                          </p:stCondLst>
                                        </p:cTn>
                                        <p:tgtEl>
                                          <p:spTgt spid="146"/>
                                        </p:tgtEl>
                                      </p:cBhvr>
                                      <p:to x="100000" y="100000"/>
                                    </p:animScale>
                                    <p:animScale>
                                      <p:cBhvr>
                                        <p:cTn id="244" dur="26">
                                          <p:stCondLst>
                                            <p:cond delay="1312"/>
                                          </p:stCondLst>
                                        </p:cTn>
                                        <p:tgtEl>
                                          <p:spTgt spid="146"/>
                                        </p:tgtEl>
                                      </p:cBhvr>
                                      <p:to x="100000" y="80000"/>
                                    </p:animScale>
                                    <p:animScale>
                                      <p:cBhvr>
                                        <p:cTn id="245" dur="166" decel="50000">
                                          <p:stCondLst>
                                            <p:cond delay="1338"/>
                                          </p:stCondLst>
                                        </p:cTn>
                                        <p:tgtEl>
                                          <p:spTgt spid="146"/>
                                        </p:tgtEl>
                                      </p:cBhvr>
                                      <p:to x="100000" y="100000"/>
                                    </p:animScale>
                                    <p:animScale>
                                      <p:cBhvr>
                                        <p:cTn id="246" dur="26">
                                          <p:stCondLst>
                                            <p:cond delay="1642"/>
                                          </p:stCondLst>
                                        </p:cTn>
                                        <p:tgtEl>
                                          <p:spTgt spid="146"/>
                                        </p:tgtEl>
                                      </p:cBhvr>
                                      <p:to x="100000" y="90000"/>
                                    </p:animScale>
                                    <p:animScale>
                                      <p:cBhvr>
                                        <p:cTn id="247" dur="166" decel="50000">
                                          <p:stCondLst>
                                            <p:cond delay="1668"/>
                                          </p:stCondLst>
                                        </p:cTn>
                                        <p:tgtEl>
                                          <p:spTgt spid="146"/>
                                        </p:tgtEl>
                                      </p:cBhvr>
                                      <p:to x="100000" y="100000"/>
                                    </p:animScale>
                                    <p:animScale>
                                      <p:cBhvr>
                                        <p:cTn id="248" dur="26">
                                          <p:stCondLst>
                                            <p:cond delay="1808"/>
                                          </p:stCondLst>
                                        </p:cTn>
                                        <p:tgtEl>
                                          <p:spTgt spid="146"/>
                                        </p:tgtEl>
                                      </p:cBhvr>
                                      <p:to x="100000" y="95000"/>
                                    </p:animScale>
                                    <p:animScale>
                                      <p:cBhvr>
                                        <p:cTn id="249" dur="166" decel="50000">
                                          <p:stCondLst>
                                            <p:cond delay="1834"/>
                                          </p:stCondLst>
                                        </p:cTn>
                                        <p:tgtEl>
                                          <p:spTgt spid="14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bldLvl="0" animBg="1"/>
      <p:bldP spid="3" grpId="0" bldLvl="0" animBg="1"/>
      <p:bldP spid="28" grpId="0" bldLvl="0" animBg="1"/>
      <p:bldP spid="29" grpId="0" bldLvl="0" animBg="1"/>
      <p:bldP spid="39" grpId="0" bldLvl="0" animBg="1"/>
      <p:bldP spid="32" grpId="0" bldLvl="0" animBg="1"/>
      <p:bldP spid="9" grpId="0" bldLvl="0" animBg="1"/>
      <p:bldP spid="37" grpId="0" bldLvl="0" animBg="1"/>
      <p:bldP spid="38" grpId="0" bldLvl="0" animBg="1"/>
      <p:bldP spid="40" grpId="0" bldLvl="0" animBg="1"/>
      <p:bldP spid="41" grpId="0" bldLvl="0" animBg="1"/>
      <p:bldP spid="11" grpId="0" bldLvl="0" animBg="1"/>
      <p:bldP spid="42" grpId="0" bldLvl="0" animBg="1"/>
      <p:bldP spid="145" grpId="0" bldLvl="0" animBg="1"/>
      <p:bldP spid="146" grpId="0" bldLvl="0" animBg="1"/>
      <p:bldP spid="2" grpId="0" bldLvl="0" animBg="1"/>
      <p:bldP spid="12" grpId="0" bldLvl="0" animBg="1"/>
      <p:bldP spid="13" grpId="0" bldLvl="0" animBg="1"/>
      <p:bldP spid="14" grpId="0" bldLvl="0" animBg="1"/>
      <p:bldP spid="16" grpId="0" bldLvl="0" animBg="1"/>
      <p:bldP spid="18" grpId="0" bldLvl="0" animBg="1"/>
      <p:bldP spid="53" grpId="0" bldLvl="0" animBg="1"/>
      <p:bldP spid="52" grpId="0" bldLvl="0" animBg="1"/>
      <p:bldP spid="55" grpId="0" bldLvl="0" animBg="1"/>
      <p:bldP spid="54" grpId="0" bldLvl="0" animBg="1"/>
      <p:bldP spid="57" grpId="0" bldLvl="0" animBg="1"/>
      <p:bldP spid="58" grpId="0" bldLvl="0" animBg="1"/>
      <p:bldP spid="46" grpId="0" bldLvl="0" animBg="1"/>
      <p:bldP spid="45" grpId="0" bldLvl="0" animBg="1"/>
      <p:bldP spid="48" grpId="0" bldLvl="0" animBg="1"/>
      <p:bldP spid="47" grpId="0" bldLvl="0" animBg="1"/>
      <p:bldP spid="50" grpId="0" bldLvl="0" animBg="1"/>
      <p:bldP spid="51" grpId="0" bldLvl="0" animBg="1"/>
      <p:bldP spid="23" grpId="0" bldLvl="0" animBg="1"/>
      <p:bldP spid="20" grpId="0" bldLvl="0" animBg="1"/>
      <p:bldP spid="22" grpId="0" bldLvl="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43" name="Shape 62"/>
        <p:cNvGrpSpPr/>
        <p:nvPr/>
      </p:nvGrpSpPr>
      <p:grpSpPr>
        <a:xfrm>
          <a:off x="0" y="0"/>
          <a:ext cx="0" cy="0"/>
          <a:chOff x="0" y="0"/>
          <a:chExt cx="0" cy="0"/>
        </a:xfrm>
      </p:grpSpPr>
      <p:pic>
        <p:nvPicPr>
          <p:cNvPr id="2097157" name="Google Shape;63;p14"/>
          <p:cNvPicPr preferRelativeResize="0"/>
          <p:nvPr/>
        </p:nvPicPr>
        <p:blipFill rotWithShape="1">
          <a:blip r:embed="rId1"/>
          <a:srcRect/>
          <a:stretch>
            <a:fillRect/>
          </a:stretch>
        </p:blipFill>
        <p:spPr>
          <a:xfrm>
            <a:off x="7728520" y="152950"/>
            <a:ext cx="1232526" cy="611875"/>
          </a:xfrm>
          <a:prstGeom prst="rect">
            <a:avLst/>
          </a:prstGeom>
          <a:noFill/>
          <a:ln>
            <a:noFill/>
          </a:ln>
        </p:spPr>
      </p:pic>
      <p:sp>
        <p:nvSpPr>
          <p:cNvPr id="1048600" name="Text Box 0"/>
          <p:cNvSpPr txBox="1"/>
          <p:nvPr/>
        </p:nvSpPr>
        <p:spPr>
          <a:xfrm>
            <a:off x="185420" y="892175"/>
            <a:ext cx="8882380" cy="1260475"/>
          </a:xfrm>
          <a:prstGeom prst="rect">
            <a:avLst/>
          </a:prstGeom>
          <a:noFill/>
        </p:spPr>
        <p:txBody>
          <a:bodyPr wrap="square" rtlCol="0" anchor="t">
            <a:spAutoFit/>
          </a:bodyPr>
          <a:p>
            <a:r>
              <a:rPr lang="en-US" sz="2400" b="1" dirty="0">
                <a:solidFill>
                  <a:schemeClr val="tx1"/>
                </a:solidFill>
                <a:effectLst/>
                <a:latin typeface="Arial" panose="020B0604020202020204" pitchFamily="34" charset="0"/>
                <a:ea typeface="Calibri" panose="020F0502020204030204" charset="0"/>
                <a:cs typeface="Arial" panose="020B0604020202020204" pitchFamily="34" charset="0"/>
                <a:sym typeface="+mn-ea"/>
              </a:rPr>
              <a:t>1) Greatest 3-digit number =  999</a:t>
            </a:r>
            <a:endParaRPr lang="en-US" sz="2400" b="1" dirty="0">
              <a:solidFill>
                <a:schemeClr val="tx1"/>
              </a:solidFill>
              <a:effectLst/>
              <a:latin typeface="Arial" panose="020B0604020202020204" pitchFamily="34" charset="0"/>
              <a:ea typeface="Calibri" panose="020F0502020204030204" charset="0"/>
              <a:cs typeface="Arial" panose="020B0604020202020204" pitchFamily="34" charset="0"/>
              <a:sym typeface="+mn-ea"/>
            </a:endParaRPr>
          </a:p>
          <a:p>
            <a:r>
              <a:rPr lang="en-US" sz="2400" b="1" dirty="0">
                <a:solidFill>
                  <a:schemeClr val="tx1"/>
                </a:solidFill>
                <a:effectLst/>
                <a:latin typeface="Arial" panose="020B0604020202020204" pitchFamily="34" charset="0"/>
                <a:ea typeface="Calibri" panose="020F0502020204030204" charset="0"/>
                <a:cs typeface="Arial" panose="020B0604020202020204" pitchFamily="34" charset="0"/>
                <a:sym typeface="+mn-ea"/>
              </a:rPr>
              <a:t>Greatest 2-digit number</a:t>
            </a:r>
            <a:r>
              <a:rPr lang="en-US" sz="2400" b="1" dirty="0">
                <a:solidFill>
                  <a:schemeClr val="tx1"/>
                </a:solidFill>
                <a:effectLst/>
                <a:latin typeface="Arial" panose="020B0604020202020204" pitchFamily="34" charset="0"/>
                <a:ea typeface="Calibri" panose="020F0502020204030204" charset="0"/>
                <a:cs typeface="Arial" panose="020B0604020202020204" pitchFamily="34" charset="0"/>
                <a:sym typeface="+mn-ea"/>
              </a:rPr>
              <a:t>  =   99</a:t>
            </a:r>
            <a:endParaRPr lang="en-US" sz="2400" b="1" dirty="0">
              <a:solidFill>
                <a:schemeClr val="tx1"/>
              </a:solidFill>
              <a:effectLst/>
              <a:latin typeface="Arial" panose="020B0604020202020204" pitchFamily="34" charset="0"/>
              <a:ea typeface="Calibri" panose="020F0502020204030204" charset="0"/>
              <a:cs typeface="Arial" panose="020B0604020202020204" pitchFamily="34" charset="0"/>
              <a:sym typeface="+mn-ea"/>
            </a:endParaRPr>
          </a:p>
          <a:p>
            <a:r>
              <a:rPr lang="en-US" sz="2400" b="1" dirty="0">
                <a:solidFill>
                  <a:schemeClr val="tx1"/>
                </a:solidFill>
                <a:effectLst/>
                <a:latin typeface="Arial" panose="020B0604020202020204" pitchFamily="34" charset="0"/>
                <a:ea typeface="Calibri" panose="020F0502020204030204" charset="0"/>
                <a:cs typeface="Arial" panose="020B0604020202020204" pitchFamily="34" charset="0"/>
                <a:sym typeface="+mn-ea"/>
              </a:rPr>
              <a:t>Product of the g</a:t>
            </a:r>
            <a:r>
              <a:rPr lang="en-US" sz="2400" b="1" dirty="0">
                <a:solidFill>
                  <a:schemeClr val="tx1"/>
                </a:solidFill>
                <a:effectLst/>
                <a:latin typeface="Arial" panose="020B0604020202020204" pitchFamily="34" charset="0"/>
                <a:ea typeface="Calibri" panose="020F0502020204030204" charset="0"/>
                <a:cs typeface="Arial" panose="020B0604020202020204" pitchFamily="34" charset="0"/>
                <a:sym typeface="+mn-ea"/>
              </a:rPr>
              <a:t>reatest 3-digit and 2-digit number</a:t>
            </a:r>
            <a:r>
              <a:rPr lang="en-US" sz="2400" b="1" dirty="0">
                <a:solidFill>
                  <a:schemeClr val="tx1"/>
                </a:solidFill>
                <a:effectLst/>
                <a:latin typeface="Arial" panose="020B0604020202020204" pitchFamily="34" charset="0"/>
                <a:ea typeface="Calibri" panose="020F0502020204030204" charset="0"/>
                <a:cs typeface="Arial" panose="020B0604020202020204" pitchFamily="34" charset="0"/>
                <a:sym typeface="+mn-ea"/>
              </a:rPr>
              <a:t> = 999 x 99                           </a:t>
            </a:r>
            <a:r>
              <a:rPr lang="en-US" sz="2800" b="1" dirty="0">
                <a:solidFill>
                  <a:schemeClr val="tx1"/>
                </a:solidFill>
                <a:effectLst/>
                <a:latin typeface="Arial" panose="020B0604020202020204" pitchFamily="34" charset="0"/>
                <a:ea typeface="Calibri" panose="020F0502020204030204" charset="0"/>
                <a:cs typeface="Arial" panose="020B0604020202020204" pitchFamily="34" charset="0"/>
                <a:sym typeface="+mn-ea"/>
              </a:rPr>
              <a:t>                             </a:t>
            </a:r>
            <a:r>
              <a:rPr lang="en-US" sz="2800" b="1" dirty="0">
                <a:solidFill>
                  <a:schemeClr val="tx1"/>
                </a:solidFill>
                <a:effectLst/>
                <a:latin typeface="Arial" panose="020B0604020202020204" pitchFamily="34" charset="0"/>
                <a:cs typeface="Arial" panose="020B0604020202020204" pitchFamily="34" charset="0"/>
                <a:sym typeface="+mn-ea"/>
              </a:rPr>
              <a:t>       </a:t>
            </a:r>
            <a:endParaRPr lang="en-US" sz="2800" b="1" dirty="0">
              <a:solidFill>
                <a:schemeClr val="tx1"/>
              </a:solidFill>
              <a:effectLst/>
              <a:latin typeface="Arial" panose="020B0604020202020204" pitchFamily="34" charset="0"/>
              <a:cs typeface="Arial" panose="020B0604020202020204" pitchFamily="34" charset="0"/>
              <a:sym typeface="+mn-ea"/>
            </a:endParaRPr>
          </a:p>
        </p:txBody>
      </p:sp>
      <p:sp>
        <p:nvSpPr>
          <p:cNvPr id="4" name="Rectangles 3"/>
          <p:cNvSpPr/>
          <p:nvPr/>
        </p:nvSpPr>
        <p:spPr>
          <a:xfrm>
            <a:off x="6637020" y="2072005"/>
            <a:ext cx="2276475" cy="512445"/>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800" b="1">
                <a:solidFill>
                  <a:schemeClr val="tx1"/>
                </a:solidFill>
              </a:rPr>
              <a:t>= 98901 </a:t>
            </a:r>
            <a:endParaRPr lang="en-US" sz="2800" b="1">
              <a:solidFill>
                <a:schemeClr val="tx1"/>
              </a:solidFill>
            </a:endParaRPr>
          </a:p>
        </p:txBody>
      </p:sp>
      <p:sp>
        <p:nvSpPr>
          <p:cNvPr id="6" name="Rectangles 5"/>
          <p:cNvSpPr/>
          <p:nvPr/>
        </p:nvSpPr>
        <p:spPr>
          <a:xfrm>
            <a:off x="134620" y="4624070"/>
            <a:ext cx="8825865" cy="47244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    </a:t>
            </a:r>
            <a:r>
              <a:rPr lang="en-US" sz="2200" b="1" dirty="0">
                <a:solidFill>
                  <a:schemeClr val="tx1"/>
                </a:solidFill>
                <a:effectLst/>
                <a:latin typeface="Arial" panose="020B0604020202020204" pitchFamily="34" charset="0"/>
                <a:ea typeface="Calibri" panose="020F0502020204030204" charset="0"/>
                <a:cs typeface="Arial" panose="020B0604020202020204" pitchFamily="34" charset="0"/>
                <a:sym typeface="+mn-ea"/>
              </a:rPr>
              <a:t>The p</a:t>
            </a:r>
            <a:r>
              <a:rPr lang="en-US" sz="2200" b="1" dirty="0">
                <a:solidFill>
                  <a:schemeClr val="tx1"/>
                </a:solidFill>
                <a:effectLst/>
                <a:latin typeface="Arial" panose="020B0604020202020204" pitchFamily="34" charset="0"/>
                <a:ea typeface="Calibri" panose="020F0502020204030204" charset="0"/>
                <a:cs typeface="Arial" panose="020B0604020202020204" pitchFamily="34" charset="0"/>
                <a:sym typeface="+mn-ea"/>
              </a:rPr>
              <a:t>roduct of the greatest 3-digit and 2-digit number is 98901.</a:t>
            </a:r>
            <a:endParaRPr lang="en-US" sz="2200" b="1">
              <a:solidFill>
                <a:schemeClr val="tx1"/>
              </a:solidFill>
            </a:endParaRPr>
          </a:p>
        </p:txBody>
      </p:sp>
      <p:pic>
        <p:nvPicPr>
          <p:cNvPr id="10"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a:xfrm flipH="1">
            <a:off x="288608" y="4754245"/>
            <a:ext cx="212725" cy="212090"/>
          </a:xfrm>
          <a:prstGeom prst="rect">
            <a:avLst/>
          </a:prstGeom>
          <a:noFill/>
          <a:ln>
            <a:noFill/>
          </a:ln>
        </p:spPr>
      </p:pic>
      <p:sp>
        <p:nvSpPr>
          <p:cNvPr id="2" name="Rectangles 1"/>
          <p:cNvSpPr/>
          <p:nvPr/>
        </p:nvSpPr>
        <p:spPr>
          <a:xfrm>
            <a:off x="3360420" y="3453765"/>
            <a:ext cx="422275" cy="398780"/>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3200" b="1">
                <a:solidFill>
                  <a:schemeClr val="tx1"/>
                </a:solidFill>
              </a:rPr>
              <a:t>1</a:t>
            </a:r>
            <a:endParaRPr lang="en-US" sz="3200" b="1">
              <a:solidFill>
                <a:schemeClr val="tx1"/>
              </a:solidFill>
            </a:endParaRPr>
          </a:p>
        </p:txBody>
      </p:sp>
      <p:sp>
        <p:nvSpPr>
          <p:cNvPr id="5" name="Rectangles 4"/>
          <p:cNvSpPr/>
          <p:nvPr/>
        </p:nvSpPr>
        <p:spPr>
          <a:xfrm>
            <a:off x="2106930" y="2584450"/>
            <a:ext cx="1798955" cy="398780"/>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3200" b="1">
                <a:solidFill>
                  <a:schemeClr val="tx1"/>
                </a:solidFill>
              </a:rPr>
              <a:t>   9  9  9</a:t>
            </a:r>
            <a:endParaRPr lang="en-US" sz="3200" b="1">
              <a:solidFill>
                <a:schemeClr val="tx1"/>
              </a:solidFill>
            </a:endParaRPr>
          </a:p>
        </p:txBody>
      </p:sp>
      <p:sp>
        <p:nvSpPr>
          <p:cNvPr id="7" name="Rectangles 6"/>
          <p:cNvSpPr/>
          <p:nvPr/>
        </p:nvSpPr>
        <p:spPr>
          <a:xfrm>
            <a:off x="2435860" y="3026410"/>
            <a:ext cx="1346835" cy="398780"/>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3200" b="1">
                <a:solidFill>
                  <a:schemeClr val="tx1"/>
                </a:solidFill>
              </a:rPr>
              <a:t>x  9  9</a:t>
            </a:r>
            <a:endParaRPr lang="en-US" sz="3200" b="1">
              <a:solidFill>
                <a:schemeClr val="tx1"/>
              </a:solidFill>
            </a:endParaRPr>
          </a:p>
        </p:txBody>
      </p:sp>
      <p:sp>
        <p:nvSpPr>
          <p:cNvPr id="8" name="Rectangles 7"/>
          <p:cNvSpPr/>
          <p:nvPr/>
        </p:nvSpPr>
        <p:spPr>
          <a:xfrm>
            <a:off x="2870200" y="2185670"/>
            <a:ext cx="422275" cy="398780"/>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3200" b="1">
                <a:solidFill>
                  <a:schemeClr val="tx1"/>
                </a:solidFill>
              </a:rPr>
              <a:t>8</a:t>
            </a:r>
            <a:endParaRPr lang="en-US" sz="3200" b="1">
              <a:solidFill>
                <a:schemeClr val="tx1"/>
              </a:solidFill>
            </a:endParaRPr>
          </a:p>
        </p:txBody>
      </p:sp>
      <p:sp>
        <p:nvSpPr>
          <p:cNvPr id="9" name="Rectangles 8"/>
          <p:cNvSpPr/>
          <p:nvPr/>
        </p:nvSpPr>
        <p:spPr>
          <a:xfrm>
            <a:off x="2857500" y="3453765"/>
            <a:ext cx="422275" cy="398780"/>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3200" b="1">
                <a:solidFill>
                  <a:schemeClr val="tx1"/>
                </a:solidFill>
              </a:rPr>
              <a:t>9</a:t>
            </a:r>
            <a:endParaRPr lang="en-US" sz="3200" b="1">
              <a:solidFill>
                <a:schemeClr val="tx1"/>
              </a:solidFill>
            </a:endParaRPr>
          </a:p>
        </p:txBody>
      </p:sp>
      <p:sp>
        <p:nvSpPr>
          <p:cNvPr id="11" name="Rectangles 10"/>
          <p:cNvSpPr/>
          <p:nvPr/>
        </p:nvSpPr>
        <p:spPr>
          <a:xfrm>
            <a:off x="2447925" y="2185670"/>
            <a:ext cx="422275" cy="398780"/>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3200" b="1">
                <a:solidFill>
                  <a:schemeClr val="tx1"/>
                </a:solidFill>
              </a:rPr>
              <a:t>8</a:t>
            </a:r>
            <a:endParaRPr lang="en-US" sz="3200" b="1">
              <a:solidFill>
                <a:schemeClr val="tx1"/>
              </a:solidFill>
            </a:endParaRPr>
          </a:p>
        </p:txBody>
      </p:sp>
      <p:sp>
        <p:nvSpPr>
          <p:cNvPr id="12" name="Rectangles 11"/>
          <p:cNvSpPr/>
          <p:nvPr/>
        </p:nvSpPr>
        <p:spPr>
          <a:xfrm>
            <a:off x="2435225" y="3453765"/>
            <a:ext cx="422275" cy="398780"/>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3200" b="1">
                <a:solidFill>
                  <a:schemeClr val="tx1"/>
                </a:solidFill>
              </a:rPr>
              <a:t>9</a:t>
            </a:r>
            <a:endParaRPr lang="en-US" sz="3200" b="1">
              <a:solidFill>
                <a:schemeClr val="tx1"/>
              </a:solidFill>
            </a:endParaRPr>
          </a:p>
        </p:txBody>
      </p:sp>
      <p:sp>
        <p:nvSpPr>
          <p:cNvPr id="21" name="Rectangles 20"/>
          <p:cNvSpPr/>
          <p:nvPr/>
        </p:nvSpPr>
        <p:spPr>
          <a:xfrm>
            <a:off x="3360420" y="3863340"/>
            <a:ext cx="422275" cy="398780"/>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3200" b="1">
                <a:solidFill>
                  <a:schemeClr val="tx1"/>
                </a:solidFill>
              </a:rPr>
              <a:t>0</a:t>
            </a:r>
            <a:endParaRPr lang="en-US" sz="3200" b="1">
              <a:solidFill>
                <a:schemeClr val="tx1"/>
              </a:solidFill>
            </a:endParaRPr>
          </a:p>
        </p:txBody>
      </p:sp>
      <p:sp>
        <p:nvSpPr>
          <p:cNvPr id="24" name="Rectangles 23"/>
          <p:cNvSpPr/>
          <p:nvPr/>
        </p:nvSpPr>
        <p:spPr>
          <a:xfrm>
            <a:off x="989965" y="3828415"/>
            <a:ext cx="570865" cy="396875"/>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a:t>
            </a:r>
            <a:endParaRPr lang="en-US" sz="2400" b="1">
              <a:solidFill>
                <a:schemeClr val="tx1"/>
              </a:solidFill>
            </a:endParaRPr>
          </a:p>
        </p:txBody>
      </p:sp>
      <p:cxnSp>
        <p:nvCxnSpPr>
          <p:cNvPr id="26" name="Straight Connector 25"/>
          <p:cNvCxnSpPr/>
          <p:nvPr/>
        </p:nvCxnSpPr>
        <p:spPr>
          <a:xfrm>
            <a:off x="1558290" y="4239895"/>
            <a:ext cx="2427605" cy="952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V="1">
            <a:off x="1998345" y="3425190"/>
            <a:ext cx="1987550" cy="381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Rectangles 22"/>
          <p:cNvSpPr/>
          <p:nvPr/>
        </p:nvSpPr>
        <p:spPr>
          <a:xfrm>
            <a:off x="2858135" y="3852545"/>
            <a:ext cx="422275" cy="398780"/>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3200" b="1">
                <a:solidFill>
                  <a:schemeClr val="tx1"/>
                </a:solidFill>
              </a:rPr>
              <a:t>1</a:t>
            </a:r>
            <a:endParaRPr lang="en-US" sz="3200" b="1">
              <a:solidFill>
                <a:schemeClr val="tx1"/>
              </a:solidFill>
            </a:endParaRPr>
          </a:p>
        </p:txBody>
      </p:sp>
      <p:sp>
        <p:nvSpPr>
          <p:cNvPr id="25" name="Rectangles 24"/>
          <p:cNvSpPr/>
          <p:nvPr/>
        </p:nvSpPr>
        <p:spPr>
          <a:xfrm>
            <a:off x="2435860" y="3852545"/>
            <a:ext cx="422275" cy="398780"/>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3200" b="1">
                <a:solidFill>
                  <a:schemeClr val="tx1"/>
                </a:solidFill>
              </a:rPr>
              <a:t>9</a:t>
            </a:r>
            <a:endParaRPr lang="en-US" sz="3200" b="1">
              <a:solidFill>
                <a:schemeClr val="tx1"/>
              </a:solidFill>
            </a:endParaRPr>
          </a:p>
        </p:txBody>
      </p:sp>
      <p:sp>
        <p:nvSpPr>
          <p:cNvPr id="27" name="Rectangles 26"/>
          <p:cNvSpPr/>
          <p:nvPr/>
        </p:nvSpPr>
        <p:spPr>
          <a:xfrm>
            <a:off x="2014220" y="3852545"/>
            <a:ext cx="422275" cy="398780"/>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3200" b="1">
                <a:solidFill>
                  <a:schemeClr val="tx1"/>
                </a:solidFill>
              </a:rPr>
              <a:t>9</a:t>
            </a:r>
            <a:endParaRPr lang="en-US" sz="3200" b="1">
              <a:solidFill>
                <a:schemeClr val="tx1"/>
              </a:solidFill>
            </a:endParaRPr>
          </a:p>
        </p:txBody>
      </p:sp>
      <p:sp>
        <p:nvSpPr>
          <p:cNvPr id="28" name="Rectangles 27"/>
          <p:cNvSpPr/>
          <p:nvPr/>
        </p:nvSpPr>
        <p:spPr>
          <a:xfrm>
            <a:off x="3360420" y="4225290"/>
            <a:ext cx="422275" cy="398780"/>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3200" b="1">
                <a:solidFill>
                  <a:schemeClr val="tx1"/>
                </a:solidFill>
              </a:rPr>
              <a:t>1</a:t>
            </a:r>
            <a:endParaRPr lang="en-US" sz="3200" b="1">
              <a:solidFill>
                <a:schemeClr val="tx1"/>
              </a:solidFill>
            </a:endParaRPr>
          </a:p>
        </p:txBody>
      </p:sp>
      <p:sp>
        <p:nvSpPr>
          <p:cNvPr id="29" name="Rectangles 28"/>
          <p:cNvSpPr/>
          <p:nvPr/>
        </p:nvSpPr>
        <p:spPr>
          <a:xfrm>
            <a:off x="2857500" y="4225290"/>
            <a:ext cx="422275" cy="398780"/>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3200" b="1">
                <a:solidFill>
                  <a:schemeClr val="tx1"/>
                </a:solidFill>
              </a:rPr>
              <a:t>0</a:t>
            </a:r>
            <a:endParaRPr lang="en-US" sz="3200" b="1">
              <a:solidFill>
                <a:schemeClr val="tx1"/>
              </a:solidFill>
            </a:endParaRPr>
          </a:p>
        </p:txBody>
      </p:sp>
      <p:sp>
        <p:nvSpPr>
          <p:cNvPr id="30" name="Rectangles 29"/>
          <p:cNvSpPr/>
          <p:nvPr/>
        </p:nvSpPr>
        <p:spPr>
          <a:xfrm>
            <a:off x="2435225" y="4225290"/>
            <a:ext cx="422275" cy="398780"/>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3200" b="1">
                <a:solidFill>
                  <a:schemeClr val="tx1"/>
                </a:solidFill>
              </a:rPr>
              <a:t>9</a:t>
            </a:r>
            <a:endParaRPr lang="en-US" sz="3200" b="1">
              <a:solidFill>
                <a:schemeClr val="tx1"/>
              </a:solidFill>
            </a:endParaRPr>
          </a:p>
        </p:txBody>
      </p:sp>
      <p:sp>
        <p:nvSpPr>
          <p:cNvPr id="31" name="Rectangles 30"/>
          <p:cNvSpPr/>
          <p:nvPr/>
        </p:nvSpPr>
        <p:spPr>
          <a:xfrm>
            <a:off x="2014220" y="4225290"/>
            <a:ext cx="422275" cy="398780"/>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3200" b="1">
                <a:solidFill>
                  <a:schemeClr val="tx1"/>
                </a:solidFill>
              </a:rPr>
              <a:t>8</a:t>
            </a:r>
            <a:endParaRPr lang="en-US" sz="3200" b="1">
              <a:solidFill>
                <a:schemeClr val="tx1"/>
              </a:solidFill>
            </a:endParaRPr>
          </a:p>
        </p:txBody>
      </p:sp>
      <p:sp>
        <p:nvSpPr>
          <p:cNvPr id="32" name="Rectangles 31"/>
          <p:cNvSpPr/>
          <p:nvPr/>
        </p:nvSpPr>
        <p:spPr>
          <a:xfrm>
            <a:off x="1998345" y="3464560"/>
            <a:ext cx="422275" cy="398780"/>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3200" b="1">
                <a:solidFill>
                  <a:schemeClr val="tx1"/>
                </a:solidFill>
              </a:rPr>
              <a:t>8</a:t>
            </a:r>
            <a:endParaRPr lang="en-US" sz="3200" b="1">
              <a:solidFill>
                <a:schemeClr val="tx1"/>
              </a:solidFill>
            </a:endParaRPr>
          </a:p>
        </p:txBody>
      </p:sp>
      <p:sp>
        <p:nvSpPr>
          <p:cNvPr id="66" name="Oval 65"/>
          <p:cNvSpPr/>
          <p:nvPr/>
        </p:nvSpPr>
        <p:spPr>
          <a:xfrm>
            <a:off x="2356485" y="3382010"/>
            <a:ext cx="185420" cy="363855"/>
          </a:xfrm>
          <a:prstGeom prst="ellipse">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1800" b="1">
                <a:solidFill>
                  <a:schemeClr val="tx1"/>
                </a:solidFill>
                <a:sym typeface="+mn-ea"/>
              </a:rPr>
              <a:t>1</a:t>
            </a:r>
            <a:endParaRPr lang="en-US" sz="1800" b="1">
              <a:solidFill>
                <a:schemeClr val="tx1"/>
              </a:solidFill>
              <a:sym typeface="+mn-ea"/>
            </a:endParaRPr>
          </a:p>
        </p:txBody>
      </p:sp>
      <p:sp>
        <p:nvSpPr>
          <p:cNvPr id="13" name="Google Shape;64;p14"/>
          <p:cNvSpPr txBox="1"/>
          <p:nvPr/>
        </p:nvSpPr>
        <p:spPr>
          <a:xfrm>
            <a:off x="227965" y="153035"/>
            <a:ext cx="5009515" cy="741680"/>
          </a:xfrm>
          <a:prstGeom prst="rect">
            <a:avLst/>
          </a:prstGeom>
          <a:noFill/>
          <a:ln>
            <a:noFill/>
          </a:ln>
        </p:spPr>
        <p:txBody>
          <a:bodyPr spcFirstLastPara="1" wrap="square" lIns="91425" tIns="91425" rIns="91425" bIns="91425" anchor="t" anchorCtr="0">
            <a:noAutofit/>
          </a:bodyPr>
          <a:p>
            <a:pPr>
              <a:buSzPts val="1800"/>
            </a:pPr>
            <a:r>
              <a:rPr lang="en-US" altLang="en-GB" sz="2200" b="1" dirty="0">
                <a:solidFill>
                  <a:srgbClr val="FF0000"/>
                </a:solidFill>
                <a:latin typeface="Calibri" panose="020F0502020204030204" charset="0"/>
                <a:cs typeface="Calibri" panose="020F0502020204030204" charset="0"/>
                <a:sym typeface="+mn-ea"/>
              </a:rPr>
              <a:t>CH - 5 MULTIPLICATION, CH - 6 DIVISION</a:t>
            </a:r>
            <a:endParaRPr lang="en-US" altLang="en-GB" sz="2200" b="1" dirty="0">
              <a:solidFill>
                <a:srgbClr val="FF0000"/>
              </a:solidFill>
              <a:latin typeface="Calibri" panose="020F0502020204030204" charset="0"/>
              <a:cs typeface="Calibri" panose="020F0502020204030204" charset="0"/>
              <a:sym typeface="+mn-ea"/>
            </a:endParaRPr>
          </a:p>
          <a:p>
            <a:pPr>
              <a:buSzPts val="1800"/>
            </a:pPr>
            <a:r>
              <a:rPr lang="en-US" sz="2200" b="1" dirty="0">
                <a:latin typeface="Calibri" panose="020F0502020204030204" charset="0"/>
                <a:cs typeface="Calibri" panose="020F0502020204030204" charset="0"/>
                <a:sym typeface="+mn-ea"/>
              </a:rPr>
              <a:t>REVISION TEST 2</a:t>
            </a:r>
            <a:r>
              <a:rPr lang="en-US" sz="2200" b="1" dirty="0">
                <a:latin typeface="Calibri" panose="020F0502020204030204" charset="0"/>
                <a:cs typeface="Calibri" panose="020F0502020204030204" charset="0"/>
                <a:sym typeface="Arial" panose="020B0604020202020204"/>
              </a:rPr>
              <a:t>          </a:t>
            </a:r>
            <a:endParaRPr lang="en-US" sz="2200" b="1" i="0" u="none" strike="noStrike" cap="none" dirty="0">
              <a:solidFill>
                <a:srgbClr val="000000"/>
              </a:solidFill>
              <a:latin typeface="Calibri" panose="020F0502020204030204" charset="0"/>
              <a:cs typeface="Calibri" panose="020F0502020204030204" charset="0"/>
              <a:sym typeface="Arial" panose="020B0604020202020204"/>
            </a:endParaRPr>
          </a:p>
        </p:txBody>
      </p:sp>
      <p:sp>
        <p:nvSpPr>
          <p:cNvPr id="3" name="Rectangles 2"/>
          <p:cNvSpPr/>
          <p:nvPr/>
        </p:nvSpPr>
        <p:spPr>
          <a:xfrm>
            <a:off x="1591945" y="3854450"/>
            <a:ext cx="422275" cy="398780"/>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3200" b="1">
                <a:solidFill>
                  <a:schemeClr val="tx1"/>
                </a:solidFill>
              </a:rPr>
              <a:t>8</a:t>
            </a:r>
            <a:endParaRPr lang="en-US" sz="3200" b="1">
              <a:solidFill>
                <a:schemeClr val="tx1"/>
              </a:solidFill>
            </a:endParaRPr>
          </a:p>
        </p:txBody>
      </p:sp>
      <p:sp>
        <p:nvSpPr>
          <p:cNvPr id="14" name="Oval 13"/>
          <p:cNvSpPr/>
          <p:nvPr/>
        </p:nvSpPr>
        <p:spPr>
          <a:xfrm>
            <a:off x="1921510" y="3382010"/>
            <a:ext cx="185420" cy="363855"/>
          </a:xfrm>
          <a:prstGeom prst="ellipse">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1800" b="1">
                <a:solidFill>
                  <a:schemeClr val="tx1"/>
                </a:solidFill>
                <a:sym typeface="+mn-ea"/>
              </a:rPr>
              <a:t>1</a:t>
            </a:r>
            <a:endParaRPr lang="en-US" sz="1800" b="1">
              <a:solidFill>
                <a:schemeClr val="tx1"/>
              </a:solidFill>
              <a:sym typeface="+mn-ea"/>
            </a:endParaRPr>
          </a:p>
        </p:txBody>
      </p:sp>
      <p:sp>
        <p:nvSpPr>
          <p:cNvPr id="15" name="Oval 14"/>
          <p:cNvSpPr/>
          <p:nvPr/>
        </p:nvSpPr>
        <p:spPr>
          <a:xfrm>
            <a:off x="1591945" y="3562350"/>
            <a:ext cx="185420" cy="363855"/>
          </a:xfrm>
          <a:prstGeom prst="ellipse">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1800" b="1">
                <a:solidFill>
                  <a:schemeClr val="tx1"/>
                </a:solidFill>
                <a:sym typeface="+mn-ea"/>
              </a:rPr>
              <a:t>1</a:t>
            </a:r>
            <a:endParaRPr lang="en-US" sz="1800" b="1">
              <a:solidFill>
                <a:schemeClr val="tx1"/>
              </a:solidFill>
              <a:sym typeface="+mn-ea"/>
            </a:endParaRPr>
          </a:p>
        </p:txBody>
      </p:sp>
      <p:sp>
        <p:nvSpPr>
          <p:cNvPr id="16" name="Rectangles 15"/>
          <p:cNvSpPr/>
          <p:nvPr/>
        </p:nvSpPr>
        <p:spPr>
          <a:xfrm>
            <a:off x="1576070" y="4225290"/>
            <a:ext cx="422275" cy="398780"/>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3200" b="1">
                <a:solidFill>
                  <a:schemeClr val="tx1"/>
                </a:solidFill>
              </a:rPr>
              <a:t>9</a:t>
            </a:r>
            <a:endParaRPr lang="en-US" sz="3200" b="1">
              <a:solidFill>
                <a:schemeClr val="tx1"/>
              </a:solidFill>
            </a:endParaRPr>
          </a:p>
        </p:txBody>
      </p:sp>
      <p:sp>
        <p:nvSpPr>
          <p:cNvPr id="17" name="Text Box 16"/>
          <p:cNvSpPr txBox="1"/>
          <p:nvPr/>
        </p:nvSpPr>
        <p:spPr>
          <a:xfrm>
            <a:off x="6324600" y="892175"/>
            <a:ext cx="2191385" cy="583565"/>
          </a:xfrm>
          <a:prstGeom prst="rect">
            <a:avLst/>
          </a:prstGeom>
          <a:solidFill>
            <a:schemeClr val="tx1"/>
          </a:solidFill>
        </p:spPr>
        <p:txBody>
          <a:bodyPr wrap="square" rtlCol="0" anchor="t">
            <a:spAutoFit/>
          </a:bodyPr>
          <a:p>
            <a:r>
              <a:rPr lang="en-US" sz="3200" b="1" dirty="0">
                <a:solidFill>
                  <a:schemeClr val="tx1"/>
                </a:solidFill>
                <a:effectLst/>
                <a:sym typeface="+mn-ea"/>
              </a:rPr>
              <a:t> </a:t>
            </a:r>
            <a:r>
              <a:rPr lang="en-US" sz="3200" b="1" dirty="0">
                <a:solidFill>
                  <a:srgbClr val="C00000"/>
                </a:solidFill>
                <a:effectLst/>
                <a:sym typeface="+mn-ea"/>
              </a:rPr>
              <a:t>A</a:t>
            </a:r>
            <a:r>
              <a:rPr lang="en-US" sz="3200" b="1" dirty="0">
                <a:solidFill>
                  <a:srgbClr val="AE79D7"/>
                </a:solidFill>
                <a:effectLst/>
                <a:sym typeface="+mn-ea"/>
              </a:rPr>
              <a:t>N</a:t>
            </a:r>
            <a:r>
              <a:rPr lang="en-US" sz="3200" b="1" dirty="0">
                <a:solidFill>
                  <a:srgbClr val="00B050"/>
                </a:solidFill>
                <a:effectLst/>
                <a:sym typeface="+mn-ea"/>
              </a:rPr>
              <a:t>S</a:t>
            </a:r>
            <a:r>
              <a:rPr lang="en-US" sz="3200" b="1" dirty="0">
                <a:solidFill>
                  <a:srgbClr val="FFC000"/>
                </a:solidFill>
                <a:effectLst/>
                <a:sym typeface="+mn-ea"/>
              </a:rPr>
              <a:t>W</a:t>
            </a:r>
            <a:r>
              <a:rPr lang="en-US" sz="3200" b="1" dirty="0">
                <a:solidFill>
                  <a:srgbClr val="0070C0"/>
                </a:solidFill>
                <a:effectLst/>
                <a:sym typeface="+mn-ea"/>
              </a:rPr>
              <a:t>E</a:t>
            </a:r>
            <a:r>
              <a:rPr lang="en-US" sz="3200" b="1" dirty="0">
                <a:solidFill>
                  <a:schemeClr val="accent6">
                    <a:lumMod val="50000"/>
                  </a:schemeClr>
                </a:solidFill>
                <a:effectLst/>
                <a:sym typeface="+mn-ea"/>
              </a:rPr>
              <a:t>R</a:t>
            </a:r>
            <a:endParaRPr lang="en-US" sz="3200" b="1" dirty="0">
              <a:solidFill>
                <a:schemeClr val="accent6">
                  <a:lumMod val="50000"/>
                </a:schemeClr>
              </a:solidFill>
              <a:effectLst/>
              <a:sym typeface="+mn-ea"/>
            </a:endParaRPr>
          </a:p>
        </p:txBody>
      </p:sp>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1048600"/>
                                        </p:tgtEl>
                                        <p:attrNameLst>
                                          <p:attrName>style.visibility</p:attrName>
                                        </p:attrNameLst>
                                      </p:cBhvr>
                                      <p:to>
                                        <p:strVal val="visible"/>
                                      </p:to>
                                    </p:set>
                                    <p:anim calcmode="lin" valueType="num">
                                      <p:cBhvr>
                                        <p:cTn id="7" dur="500" fill="hold"/>
                                        <p:tgtEl>
                                          <p:spTgt spid="1048600"/>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1048600"/>
                                        </p:tgtEl>
                                        <p:attrNameLst>
                                          <p:attrName>ppt_y</p:attrName>
                                        </p:attrNameLst>
                                      </p:cBhvr>
                                      <p:tavLst>
                                        <p:tav tm="0">
                                          <p:val>
                                            <p:strVal val="#ppt_y"/>
                                          </p:val>
                                        </p:tav>
                                        <p:tav tm="100000">
                                          <p:val>
                                            <p:strVal val="#ppt_y"/>
                                          </p:val>
                                        </p:tav>
                                      </p:tavLst>
                                    </p:anim>
                                    <p:anim calcmode="lin" valueType="num">
                                      <p:cBhvr>
                                        <p:cTn id="9" dur="500" fill="hold"/>
                                        <p:tgtEl>
                                          <p:spTgt spid="1048600"/>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1048600"/>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1048600"/>
                                        </p:tgtEl>
                                      </p:cBhvr>
                                    </p:animEffect>
                                  </p:childTnLst>
                                </p:cTn>
                              </p:par>
                            </p:childTnLst>
                          </p:cTn>
                        </p:par>
                      </p:childTnLst>
                    </p:cTn>
                  </p:par>
                  <p:par>
                    <p:cTn id="12" fill="hold">
                      <p:stCondLst>
                        <p:cond delay="indefinite"/>
                      </p:stCondLst>
                      <p:childTnLst>
                        <p:par>
                          <p:cTn id="13" fill="hold">
                            <p:stCondLst>
                              <p:cond delay="0"/>
                            </p:stCondLst>
                            <p:childTnLst>
                              <p:par>
                                <p:cTn id="14" presetID="26" presetClass="entr" presetSubtype="0" fill="hold" grpId="0" nodeType="clickEffect">
                                  <p:stCondLst>
                                    <p:cond delay="0"/>
                                  </p:stCondLst>
                                  <p:iterate type="lt">
                                    <p:tmPct val="10000"/>
                                  </p:iterate>
                                  <p:childTnLst>
                                    <p:set>
                                      <p:cBhvr>
                                        <p:cTn id="15" dur="1" fill="hold">
                                          <p:stCondLst>
                                            <p:cond delay="0"/>
                                          </p:stCondLst>
                                        </p:cTn>
                                        <p:tgtEl>
                                          <p:spTgt spid="5"/>
                                        </p:tgtEl>
                                        <p:attrNameLst>
                                          <p:attrName>style.visibility</p:attrName>
                                        </p:attrNameLst>
                                      </p:cBhvr>
                                      <p:to>
                                        <p:strVal val="visible"/>
                                      </p:to>
                                    </p:set>
                                    <p:animEffect transition="in" filter="wipe(down)">
                                      <p:cBhvr>
                                        <p:cTn id="16" dur="580">
                                          <p:stCondLst>
                                            <p:cond delay="0"/>
                                          </p:stCondLst>
                                        </p:cTn>
                                        <p:tgtEl>
                                          <p:spTgt spid="5"/>
                                        </p:tgtEl>
                                      </p:cBhvr>
                                    </p:animEffect>
                                    <p:anim calcmode="lin" valueType="num">
                                      <p:cBhvr>
                                        <p:cTn id="17"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18"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9"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20"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21"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22" dur="26">
                                          <p:stCondLst>
                                            <p:cond delay="650"/>
                                          </p:stCondLst>
                                        </p:cTn>
                                        <p:tgtEl>
                                          <p:spTgt spid="5"/>
                                        </p:tgtEl>
                                      </p:cBhvr>
                                      <p:to x="100000" y="60000"/>
                                    </p:animScale>
                                    <p:animScale>
                                      <p:cBhvr>
                                        <p:cTn id="23" dur="166" decel="50000">
                                          <p:stCondLst>
                                            <p:cond delay="676"/>
                                          </p:stCondLst>
                                        </p:cTn>
                                        <p:tgtEl>
                                          <p:spTgt spid="5"/>
                                        </p:tgtEl>
                                      </p:cBhvr>
                                      <p:to x="100000" y="100000"/>
                                    </p:animScale>
                                    <p:animScale>
                                      <p:cBhvr>
                                        <p:cTn id="24" dur="26">
                                          <p:stCondLst>
                                            <p:cond delay="1312"/>
                                          </p:stCondLst>
                                        </p:cTn>
                                        <p:tgtEl>
                                          <p:spTgt spid="5"/>
                                        </p:tgtEl>
                                      </p:cBhvr>
                                      <p:to x="100000" y="80000"/>
                                    </p:animScale>
                                    <p:animScale>
                                      <p:cBhvr>
                                        <p:cTn id="25" dur="166" decel="50000">
                                          <p:stCondLst>
                                            <p:cond delay="1338"/>
                                          </p:stCondLst>
                                        </p:cTn>
                                        <p:tgtEl>
                                          <p:spTgt spid="5"/>
                                        </p:tgtEl>
                                      </p:cBhvr>
                                      <p:to x="100000" y="100000"/>
                                    </p:animScale>
                                    <p:animScale>
                                      <p:cBhvr>
                                        <p:cTn id="26" dur="26">
                                          <p:stCondLst>
                                            <p:cond delay="1642"/>
                                          </p:stCondLst>
                                        </p:cTn>
                                        <p:tgtEl>
                                          <p:spTgt spid="5"/>
                                        </p:tgtEl>
                                      </p:cBhvr>
                                      <p:to x="100000" y="90000"/>
                                    </p:animScale>
                                    <p:animScale>
                                      <p:cBhvr>
                                        <p:cTn id="27" dur="166" decel="50000">
                                          <p:stCondLst>
                                            <p:cond delay="1668"/>
                                          </p:stCondLst>
                                        </p:cTn>
                                        <p:tgtEl>
                                          <p:spTgt spid="5"/>
                                        </p:tgtEl>
                                      </p:cBhvr>
                                      <p:to x="100000" y="100000"/>
                                    </p:animScale>
                                    <p:animScale>
                                      <p:cBhvr>
                                        <p:cTn id="28" dur="26">
                                          <p:stCondLst>
                                            <p:cond delay="1808"/>
                                          </p:stCondLst>
                                        </p:cTn>
                                        <p:tgtEl>
                                          <p:spTgt spid="5"/>
                                        </p:tgtEl>
                                      </p:cBhvr>
                                      <p:to x="100000" y="95000"/>
                                    </p:animScale>
                                    <p:animScale>
                                      <p:cBhvr>
                                        <p:cTn id="29" dur="166" decel="50000">
                                          <p:stCondLst>
                                            <p:cond delay="1834"/>
                                          </p:stCondLst>
                                        </p:cTn>
                                        <p:tgtEl>
                                          <p:spTgt spid="5"/>
                                        </p:tgtEl>
                                      </p:cBhvr>
                                      <p:to x="100000" y="100000"/>
                                    </p:animScale>
                                  </p:childTnLst>
                                </p:cTn>
                              </p:par>
                            </p:childTnLst>
                          </p:cTn>
                        </p:par>
                      </p:childTnLst>
                    </p:cTn>
                  </p:par>
                  <p:par>
                    <p:cTn id="30" fill="hold">
                      <p:stCondLst>
                        <p:cond delay="indefinite"/>
                      </p:stCondLst>
                      <p:childTnLst>
                        <p:par>
                          <p:cTn id="31" fill="hold">
                            <p:stCondLst>
                              <p:cond delay="0"/>
                            </p:stCondLst>
                            <p:childTnLst>
                              <p:par>
                                <p:cTn id="32" presetID="26" presetClass="entr" presetSubtype="0" fill="hold" grpId="0" nodeType="clickEffect">
                                  <p:stCondLst>
                                    <p:cond delay="0"/>
                                  </p:stCondLst>
                                  <p:iterate type="lt">
                                    <p:tmPct val="10000"/>
                                  </p:iterate>
                                  <p:childTnLst>
                                    <p:set>
                                      <p:cBhvr>
                                        <p:cTn id="33" dur="1" fill="hold">
                                          <p:stCondLst>
                                            <p:cond delay="0"/>
                                          </p:stCondLst>
                                        </p:cTn>
                                        <p:tgtEl>
                                          <p:spTgt spid="7"/>
                                        </p:tgtEl>
                                        <p:attrNameLst>
                                          <p:attrName>style.visibility</p:attrName>
                                        </p:attrNameLst>
                                      </p:cBhvr>
                                      <p:to>
                                        <p:strVal val="visible"/>
                                      </p:to>
                                    </p:set>
                                    <p:animEffect transition="in" filter="wipe(down)">
                                      <p:cBhvr>
                                        <p:cTn id="34" dur="580">
                                          <p:stCondLst>
                                            <p:cond delay="0"/>
                                          </p:stCondLst>
                                        </p:cTn>
                                        <p:tgtEl>
                                          <p:spTgt spid="7"/>
                                        </p:tgtEl>
                                      </p:cBhvr>
                                    </p:animEffect>
                                    <p:anim calcmode="lin" valueType="num">
                                      <p:cBhvr>
                                        <p:cTn id="35"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36"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37"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38"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39"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40" dur="26">
                                          <p:stCondLst>
                                            <p:cond delay="650"/>
                                          </p:stCondLst>
                                        </p:cTn>
                                        <p:tgtEl>
                                          <p:spTgt spid="7"/>
                                        </p:tgtEl>
                                      </p:cBhvr>
                                      <p:to x="100000" y="60000"/>
                                    </p:animScale>
                                    <p:animScale>
                                      <p:cBhvr>
                                        <p:cTn id="41" dur="166" decel="50000">
                                          <p:stCondLst>
                                            <p:cond delay="676"/>
                                          </p:stCondLst>
                                        </p:cTn>
                                        <p:tgtEl>
                                          <p:spTgt spid="7"/>
                                        </p:tgtEl>
                                      </p:cBhvr>
                                      <p:to x="100000" y="100000"/>
                                    </p:animScale>
                                    <p:animScale>
                                      <p:cBhvr>
                                        <p:cTn id="42" dur="26">
                                          <p:stCondLst>
                                            <p:cond delay="1312"/>
                                          </p:stCondLst>
                                        </p:cTn>
                                        <p:tgtEl>
                                          <p:spTgt spid="7"/>
                                        </p:tgtEl>
                                      </p:cBhvr>
                                      <p:to x="100000" y="80000"/>
                                    </p:animScale>
                                    <p:animScale>
                                      <p:cBhvr>
                                        <p:cTn id="43" dur="166" decel="50000">
                                          <p:stCondLst>
                                            <p:cond delay="1338"/>
                                          </p:stCondLst>
                                        </p:cTn>
                                        <p:tgtEl>
                                          <p:spTgt spid="7"/>
                                        </p:tgtEl>
                                      </p:cBhvr>
                                      <p:to x="100000" y="100000"/>
                                    </p:animScale>
                                    <p:animScale>
                                      <p:cBhvr>
                                        <p:cTn id="44" dur="26">
                                          <p:stCondLst>
                                            <p:cond delay="1642"/>
                                          </p:stCondLst>
                                        </p:cTn>
                                        <p:tgtEl>
                                          <p:spTgt spid="7"/>
                                        </p:tgtEl>
                                      </p:cBhvr>
                                      <p:to x="100000" y="90000"/>
                                    </p:animScale>
                                    <p:animScale>
                                      <p:cBhvr>
                                        <p:cTn id="45" dur="166" decel="50000">
                                          <p:stCondLst>
                                            <p:cond delay="1668"/>
                                          </p:stCondLst>
                                        </p:cTn>
                                        <p:tgtEl>
                                          <p:spTgt spid="7"/>
                                        </p:tgtEl>
                                      </p:cBhvr>
                                      <p:to x="100000" y="100000"/>
                                    </p:animScale>
                                    <p:animScale>
                                      <p:cBhvr>
                                        <p:cTn id="46" dur="26">
                                          <p:stCondLst>
                                            <p:cond delay="1808"/>
                                          </p:stCondLst>
                                        </p:cTn>
                                        <p:tgtEl>
                                          <p:spTgt spid="7"/>
                                        </p:tgtEl>
                                      </p:cBhvr>
                                      <p:to x="100000" y="95000"/>
                                    </p:animScale>
                                    <p:animScale>
                                      <p:cBhvr>
                                        <p:cTn id="47" dur="166" decel="50000">
                                          <p:stCondLst>
                                            <p:cond delay="1834"/>
                                          </p:stCondLst>
                                        </p:cTn>
                                        <p:tgtEl>
                                          <p:spTgt spid="7"/>
                                        </p:tgtEl>
                                      </p:cBhvr>
                                      <p:to x="100000" y="100000"/>
                                    </p:animScale>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nodeType="clickEffect">
                                  <p:stCondLst>
                                    <p:cond delay="0"/>
                                  </p:stCondLst>
                                  <p:childTnLst>
                                    <p:set>
                                      <p:cBhvr>
                                        <p:cTn id="51" dur="1" fill="hold">
                                          <p:stCondLst>
                                            <p:cond delay="0"/>
                                          </p:stCondLst>
                                        </p:cTn>
                                        <p:tgtEl>
                                          <p:spTgt spid="22"/>
                                        </p:tgtEl>
                                        <p:attrNameLst>
                                          <p:attrName>style.visibility</p:attrName>
                                        </p:attrNameLst>
                                      </p:cBhvr>
                                      <p:to>
                                        <p:strVal val="visible"/>
                                      </p:to>
                                    </p:set>
                                    <p:animEffect transition="in" filter="box(in)">
                                      <p:cBhvr>
                                        <p:cTn id="52" dur="2000"/>
                                        <p:tgtEl>
                                          <p:spTgt spid="22"/>
                                        </p:tgtEl>
                                      </p:cBhvr>
                                    </p:animEffect>
                                  </p:childTnLst>
                                </p:cTn>
                              </p:par>
                            </p:childTnLst>
                          </p:cTn>
                        </p:par>
                      </p:childTnLst>
                    </p:cTn>
                  </p:par>
                  <p:par>
                    <p:cTn id="53" fill="hold">
                      <p:stCondLst>
                        <p:cond delay="indefinite"/>
                      </p:stCondLst>
                      <p:childTnLst>
                        <p:par>
                          <p:cTn id="54" fill="hold">
                            <p:stCondLst>
                              <p:cond delay="0"/>
                            </p:stCondLst>
                            <p:childTnLst>
                              <p:par>
                                <p:cTn id="55" presetID="26" presetClass="entr" presetSubtype="0" fill="hold" grpId="0" nodeType="clickEffect">
                                  <p:stCondLst>
                                    <p:cond delay="0"/>
                                  </p:stCondLst>
                                  <p:iterate type="lt">
                                    <p:tmPct val="10000"/>
                                  </p:iterate>
                                  <p:childTnLst>
                                    <p:set>
                                      <p:cBhvr>
                                        <p:cTn id="56" dur="1" fill="hold">
                                          <p:stCondLst>
                                            <p:cond delay="0"/>
                                          </p:stCondLst>
                                        </p:cTn>
                                        <p:tgtEl>
                                          <p:spTgt spid="2"/>
                                        </p:tgtEl>
                                        <p:attrNameLst>
                                          <p:attrName>style.visibility</p:attrName>
                                        </p:attrNameLst>
                                      </p:cBhvr>
                                      <p:to>
                                        <p:strVal val="visible"/>
                                      </p:to>
                                    </p:set>
                                    <p:animEffect transition="in" filter="wipe(down)">
                                      <p:cBhvr>
                                        <p:cTn id="57" dur="580">
                                          <p:stCondLst>
                                            <p:cond delay="0"/>
                                          </p:stCondLst>
                                        </p:cTn>
                                        <p:tgtEl>
                                          <p:spTgt spid="2"/>
                                        </p:tgtEl>
                                      </p:cBhvr>
                                    </p:animEffect>
                                    <p:anim calcmode="lin" valueType="num">
                                      <p:cBhvr>
                                        <p:cTn id="5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5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6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6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6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63" dur="26">
                                          <p:stCondLst>
                                            <p:cond delay="650"/>
                                          </p:stCondLst>
                                        </p:cTn>
                                        <p:tgtEl>
                                          <p:spTgt spid="2"/>
                                        </p:tgtEl>
                                      </p:cBhvr>
                                      <p:to x="100000" y="60000"/>
                                    </p:animScale>
                                    <p:animScale>
                                      <p:cBhvr>
                                        <p:cTn id="64" dur="166" decel="50000">
                                          <p:stCondLst>
                                            <p:cond delay="676"/>
                                          </p:stCondLst>
                                        </p:cTn>
                                        <p:tgtEl>
                                          <p:spTgt spid="2"/>
                                        </p:tgtEl>
                                      </p:cBhvr>
                                      <p:to x="100000" y="100000"/>
                                    </p:animScale>
                                    <p:animScale>
                                      <p:cBhvr>
                                        <p:cTn id="65" dur="26">
                                          <p:stCondLst>
                                            <p:cond delay="1312"/>
                                          </p:stCondLst>
                                        </p:cTn>
                                        <p:tgtEl>
                                          <p:spTgt spid="2"/>
                                        </p:tgtEl>
                                      </p:cBhvr>
                                      <p:to x="100000" y="80000"/>
                                    </p:animScale>
                                    <p:animScale>
                                      <p:cBhvr>
                                        <p:cTn id="66" dur="166" decel="50000">
                                          <p:stCondLst>
                                            <p:cond delay="1338"/>
                                          </p:stCondLst>
                                        </p:cTn>
                                        <p:tgtEl>
                                          <p:spTgt spid="2"/>
                                        </p:tgtEl>
                                      </p:cBhvr>
                                      <p:to x="100000" y="100000"/>
                                    </p:animScale>
                                    <p:animScale>
                                      <p:cBhvr>
                                        <p:cTn id="67" dur="26">
                                          <p:stCondLst>
                                            <p:cond delay="1642"/>
                                          </p:stCondLst>
                                        </p:cTn>
                                        <p:tgtEl>
                                          <p:spTgt spid="2"/>
                                        </p:tgtEl>
                                      </p:cBhvr>
                                      <p:to x="100000" y="90000"/>
                                    </p:animScale>
                                    <p:animScale>
                                      <p:cBhvr>
                                        <p:cTn id="68" dur="166" decel="50000">
                                          <p:stCondLst>
                                            <p:cond delay="1668"/>
                                          </p:stCondLst>
                                        </p:cTn>
                                        <p:tgtEl>
                                          <p:spTgt spid="2"/>
                                        </p:tgtEl>
                                      </p:cBhvr>
                                      <p:to x="100000" y="100000"/>
                                    </p:animScale>
                                    <p:animScale>
                                      <p:cBhvr>
                                        <p:cTn id="69" dur="26">
                                          <p:stCondLst>
                                            <p:cond delay="1808"/>
                                          </p:stCondLst>
                                        </p:cTn>
                                        <p:tgtEl>
                                          <p:spTgt spid="2"/>
                                        </p:tgtEl>
                                      </p:cBhvr>
                                      <p:to x="100000" y="95000"/>
                                    </p:animScale>
                                    <p:animScale>
                                      <p:cBhvr>
                                        <p:cTn id="70" dur="166" decel="50000">
                                          <p:stCondLst>
                                            <p:cond delay="1834"/>
                                          </p:stCondLst>
                                        </p:cTn>
                                        <p:tgtEl>
                                          <p:spTgt spid="2"/>
                                        </p:tgtEl>
                                      </p:cBhvr>
                                      <p:to x="100000" y="100000"/>
                                    </p:animScale>
                                  </p:childTnLst>
                                </p:cTn>
                              </p:par>
                            </p:childTnLst>
                          </p:cTn>
                        </p:par>
                        <p:par>
                          <p:cTn id="71" fill="hold">
                            <p:stCondLst>
                              <p:cond delay="2000"/>
                            </p:stCondLst>
                            <p:childTnLst>
                              <p:par>
                                <p:cTn id="72" presetID="26" presetClass="entr" presetSubtype="0" fill="hold" grpId="0" nodeType="afterEffect">
                                  <p:stCondLst>
                                    <p:cond delay="0"/>
                                  </p:stCondLst>
                                  <p:iterate type="lt">
                                    <p:tmPct val="10000"/>
                                  </p:iterate>
                                  <p:childTnLst>
                                    <p:set>
                                      <p:cBhvr>
                                        <p:cTn id="73" dur="1" fill="hold">
                                          <p:stCondLst>
                                            <p:cond delay="0"/>
                                          </p:stCondLst>
                                        </p:cTn>
                                        <p:tgtEl>
                                          <p:spTgt spid="8"/>
                                        </p:tgtEl>
                                        <p:attrNameLst>
                                          <p:attrName>style.visibility</p:attrName>
                                        </p:attrNameLst>
                                      </p:cBhvr>
                                      <p:to>
                                        <p:strVal val="visible"/>
                                      </p:to>
                                    </p:set>
                                    <p:animEffect transition="in" filter="wipe(down)">
                                      <p:cBhvr>
                                        <p:cTn id="74" dur="580">
                                          <p:stCondLst>
                                            <p:cond delay="0"/>
                                          </p:stCondLst>
                                        </p:cTn>
                                        <p:tgtEl>
                                          <p:spTgt spid="8"/>
                                        </p:tgtEl>
                                      </p:cBhvr>
                                    </p:animEffect>
                                    <p:anim calcmode="lin" valueType="num">
                                      <p:cBhvr>
                                        <p:cTn id="75"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76"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77"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78"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79"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80" dur="26">
                                          <p:stCondLst>
                                            <p:cond delay="650"/>
                                          </p:stCondLst>
                                        </p:cTn>
                                        <p:tgtEl>
                                          <p:spTgt spid="8"/>
                                        </p:tgtEl>
                                      </p:cBhvr>
                                      <p:to x="100000" y="60000"/>
                                    </p:animScale>
                                    <p:animScale>
                                      <p:cBhvr>
                                        <p:cTn id="81" dur="166" decel="50000">
                                          <p:stCondLst>
                                            <p:cond delay="676"/>
                                          </p:stCondLst>
                                        </p:cTn>
                                        <p:tgtEl>
                                          <p:spTgt spid="8"/>
                                        </p:tgtEl>
                                      </p:cBhvr>
                                      <p:to x="100000" y="100000"/>
                                    </p:animScale>
                                    <p:animScale>
                                      <p:cBhvr>
                                        <p:cTn id="82" dur="26">
                                          <p:stCondLst>
                                            <p:cond delay="1312"/>
                                          </p:stCondLst>
                                        </p:cTn>
                                        <p:tgtEl>
                                          <p:spTgt spid="8"/>
                                        </p:tgtEl>
                                      </p:cBhvr>
                                      <p:to x="100000" y="80000"/>
                                    </p:animScale>
                                    <p:animScale>
                                      <p:cBhvr>
                                        <p:cTn id="83" dur="166" decel="50000">
                                          <p:stCondLst>
                                            <p:cond delay="1338"/>
                                          </p:stCondLst>
                                        </p:cTn>
                                        <p:tgtEl>
                                          <p:spTgt spid="8"/>
                                        </p:tgtEl>
                                      </p:cBhvr>
                                      <p:to x="100000" y="100000"/>
                                    </p:animScale>
                                    <p:animScale>
                                      <p:cBhvr>
                                        <p:cTn id="84" dur="26">
                                          <p:stCondLst>
                                            <p:cond delay="1642"/>
                                          </p:stCondLst>
                                        </p:cTn>
                                        <p:tgtEl>
                                          <p:spTgt spid="8"/>
                                        </p:tgtEl>
                                      </p:cBhvr>
                                      <p:to x="100000" y="90000"/>
                                    </p:animScale>
                                    <p:animScale>
                                      <p:cBhvr>
                                        <p:cTn id="85" dur="166" decel="50000">
                                          <p:stCondLst>
                                            <p:cond delay="1668"/>
                                          </p:stCondLst>
                                        </p:cTn>
                                        <p:tgtEl>
                                          <p:spTgt spid="8"/>
                                        </p:tgtEl>
                                      </p:cBhvr>
                                      <p:to x="100000" y="100000"/>
                                    </p:animScale>
                                    <p:animScale>
                                      <p:cBhvr>
                                        <p:cTn id="86" dur="26">
                                          <p:stCondLst>
                                            <p:cond delay="1808"/>
                                          </p:stCondLst>
                                        </p:cTn>
                                        <p:tgtEl>
                                          <p:spTgt spid="8"/>
                                        </p:tgtEl>
                                      </p:cBhvr>
                                      <p:to x="100000" y="95000"/>
                                    </p:animScale>
                                    <p:animScale>
                                      <p:cBhvr>
                                        <p:cTn id="87" dur="166" decel="50000">
                                          <p:stCondLst>
                                            <p:cond delay="1834"/>
                                          </p:stCondLst>
                                        </p:cTn>
                                        <p:tgtEl>
                                          <p:spTgt spid="8"/>
                                        </p:tgtEl>
                                      </p:cBhvr>
                                      <p:to x="100000" y="100000"/>
                                    </p:animScale>
                                  </p:childTnLst>
                                </p:cTn>
                              </p:par>
                            </p:childTnLst>
                          </p:cTn>
                        </p:par>
                      </p:childTnLst>
                    </p:cTn>
                  </p:par>
                  <p:par>
                    <p:cTn id="88" fill="hold">
                      <p:stCondLst>
                        <p:cond delay="indefinite"/>
                      </p:stCondLst>
                      <p:childTnLst>
                        <p:par>
                          <p:cTn id="89" fill="hold">
                            <p:stCondLst>
                              <p:cond delay="0"/>
                            </p:stCondLst>
                            <p:childTnLst>
                              <p:par>
                                <p:cTn id="90" presetID="26" presetClass="entr" presetSubtype="0" fill="hold" grpId="0" nodeType="clickEffect">
                                  <p:stCondLst>
                                    <p:cond delay="0"/>
                                  </p:stCondLst>
                                  <p:iterate type="lt">
                                    <p:tmPct val="10000"/>
                                  </p:iterate>
                                  <p:childTnLst>
                                    <p:set>
                                      <p:cBhvr>
                                        <p:cTn id="91" dur="1" fill="hold">
                                          <p:stCondLst>
                                            <p:cond delay="0"/>
                                          </p:stCondLst>
                                        </p:cTn>
                                        <p:tgtEl>
                                          <p:spTgt spid="9"/>
                                        </p:tgtEl>
                                        <p:attrNameLst>
                                          <p:attrName>style.visibility</p:attrName>
                                        </p:attrNameLst>
                                      </p:cBhvr>
                                      <p:to>
                                        <p:strVal val="visible"/>
                                      </p:to>
                                    </p:set>
                                    <p:animEffect transition="in" filter="wipe(down)">
                                      <p:cBhvr>
                                        <p:cTn id="92" dur="580">
                                          <p:stCondLst>
                                            <p:cond delay="0"/>
                                          </p:stCondLst>
                                        </p:cTn>
                                        <p:tgtEl>
                                          <p:spTgt spid="9"/>
                                        </p:tgtEl>
                                      </p:cBhvr>
                                    </p:animEffect>
                                    <p:anim calcmode="lin" valueType="num">
                                      <p:cBhvr>
                                        <p:cTn id="93"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94"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95"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96"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97"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98" dur="26">
                                          <p:stCondLst>
                                            <p:cond delay="650"/>
                                          </p:stCondLst>
                                        </p:cTn>
                                        <p:tgtEl>
                                          <p:spTgt spid="9"/>
                                        </p:tgtEl>
                                      </p:cBhvr>
                                      <p:to x="100000" y="60000"/>
                                    </p:animScale>
                                    <p:animScale>
                                      <p:cBhvr>
                                        <p:cTn id="99" dur="166" decel="50000">
                                          <p:stCondLst>
                                            <p:cond delay="676"/>
                                          </p:stCondLst>
                                        </p:cTn>
                                        <p:tgtEl>
                                          <p:spTgt spid="9"/>
                                        </p:tgtEl>
                                      </p:cBhvr>
                                      <p:to x="100000" y="100000"/>
                                    </p:animScale>
                                    <p:animScale>
                                      <p:cBhvr>
                                        <p:cTn id="100" dur="26">
                                          <p:stCondLst>
                                            <p:cond delay="1312"/>
                                          </p:stCondLst>
                                        </p:cTn>
                                        <p:tgtEl>
                                          <p:spTgt spid="9"/>
                                        </p:tgtEl>
                                      </p:cBhvr>
                                      <p:to x="100000" y="80000"/>
                                    </p:animScale>
                                    <p:animScale>
                                      <p:cBhvr>
                                        <p:cTn id="101" dur="166" decel="50000">
                                          <p:stCondLst>
                                            <p:cond delay="1338"/>
                                          </p:stCondLst>
                                        </p:cTn>
                                        <p:tgtEl>
                                          <p:spTgt spid="9"/>
                                        </p:tgtEl>
                                      </p:cBhvr>
                                      <p:to x="100000" y="100000"/>
                                    </p:animScale>
                                    <p:animScale>
                                      <p:cBhvr>
                                        <p:cTn id="102" dur="26">
                                          <p:stCondLst>
                                            <p:cond delay="1642"/>
                                          </p:stCondLst>
                                        </p:cTn>
                                        <p:tgtEl>
                                          <p:spTgt spid="9"/>
                                        </p:tgtEl>
                                      </p:cBhvr>
                                      <p:to x="100000" y="90000"/>
                                    </p:animScale>
                                    <p:animScale>
                                      <p:cBhvr>
                                        <p:cTn id="103" dur="166" decel="50000">
                                          <p:stCondLst>
                                            <p:cond delay="1668"/>
                                          </p:stCondLst>
                                        </p:cTn>
                                        <p:tgtEl>
                                          <p:spTgt spid="9"/>
                                        </p:tgtEl>
                                      </p:cBhvr>
                                      <p:to x="100000" y="100000"/>
                                    </p:animScale>
                                    <p:animScale>
                                      <p:cBhvr>
                                        <p:cTn id="104" dur="26">
                                          <p:stCondLst>
                                            <p:cond delay="1808"/>
                                          </p:stCondLst>
                                        </p:cTn>
                                        <p:tgtEl>
                                          <p:spTgt spid="9"/>
                                        </p:tgtEl>
                                      </p:cBhvr>
                                      <p:to x="100000" y="95000"/>
                                    </p:animScale>
                                    <p:animScale>
                                      <p:cBhvr>
                                        <p:cTn id="105" dur="166" decel="50000">
                                          <p:stCondLst>
                                            <p:cond delay="1834"/>
                                          </p:stCondLst>
                                        </p:cTn>
                                        <p:tgtEl>
                                          <p:spTgt spid="9"/>
                                        </p:tgtEl>
                                      </p:cBhvr>
                                      <p:to x="100000" y="100000"/>
                                    </p:animScale>
                                  </p:childTnLst>
                                </p:cTn>
                              </p:par>
                            </p:childTnLst>
                          </p:cTn>
                        </p:par>
                        <p:par>
                          <p:cTn id="106" fill="hold">
                            <p:stCondLst>
                              <p:cond delay="2000"/>
                            </p:stCondLst>
                            <p:childTnLst>
                              <p:par>
                                <p:cTn id="107" presetID="26" presetClass="entr" presetSubtype="0" fill="hold" grpId="0" nodeType="afterEffect">
                                  <p:stCondLst>
                                    <p:cond delay="0"/>
                                  </p:stCondLst>
                                  <p:iterate type="lt">
                                    <p:tmPct val="10000"/>
                                  </p:iterate>
                                  <p:childTnLst>
                                    <p:set>
                                      <p:cBhvr>
                                        <p:cTn id="108" dur="1" fill="hold">
                                          <p:stCondLst>
                                            <p:cond delay="0"/>
                                          </p:stCondLst>
                                        </p:cTn>
                                        <p:tgtEl>
                                          <p:spTgt spid="11"/>
                                        </p:tgtEl>
                                        <p:attrNameLst>
                                          <p:attrName>style.visibility</p:attrName>
                                        </p:attrNameLst>
                                      </p:cBhvr>
                                      <p:to>
                                        <p:strVal val="visible"/>
                                      </p:to>
                                    </p:set>
                                    <p:animEffect transition="in" filter="wipe(down)">
                                      <p:cBhvr>
                                        <p:cTn id="109" dur="580">
                                          <p:stCondLst>
                                            <p:cond delay="0"/>
                                          </p:stCondLst>
                                        </p:cTn>
                                        <p:tgtEl>
                                          <p:spTgt spid="11"/>
                                        </p:tgtEl>
                                      </p:cBhvr>
                                    </p:animEffect>
                                    <p:anim calcmode="lin" valueType="num">
                                      <p:cBhvr>
                                        <p:cTn id="110"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111"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112"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113"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114"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115" dur="26">
                                          <p:stCondLst>
                                            <p:cond delay="650"/>
                                          </p:stCondLst>
                                        </p:cTn>
                                        <p:tgtEl>
                                          <p:spTgt spid="11"/>
                                        </p:tgtEl>
                                      </p:cBhvr>
                                      <p:to x="100000" y="60000"/>
                                    </p:animScale>
                                    <p:animScale>
                                      <p:cBhvr>
                                        <p:cTn id="116" dur="166" decel="50000">
                                          <p:stCondLst>
                                            <p:cond delay="676"/>
                                          </p:stCondLst>
                                        </p:cTn>
                                        <p:tgtEl>
                                          <p:spTgt spid="11"/>
                                        </p:tgtEl>
                                      </p:cBhvr>
                                      <p:to x="100000" y="100000"/>
                                    </p:animScale>
                                    <p:animScale>
                                      <p:cBhvr>
                                        <p:cTn id="117" dur="26">
                                          <p:stCondLst>
                                            <p:cond delay="1312"/>
                                          </p:stCondLst>
                                        </p:cTn>
                                        <p:tgtEl>
                                          <p:spTgt spid="11"/>
                                        </p:tgtEl>
                                      </p:cBhvr>
                                      <p:to x="100000" y="80000"/>
                                    </p:animScale>
                                    <p:animScale>
                                      <p:cBhvr>
                                        <p:cTn id="118" dur="166" decel="50000">
                                          <p:stCondLst>
                                            <p:cond delay="1338"/>
                                          </p:stCondLst>
                                        </p:cTn>
                                        <p:tgtEl>
                                          <p:spTgt spid="11"/>
                                        </p:tgtEl>
                                      </p:cBhvr>
                                      <p:to x="100000" y="100000"/>
                                    </p:animScale>
                                    <p:animScale>
                                      <p:cBhvr>
                                        <p:cTn id="119" dur="26">
                                          <p:stCondLst>
                                            <p:cond delay="1642"/>
                                          </p:stCondLst>
                                        </p:cTn>
                                        <p:tgtEl>
                                          <p:spTgt spid="11"/>
                                        </p:tgtEl>
                                      </p:cBhvr>
                                      <p:to x="100000" y="90000"/>
                                    </p:animScale>
                                    <p:animScale>
                                      <p:cBhvr>
                                        <p:cTn id="120" dur="166" decel="50000">
                                          <p:stCondLst>
                                            <p:cond delay="1668"/>
                                          </p:stCondLst>
                                        </p:cTn>
                                        <p:tgtEl>
                                          <p:spTgt spid="11"/>
                                        </p:tgtEl>
                                      </p:cBhvr>
                                      <p:to x="100000" y="100000"/>
                                    </p:animScale>
                                    <p:animScale>
                                      <p:cBhvr>
                                        <p:cTn id="121" dur="26">
                                          <p:stCondLst>
                                            <p:cond delay="1808"/>
                                          </p:stCondLst>
                                        </p:cTn>
                                        <p:tgtEl>
                                          <p:spTgt spid="11"/>
                                        </p:tgtEl>
                                      </p:cBhvr>
                                      <p:to x="100000" y="95000"/>
                                    </p:animScale>
                                    <p:animScale>
                                      <p:cBhvr>
                                        <p:cTn id="122" dur="166" decel="50000">
                                          <p:stCondLst>
                                            <p:cond delay="1834"/>
                                          </p:stCondLst>
                                        </p:cTn>
                                        <p:tgtEl>
                                          <p:spTgt spid="11"/>
                                        </p:tgtEl>
                                      </p:cBhvr>
                                      <p:to x="100000" y="100000"/>
                                    </p:animScale>
                                  </p:childTnLst>
                                </p:cTn>
                              </p:par>
                            </p:childTnLst>
                          </p:cTn>
                        </p:par>
                      </p:childTnLst>
                    </p:cTn>
                  </p:par>
                  <p:par>
                    <p:cTn id="123" fill="hold">
                      <p:stCondLst>
                        <p:cond delay="indefinite"/>
                      </p:stCondLst>
                      <p:childTnLst>
                        <p:par>
                          <p:cTn id="124" fill="hold">
                            <p:stCondLst>
                              <p:cond delay="0"/>
                            </p:stCondLst>
                            <p:childTnLst>
                              <p:par>
                                <p:cTn id="125" presetID="26" presetClass="entr" presetSubtype="0" fill="hold" grpId="0" nodeType="clickEffect">
                                  <p:stCondLst>
                                    <p:cond delay="0"/>
                                  </p:stCondLst>
                                  <p:iterate type="lt">
                                    <p:tmPct val="10000"/>
                                  </p:iterate>
                                  <p:childTnLst>
                                    <p:set>
                                      <p:cBhvr>
                                        <p:cTn id="126" dur="1" fill="hold">
                                          <p:stCondLst>
                                            <p:cond delay="0"/>
                                          </p:stCondLst>
                                        </p:cTn>
                                        <p:tgtEl>
                                          <p:spTgt spid="12"/>
                                        </p:tgtEl>
                                        <p:attrNameLst>
                                          <p:attrName>style.visibility</p:attrName>
                                        </p:attrNameLst>
                                      </p:cBhvr>
                                      <p:to>
                                        <p:strVal val="visible"/>
                                      </p:to>
                                    </p:set>
                                    <p:animEffect transition="in" filter="wipe(down)">
                                      <p:cBhvr>
                                        <p:cTn id="127" dur="580">
                                          <p:stCondLst>
                                            <p:cond delay="0"/>
                                          </p:stCondLst>
                                        </p:cTn>
                                        <p:tgtEl>
                                          <p:spTgt spid="12"/>
                                        </p:tgtEl>
                                      </p:cBhvr>
                                    </p:animEffect>
                                    <p:anim calcmode="lin" valueType="num">
                                      <p:cBhvr>
                                        <p:cTn id="128"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129"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130"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131"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132"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133" dur="26">
                                          <p:stCondLst>
                                            <p:cond delay="650"/>
                                          </p:stCondLst>
                                        </p:cTn>
                                        <p:tgtEl>
                                          <p:spTgt spid="12"/>
                                        </p:tgtEl>
                                      </p:cBhvr>
                                      <p:to x="100000" y="60000"/>
                                    </p:animScale>
                                    <p:animScale>
                                      <p:cBhvr>
                                        <p:cTn id="134" dur="166" decel="50000">
                                          <p:stCondLst>
                                            <p:cond delay="676"/>
                                          </p:stCondLst>
                                        </p:cTn>
                                        <p:tgtEl>
                                          <p:spTgt spid="12"/>
                                        </p:tgtEl>
                                      </p:cBhvr>
                                      <p:to x="100000" y="100000"/>
                                    </p:animScale>
                                    <p:animScale>
                                      <p:cBhvr>
                                        <p:cTn id="135" dur="26">
                                          <p:stCondLst>
                                            <p:cond delay="1312"/>
                                          </p:stCondLst>
                                        </p:cTn>
                                        <p:tgtEl>
                                          <p:spTgt spid="12"/>
                                        </p:tgtEl>
                                      </p:cBhvr>
                                      <p:to x="100000" y="80000"/>
                                    </p:animScale>
                                    <p:animScale>
                                      <p:cBhvr>
                                        <p:cTn id="136" dur="166" decel="50000">
                                          <p:stCondLst>
                                            <p:cond delay="1338"/>
                                          </p:stCondLst>
                                        </p:cTn>
                                        <p:tgtEl>
                                          <p:spTgt spid="12"/>
                                        </p:tgtEl>
                                      </p:cBhvr>
                                      <p:to x="100000" y="100000"/>
                                    </p:animScale>
                                    <p:animScale>
                                      <p:cBhvr>
                                        <p:cTn id="137" dur="26">
                                          <p:stCondLst>
                                            <p:cond delay="1642"/>
                                          </p:stCondLst>
                                        </p:cTn>
                                        <p:tgtEl>
                                          <p:spTgt spid="12"/>
                                        </p:tgtEl>
                                      </p:cBhvr>
                                      <p:to x="100000" y="90000"/>
                                    </p:animScale>
                                    <p:animScale>
                                      <p:cBhvr>
                                        <p:cTn id="138" dur="166" decel="50000">
                                          <p:stCondLst>
                                            <p:cond delay="1668"/>
                                          </p:stCondLst>
                                        </p:cTn>
                                        <p:tgtEl>
                                          <p:spTgt spid="12"/>
                                        </p:tgtEl>
                                      </p:cBhvr>
                                      <p:to x="100000" y="100000"/>
                                    </p:animScale>
                                    <p:animScale>
                                      <p:cBhvr>
                                        <p:cTn id="139" dur="26">
                                          <p:stCondLst>
                                            <p:cond delay="1808"/>
                                          </p:stCondLst>
                                        </p:cTn>
                                        <p:tgtEl>
                                          <p:spTgt spid="12"/>
                                        </p:tgtEl>
                                      </p:cBhvr>
                                      <p:to x="100000" y="95000"/>
                                    </p:animScale>
                                    <p:animScale>
                                      <p:cBhvr>
                                        <p:cTn id="140" dur="166" decel="50000">
                                          <p:stCondLst>
                                            <p:cond delay="1834"/>
                                          </p:stCondLst>
                                        </p:cTn>
                                        <p:tgtEl>
                                          <p:spTgt spid="12"/>
                                        </p:tgtEl>
                                      </p:cBhvr>
                                      <p:to x="100000" y="100000"/>
                                    </p:animScale>
                                  </p:childTnLst>
                                </p:cTn>
                              </p:par>
                              <p:par>
                                <p:cTn id="141" presetID="26" presetClass="entr" presetSubtype="0" fill="hold" grpId="0" nodeType="withEffect">
                                  <p:stCondLst>
                                    <p:cond delay="0"/>
                                  </p:stCondLst>
                                  <p:iterate type="lt">
                                    <p:tmPct val="10000"/>
                                  </p:iterate>
                                  <p:childTnLst>
                                    <p:set>
                                      <p:cBhvr>
                                        <p:cTn id="142" dur="1" fill="hold">
                                          <p:stCondLst>
                                            <p:cond delay="0"/>
                                          </p:stCondLst>
                                        </p:cTn>
                                        <p:tgtEl>
                                          <p:spTgt spid="32"/>
                                        </p:tgtEl>
                                        <p:attrNameLst>
                                          <p:attrName>style.visibility</p:attrName>
                                        </p:attrNameLst>
                                      </p:cBhvr>
                                      <p:to>
                                        <p:strVal val="visible"/>
                                      </p:to>
                                    </p:set>
                                    <p:animEffect transition="in" filter="wipe(down)">
                                      <p:cBhvr>
                                        <p:cTn id="143" dur="580">
                                          <p:stCondLst>
                                            <p:cond delay="0"/>
                                          </p:stCondLst>
                                        </p:cTn>
                                        <p:tgtEl>
                                          <p:spTgt spid="32"/>
                                        </p:tgtEl>
                                      </p:cBhvr>
                                    </p:animEffect>
                                    <p:anim calcmode="lin" valueType="num">
                                      <p:cBhvr>
                                        <p:cTn id="144" dur="1822" tmFilter="0,0; 0.14,0.36; 0.43,0.73; 0.71,0.91; 1.0,1.0">
                                          <p:stCondLst>
                                            <p:cond delay="0"/>
                                          </p:stCondLst>
                                        </p:cTn>
                                        <p:tgtEl>
                                          <p:spTgt spid="32"/>
                                        </p:tgtEl>
                                        <p:attrNameLst>
                                          <p:attrName>ppt_x</p:attrName>
                                        </p:attrNameLst>
                                      </p:cBhvr>
                                      <p:tavLst>
                                        <p:tav tm="0">
                                          <p:val>
                                            <p:strVal val="#ppt_x-0.25"/>
                                          </p:val>
                                        </p:tav>
                                        <p:tav tm="100000">
                                          <p:val>
                                            <p:strVal val="#ppt_x"/>
                                          </p:val>
                                        </p:tav>
                                      </p:tavLst>
                                    </p:anim>
                                    <p:anim calcmode="lin" valueType="num">
                                      <p:cBhvr>
                                        <p:cTn id="145" dur="664" tmFilter="0.0,0.0; 0.25,0.07; 0.50,0.2; 0.75,0.467; 1.0,1.0">
                                          <p:stCondLst>
                                            <p:cond delay="0"/>
                                          </p:stCondLst>
                                        </p:cTn>
                                        <p:tgtEl>
                                          <p:spTgt spid="32"/>
                                        </p:tgtEl>
                                        <p:attrNameLst>
                                          <p:attrName>ppt_y</p:attrName>
                                        </p:attrNameLst>
                                      </p:cBhvr>
                                      <p:tavLst>
                                        <p:tav tm="0" fmla="#ppt_y-sin(pi*$)/3">
                                          <p:val>
                                            <p:fltVal val="0.5"/>
                                          </p:val>
                                        </p:tav>
                                        <p:tav tm="100000">
                                          <p:val>
                                            <p:fltVal val="1"/>
                                          </p:val>
                                        </p:tav>
                                      </p:tavLst>
                                    </p:anim>
                                    <p:anim calcmode="lin" valueType="num">
                                      <p:cBhvr>
                                        <p:cTn id="146" dur="664" tmFilter="0, 0; 0.125,0.2665; 0.25,0.4; 0.375,0.465; 0.5,0.5;  0.625,0.535; 0.75,0.6; 0.875,0.7335; 1,1">
                                          <p:stCondLst>
                                            <p:cond delay="664"/>
                                          </p:stCondLst>
                                        </p:cTn>
                                        <p:tgtEl>
                                          <p:spTgt spid="32"/>
                                        </p:tgtEl>
                                        <p:attrNameLst>
                                          <p:attrName>ppt_y</p:attrName>
                                        </p:attrNameLst>
                                      </p:cBhvr>
                                      <p:tavLst>
                                        <p:tav tm="0" fmla="#ppt_y-sin(pi*$)/9">
                                          <p:val>
                                            <p:fltVal val="0"/>
                                          </p:val>
                                        </p:tav>
                                        <p:tav tm="100000">
                                          <p:val>
                                            <p:fltVal val="1"/>
                                          </p:val>
                                        </p:tav>
                                      </p:tavLst>
                                    </p:anim>
                                    <p:anim calcmode="lin" valueType="num">
                                      <p:cBhvr>
                                        <p:cTn id="147" dur="332" tmFilter="0, 0; 0.125,0.2665; 0.25,0.4; 0.375,0.465; 0.5,0.5;  0.625,0.535; 0.75,0.6; 0.875,0.7335; 1,1">
                                          <p:stCondLst>
                                            <p:cond delay="1324"/>
                                          </p:stCondLst>
                                        </p:cTn>
                                        <p:tgtEl>
                                          <p:spTgt spid="32"/>
                                        </p:tgtEl>
                                        <p:attrNameLst>
                                          <p:attrName>ppt_y</p:attrName>
                                        </p:attrNameLst>
                                      </p:cBhvr>
                                      <p:tavLst>
                                        <p:tav tm="0" fmla="#ppt_y-sin(pi*$)/27">
                                          <p:val>
                                            <p:fltVal val="0"/>
                                          </p:val>
                                        </p:tav>
                                        <p:tav tm="100000">
                                          <p:val>
                                            <p:fltVal val="1"/>
                                          </p:val>
                                        </p:tav>
                                      </p:tavLst>
                                    </p:anim>
                                    <p:anim calcmode="lin" valueType="num">
                                      <p:cBhvr>
                                        <p:cTn id="148" dur="164" tmFilter="0, 0; 0.125,0.2665; 0.25,0.4; 0.375,0.465; 0.5,0.5;  0.625,0.535; 0.75,0.6; 0.875,0.7335; 1,1">
                                          <p:stCondLst>
                                            <p:cond delay="1656"/>
                                          </p:stCondLst>
                                        </p:cTn>
                                        <p:tgtEl>
                                          <p:spTgt spid="32"/>
                                        </p:tgtEl>
                                        <p:attrNameLst>
                                          <p:attrName>ppt_y</p:attrName>
                                        </p:attrNameLst>
                                      </p:cBhvr>
                                      <p:tavLst>
                                        <p:tav tm="0" fmla="#ppt_y-sin(pi*$)/81">
                                          <p:val>
                                            <p:fltVal val="0"/>
                                          </p:val>
                                        </p:tav>
                                        <p:tav tm="100000">
                                          <p:val>
                                            <p:fltVal val="1"/>
                                          </p:val>
                                        </p:tav>
                                      </p:tavLst>
                                    </p:anim>
                                    <p:animScale>
                                      <p:cBhvr>
                                        <p:cTn id="149" dur="26">
                                          <p:stCondLst>
                                            <p:cond delay="650"/>
                                          </p:stCondLst>
                                        </p:cTn>
                                        <p:tgtEl>
                                          <p:spTgt spid="32"/>
                                        </p:tgtEl>
                                      </p:cBhvr>
                                      <p:to x="100000" y="60000"/>
                                    </p:animScale>
                                    <p:animScale>
                                      <p:cBhvr>
                                        <p:cTn id="150" dur="166" decel="50000">
                                          <p:stCondLst>
                                            <p:cond delay="676"/>
                                          </p:stCondLst>
                                        </p:cTn>
                                        <p:tgtEl>
                                          <p:spTgt spid="32"/>
                                        </p:tgtEl>
                                      </p:cBhvr>
                                      <p:to x="100000" y="100000"/>
                                    </p:animScale>
                                    <p:animScale>
                                      <p:cBhvr>
                                        <p:cTn id="151" dur="26">
                                          <p:stCondLst>
                                            <p:cond delay="1312"/>
                                          </p:stCondLst>
                                        </p:cTn>
                                        <p:tgtEl>
                                          <p:spTgt spid="32"/>
                                        </p:tgtEl>
                                      </p:cBhvr>
                                      <p:to x="100000" y="80000"/>
                                    </p:animScale>
                                    <p:animScale>
                                      <p:cBhvr>
                                        <p:cTn id="152" dur="166" decel="50000">
                                          <p:stCondLst>
                                            <p:cond delay="1338"/>
                                          </p:stCondLst>
                                        </p:cTn>
                                        <p:tgtEl>
                                          <p:spTgt spid="32"/>
                                        </p:tgtEl>
                                      </p:cBhvr>
                                      <p:to x="100000" y="100000"/>
                                    </p:animScale>
                                    <p:animScale>
                                      <p:cBhvr>
                                        <p:cTn id="153" dur="26">
                                          <p:stCondLst>
                                            <p:cond delay="1642"/>
                                          </p:stCondLst>
                                        </p:cTn>
                                        <p:tgtEl>
                                          <p:spTgt spid="32"/>
                                        </p:tgtEl>
                                      </p:cBhvr>
                                      <p:to x="100000" y="90000"/>
                                    </p:animScale>
                                    <p:animScale>
                                      <p:cBhvr>
                                        <p:cTn id="154" dur="166" decel="50000">
                                          <p:stCondLst>
                                            <p:cond delay="1668"/>
                                          </p:stCondLst>
                                        </p:cTn>
                                        <p:tgtEl>
                                          <p:spTgt spid="32"/>
                                        </p:tgtEl>
                                      </p:cBhvr>
                                      <p:to x="100000" y="100000"/>
                                    </p:animScale>
                                    <p:animScale>
                                      <p:cBhvr>
                                        <p:cTn id="155" dur="26">
                                          <p:stCondLst>
                                            <p:cond delay="1808"/>
                                          </p:stCondLst>
                                        </p:cTn>
                                        <p:tgtEl>
                                          <p:spTgt spid="32"/>
                                        </p:tgtEl>
                                      </p:cBhvr>
                                      <p:to x="100000" y="95000"/>
                                    </p:animScale>
                                    <p:animScale>
                                      <p:cBhvr>
                                        <p:cTn id="156" dur="166" decel="50000">
                                          <p:stCondLst>
                                            <p:cond delay="1834"/>
                                          </p:stCondLst>
                                        </p:cTn>
                                        <p:tgtEl>
                                          <p:spTgt spid="32"/>
                                        </p:tgtEl>
                                      </p:cBhvr>
                                      <p:to x="100000" y="100000"/>
                                    </p:animScale>
                                  </p:childTnLst>
                                </p:cTn>
                              </p:par>
                            </p:childTnLst>
                          </p:cTn>
                        </p:par>
                      </p:childTnLst>
                    </p:cTn>
                  </p:par>
                  <p:par>
                    <p:cTn id="157" fill="hold">
                      <p:stCondLst>
                        <p:cond delay="indefinite"/>
                      </p:stCondLst>
                      <p:childTnLst>
                        <p:par>
                          <p:cTn id="158" fill="hold">
                            <p:stCondLst>
                              <p:cond delay="0"/>
                            </p:stCondLst>
                            <p:childTnLst>
                              <p:par>
                                <p:cTn id="159" presetID="26" presetClass="entr" presetSubtype="0" fill="hold" grpId="0" nodeType="clickEffect">
                                  <p:stCondLst>
                                    <p:cond delay="0"/>
                                  </p:stCondLst>
                                  <p:iterate type="lt">
                                    <p:tmPct val="10000"/>
                                  </p:iterate>
                                  <p:childTnLst>
                                    <p:set>
                                      <p:cBhvr>
                                        <p:cTn id="160" dur="1" fill="hold">
                                          <p:stCondLst>
                                            <p:cond delay="0"/>
                                          </p:stCondLst>
                                        </p:cTn>
                                        <p:tgtEl>
                                          <p:spTgt spid="21"/>
                                        </p:tgtEl>
                                        <p:attrNameLst>
                                          <p:attrName>style.visibility</p:attrName>
                                        </p:attrNameLst>
                                      </p:cBhvr>
                                      <p:to>
                                        <p:strVal val="visible"/>
                                      </p:to>
                                    </p:set>
                                    <p:animEffect transition="in" filter="wipe(down)">
                                      <p:cBhvr>
                                        <p:cTn id="161" dur="580">
                                          <p:stCondLst>
                                            <p:cond delay="0"/>
                                          </p:stCondLst>
                                        </p:cTn>
                                        <p:tgtEl>
                                          <p:spTgt spid="21"/>
                                        </p:tgtEl>
                                      </p:cBhvr>
                                    </p:animEffect>
                                    <p:anim calcmode="lin" valueType="num">
                                      <p:cBhvr>
                                        <p:cTn id="162" dur="1822" tmFilter="0,0; 0.14,0.36; 0.43,0.73; 0.71,0.91; 1.0,1.0">
                                          <p:stCondLst>
                                            <p:cond delay="0"/>
                                          </p:stCondLst>
                                        </p:cTn>
                                        <p:tgtEl>
                                          <p:spTgt spid="21"/>
                                        </p:tgtEl>
                                        <p:attrNameLst>
                                          <p:attrName>ppt_x</p:attrName>
                                        </p:attrNameLst>
                                      </p:cBhvr>
                                      <p:tavLst>
                                        <p:tav tm="0">
                                          <p:val>
                                            <p:strVal val="#ppt_x-0.25"/>
                                          </p:val>
                                        </p:tav>
                                        <p:tav tm="100000">
                                          <p:val>
                                            <p:strVal val="#ppt_x"/>
                                          </p:val>
                                        </p:tav>
                                      </p:tavLst>
                                    </p:anim>
                                    <p:anim calcmode="lin" valueType="num">
                                      <p:cBhvr>
                                        <p:cTn id="163" dur="664" tmFilter="0.0,0.0; 0.25,0.07; 0.50,0.2; 0.75,0.467; 1.0,1.0">
                                          <p:stCondLst>
                                            <p:cond delay="0"/>
                                          </p:stCondLst>
                                        </p:cTn>
                                        <p:tgtEl>
                                          <p:spTgt spid="21"/>
                                        </p:tgtEl>
                                        <p:attrNameLst>
                                          <p:attrName>ppt_y</p:attrName>
                                        </p:attrNameLst>
                                      </p:cBhvr>
                                      <p:tavLst>
                                        <p:tav tm="0" fmla="#ppt_y-sin(pi*$)/3">
                                          <p:val>
                                            <p:fltVal val="0.5"/>
                                          </p:val>
                                        </p:tav>
                                        <p:tav tm="100000">
                                          <p:val>
                                            <p:fltVal val="1"/>
                                          </p:val>
                                        </p:tav>
                                      </p:tavLst>
                                    </p:anim>
                                    <p:anim calcmode="lin" valueType="num">
                                      <p:cBhvr>
                                        <p:cTn id="164" dur="664" tmFilter="0, 0; 0.125,0.2665; 0.25,0.4; 0.375,0.465; 0.5,0.5;  0.625,0.535; 0.75,0.6; 0.875,0.7335; 1,1">
                                          <p:stCondLst>
                                            <p:cond delay="664"/>
                                          </p:stCondLst>
                                        </p:cTn>
                                        <p:tgtEl>
                                          <p:spTgt spid="21"/>
                                        </p:tgtEl>
                                        <p:attrNameLst>
                                          <p:attrName>ppt_y</p:attrName>
                                        </p:attrNameLst>
                                      </p:cBhvr>
                                      <p:tavLst>
                                        <p:tav tm="0" fmla="#ppt_y-sin(pi*$)/9">
                                          <p:val>
                                            <p:fltVal val="0"/>
                                          </p:val>
                                        </p:tav>
                                        <p:tav tm="100000">
                                          <p:val>
                                            <p:fltVal val="1"/>
                                          </p:val>
                                        </p:tav>
                                      </p:tavLst>
                                    </p:anim>
                                    <p:anim calcmode="lin" valueType="num">
                                      <p:cBhvr>
                                        <p:cTn id="165" dur="332" tmFilter="0, 0; 0.125,0.2665; 0.25,0.4; 0.375,0.465; 0.5,0.5;  0.625,0.535; 0.75,0.6; 0.875,0.7335; 1,1">
                                          <p:stCondLst>
                                            <p:cond delay="1324"/>
                                          </p:stCondLst>
                                        </p:cTn>
                                        <p:tgtEl>
                                          <p:spTgt spid="21"/>
                                        </p:tgtEl>
                                        <p:attrNameLst>
                                          <p:attrName>ppt_y</p:attrName>
                                        </p:attrNameLst>
                                      </p:cBhvr>
                                      <p:tavLst>
                                        <p:tav tm="0" fmla="#ppt_y-sin(pi*$)/27">
                                          <p:val>
                                            <p:fltVal val="0"/>
                                          </p:val>
                                        </p:tav>
                                        <p:tav tm="100000">
                                          <p:val>
                                            <p:fltVal val="1"/>
                                          </p:val>
                                        </p:tav>
                                      </p:tavLst>
                                    </p:anim>
                                    <p:anim calcmode="lin" valueType="num">
                                      <p:cBhvr>
                                        <p:cTn id="166" dur="164" tmFilter="0, 0; 0.125,0.2665; 0.25,0.4; 0.375,0.465; 0.5,0.5;  0.625,0.535; 0.75,0.6; 0.875,0.7335; 1,1">
                                          <p:stCondLst>
                                            <p:cond delay="1656"/>
                                          </p:stCondLst>
                                        </p:cTn>
                                        <p:tgtEl>
                                          <p:spTgt spid="21"/>
                                        </p:tgtEl>
                                        <p:attrNameLst>
                                          <p:attrName>ppt_y</p:attrName>
                                        </p:attrNameLst>
                                      </p:cBhvr>
                                      <p:tavLst>
                                        <p:tav tm="0" fmla="#ppt_y-sin(pi*$)/81">
                                          <p:val>
                                            <p:fltVal val="0"/>
                                          </p:val>
                                        </p:tav>
                                        <p:tav tm="100000">
                                          <p:val>
                                            <p:fltVal val="1"/>
                                          </p:val>
                                        </p:tav>
                                      </p:tavLst>
                                    </p:anim>
                                    <p:animScale>
                                      <p:cBhvr>
                                        <p:cTn id="167" dur="26">
                                          <p:stCondLst>
                                            <p:cond delay="650"/>
                                          </p:stCondLst>
                                        </p:cTn>
                                        <p:tgtEl>
                                          <p:spTgt spid="21"/>
                                        </p:tgtEl>
                                      </p:cBhvr>
                                      <p:to x="100000" y="60000"/>
                                    </p:animScale>
                                    <p:animScale>
                                      <p:cBhvr>
                                        <p:cTn id="168" dur="166" decel="50000">
                                          <p:stCondLst>
                                            <p:cond delay="676"/>
                                          </p:stCondLst>
                                        </p:cTn>
                                        <p:tgtEl>
                                          <p:spTgt spid="21"/>
                                        </p:tgtEl>
                                      </p:cBhvr>
                                      <p:to x="100000" y="100000"/>
                                    </p:animScale>
                                    <p:animScale>
                                      <p:cBhvr>
                                        <p:cTn id="169" dur="26">
                                          <p:stCondLst>
                                            <p:cond delay="1312"/>
                                          </p:stCondLst>
                                        </p:cTn>
                                        <p:tgtEl>
                                          <p:spTgt spid="21"/>
                                        </p:tgtEl>
                                      </p:cBhvr>
                                      <p:to x="100000" y="80000"/>
                                    </p:animScale>
                                    <p:animScale>
                                      <p:cBhvr>
                                        <p:cTn id="170" dur="166" decel="50000">
                                          <p:stCondLst>
                                            <p:cond delay="1338"/>
                                          </p:stCondLst>
                                        </p:cTn>
                                        <p:tgtEl>
                                          <p:spTgt spid="21"/>
                                        </p:tgtEl>
                                      </p:cBhvr>
                                      <p:to x="100000" y="100000"/>
                                    </p:animScale>
                                    <p:animScale>
                                      <p:cBhvr>
                                        <p:cTn id="171" dur="26">
                                          <p:stCondLst>
                                            <p:cond delay="1642"/>
                                          </p:stCondLst>
                                        </p:cTn>
                                        <p:tgtEl>
                                          <p:spTgt spid="21"/>
                                        </p:tgtEl>
                                      </p:cBhvr>
                                      <p:to x="100000" y="90000"/>
                                    </p:animScale>
                                    <p:animScale>
                                      <p:cBhvr>
                                        <p:cTn id="172" dur="166" decel="50000">
                                          <p:stCondLst>
                                            <p:cond delay="1668"/>
                                          </p:stCondLst>
                                        </p:cTn>
                                        <p:tgtEl>
                                          <p:spTgt spid="21"/>
                                        </p:tgtEl>
                                      </p:cBhvr>
                                      <p:to x="100000" y="100000"/>
                                    </p:animScale>
                                    <p:animScale>
                                      <p:cBhvr>
                                        <p:cTn id="173" dur="26">
                                          <p:stCondLst>
                                            <p:cond delay="1808"/>
                                          </p:stCondLst>
                                        </p:cTn>
                                        <p:tgtEl>
                                          <p:spTgt spid="21"/>
                                        </p:tgtEl>
                                      </p:cBhvr>
                                      <p:to x="100000" y="95000"/>
                                    </p:animScale>
                                    <p:animScale>
                                      <p:cBhvr>
                                        <p:cTn id="174" dur="166" decel="50000">
                                          <p:stCondLst>
                                            <p:cond delay="1834"/>
                                          </p:stCondLst>
                                        </p:cTn>
                                        <p:tgtEl>
                                          <p:spTgt spid="21"/>
                                        </p:tgtEl>
                                      </p:cBhvr>
                                      <p:to x="100000" y="100000"/>
                                    </p:animScale>
                                  </p:childTnLst>
                                </p:cTn>
                              </p:par>
                            </p:childTnLst>
                          </p:cTn>
                        </p:par>
                      </p:childTnLst>
                    </p:cTn>
                  </p:par>
                  <p:par>
                    <p:cTn id="175" fill="hold">
                      <p:stCondLst>
                        <p:cond delay="indefinite"/>
                      </p:stCondLst>
                      <p:childTnLst>
                        <p:par>
                          <p:cTn id="176" fill="hold">
                            <p:stCondLst>
                              <p:cond delay="0"/>
                            </p:stCondLst>
                            <p:childTnLst>
                              <p:par>
                                <p:cTn id="177" presetID="26" presetClass="entr" presetSubtype="0" fill="hold" grpId="0" nodeType="clickEffect">
                                  <p:stCondLst>
                                    <p:cond delay="0"/>
                                  </p:stCondLst>
                                  <p:iterate type="lt">
                                    <p:tmPct val="10000"/>
                                  </p:iterate>
                                  <p:childTnLst>
                                    <p:set>
                                      <p:cBhvr>
                                        <p:cTn id="178" dur="1" fill="hold">
                                          <p:stCondLst>
                                            <p:cond delay="0"/>
                                          </p:stCondLst>
                                        </p:cTn>
                                        <p:tgtEl>
                                          <p:spTgt spid="23"/>
                                        </p:tgtEl>
                                        <p:attrNameLst>
                                          <p:attrName>style.visibility</p:attrName>
                                        </p:attrNameLst>
                                      </p:cBhvr>
                                      <p:to>
                                        <p:strVal val="visible"/>
                                      </p:to>
                                    </p:set>
                                    <p:animEffect transition="in" filter="wipe(down)">
                                      <p:cBhvr>
                                        <p:cTn id="179" dur="580">
                                          <p:stCondLst>
                                            <p:cond delay="0"/>
                                          </p:stCondLst>
                                        </p:cTn>
                                        <p:tgtEl>
                                          <p:spTgt spid="23"/>
                                        </p:tgtEl>
                                      </p:cBhvr>
                                    </p:animEffect>
                                    <p:anim calcmode="lin" valueType="num">
                                      <p:cBhvr>
                                        <p:cTn id="180" dur="1822" tmFilter="0,0; 0.14,0.36; 0.43,0.73; 0.71,0.91; 1.0,1.0">
                                          <p:stCondLst>
                                            <p:cond delay="0"/>
                                          </p:stCondLst>
                                        </p:cTn>
                                        <p:tgtEl>
                                          <p:spTgt spid="23"/>
                                        </p:tgtEl>
                                        <p:attrNameLst>
                                          <p:attrName>ppt_x</p:attrName>
                                        </p:attrNameLst>
                                      </p:cBhvr>
                                      <p:tavLst>
                                        <p:tav tm="0">
                                          <p:val>
                                            <p:strVal val="#ppt_x-0.25"/>
                                          </p:val>
                                        </p:tav>
                                        <p:tav tm="100000">
                                          <p:val>
                                            <p:strVal val="#ppt_x"/>
                                          </p:val>
                                        </p:tav>
                                      </p:tavLst>
                                    </p:anim>
                                    <p:anim calcmode="lin" valueType="num">
                                      <p:cBhvr>
                                        <p:cTn id="181" dur="664" tmFilter="0.0,0.0; 0.25,0.07; 0.50,0.2; 0.75,0.467; 1.0,1.0">
                                          <p:stCondLst>
                                            <p:cond delay="0"/>
                                          </p:stCondLst>
                                        </p:cTn>
                                        <p:tgtEl>
                                          <p:spTgt spid="23"/>
                                        </p:tgtEl>
                                        <p:attrNameLst>
                                          <p:attrName>ppt_y</p:attrName>
                                        </p:attrNameLst>
                                      </p:cBhvr>
                                      <p:tavLst>
                                        <p:tav tm="0" fmla="#ppt_y-sin(pi*$)/3">
                                          <p:val>
                                            <p:fltVal val="0.5"/>
                                          </p:val>
                                        </p:tav>
                                        <p:tav tm="100000">
                                          <p:val>
                                            <p:fltVal val="1"/>
                                          </p:val>
                                        </p:tav>
                                      </p:tavLst>
                                    </p:anim>
                                    <p:anim calcmode="lin" valueType="num">
                                      <p:cBhvr>
                                        <p:cTn id="182" dur="664" tmFilter="0, 0; 0.125,0.2665; 0.25,0.4; 0.375,0.465; 0.5,0.5;  0.625,0.535; 0.75,0.6; 0.875,0.7335; 1,1">
                                          <p:stCondLst>
                                            <p:cond delay="664"/>
                                          </p:stCondLst>
                                        </p:cTn>
                                        <p:tgtEl>
                                          <p:spTgt spid="23"/>
                                        </p:tgtEl>
                                        <p:attrNameLst>
                                          <p:attrName>ppt_y</p:attrName>
                                        </p:attrNameLst>
                                      </p:cBhvr>
                                      <p:tavLst>
                                        <p:tav tm="0" fmla="#ppt_y-sin(pi*$)/9">
                                          <p:val>
                                            <p:fltVal val="0"/>
                                          </p:val>
                                        </p:tav>
                                        <p:tav tm="100000">
                                          <p:val>
                                            <p:fltVal val="1"/>
                                          </p:val>
                                        </p:tav>
                                      </p:tavLst>
                                    </p:anim>
                                    <p:anim calcmode="lin" valueType="num">
                                      <p:cBhvr>
                                        <p:cTn id="183" dur="332" tmFilter="0, 0; 0.125,0.2665; 0.25,0.4; 0.375,0.465; 0.5,0.5;  0.625,0.535; 0.75,0.6; 0.875,0.7335; 1,1">
                                          <p:stCondLst>
                                            <p:cond delay="1324"/>
                                          </p:stCondLst>
                                        </p:cTn>
                                        <p:tgtEl>
                                          <p:spTgt spid="23"/>
                                        </p:tgtEl>
                                        <p:attrNameLst>
                                          <p:attrName>ppt_y</p:attrName>
                                        </p:attrNameLst>
                                      </p:cBhvr>
                                      <p:tavLst>
                                        <p:tav tm="0" fmla="#ppt_y-sin(pi*$)/27">
                                          <p:val>
                                            <p:fltVal val="0"/>
                                          </p:val>
                                        </p:tav>
                                        <p:tav tm="100000">
                                          <p:val>
                                            <p:fltVal val="1"/>
                                          </p:val>
                                        </p:tav>
                                      </p:tavLst>
                                    </p:anim>
                                    <p:anim calcmode="lin" valueType="num">
                                      <p:cBhvr>
                                        <p:cTn id="184" dur="164" tmFilter="0, 0; 0.125,0.2665; 0.25,0.4; 0.375,0.465; 0.5,0.5;  0.625,0.535; 0.75,0.6; 0.875,0.7335; 1,1">
                                          <p:stCondLst>
                                            <p:cond delay="1656"/>
                                          </p:stCondLst>
                                        </p:cTn>
                                        <p:tgtEl>
                                          <p:spTgt spid="23"/>
                                        </p:tgtEl>
                                        <p:attrNameLst>
                                          <p:attrName>ppt_y</p:attrName>
                                        </p:attrNameLst>
                                      </p:cBhvr>
                                      <p:tavLst>
                                        <p:tav tm="0" fmla="#ppt_y-sin(pi*$)/81">
                                          <p:val>
                                            <p:fltVal val="0"/>
                                          </p:val>
                                        </p:tav>
                                        <p:tav tm="100000">
                                          <p:val>
                                            <p:fltVal val="1"/>
                                          </p:val>
                                        </p:tav>
                                      </p:tavLst>
                                    </p:anim>
                                    <p:animScale>
                                      <p:cBhvr>
                                        <p:cTn id="185" dur="26">
                                          <p:stCondLst>
                                            <p:cond delay="650"/>
                                          </p:stCondLst>
                                        </p:cTn>
                                        <p:tgtEl>
                                          <p:spTgt spid="23"/>
                                        </p:tgtEl>
                                      </p:cBhvr>
                                      <p:to x="100000" y="60000"/>
                                    </p:animScale>
                                    <p:animScale>
                                      <p:cBhvr>
                                        <p:cTn id="186" dur="166" decel="50000">
                                          <p:stCondLst>
                                            <p:cond delay="676"/>
                                          </p:stCondLst>
                                        </p:cTn>
                                        <p:tgtEl>
                                          <p:spTgt spid="23"/>
                                        </p:tgtEl>
                                      </p:cBhvr>
                                      <p:to x="100000" y="100000"/>
                                    </p:animScale>
                                    <p:animScale>
                                      <p:cBhvr>
                                        <p:cTn id="187" dur="26">
                                          <p:stCondLst>
                                            <p:cond delay="1312"/>
                                          </p:stCondLst>
                                        </p:cTn>
                                        <p:tgtEl>
                                          <p:spTgt spid="23"/>
                                        </p:tgtEl>
                                      </p:cBhvr>
                                      <p:to x="100000" y="80000"/>
                                    </p:animScale>
                                    <p:animScale>
                                      <p:cBhvr>
                                        <p:cTn id="188" dur="166" decel="50000">
                                          <p:stCondLst>
                                            <p:cond delay="1338"/>
                                          </p:stCondLst>
                                        </p:cTn>
                                        <p:tgtEl>
                                          <p:spTgt spid="23"/>
                                        </p:tgtEl>
                                      </p:cBhvr>
                                      <p:to x="100000" y="100000"/>
                                    </p:animScale>
                                    <p:animScale>
                                      <p:cBhvr>
                                        <p:cTn id="189" dur="26">
                                          <p:stCondLst>
                                            <p:cond delay="1642"/>
                                          </p:stCondLst>
                                        </p:cTn>
                                        <p:tgtEl>
                                          <p:spTgt spid="23"/>
                                        </p:tgtEl>
                                      </p:cBhvr>
                                      <p:to x="100000" y="90000"/>
                                    </p:animScale>
                                    <p:animScale>
                                      <p:cBhvr>
                                        <p:cTn id="190" dur="166" decel="50000">
                                          <p:stCondLst>
                                            <p:cond delay="1668"/>
                                          </p:stCondLst>
                                        </p:cTn>
                                        <p:tgtEl>
                                          <p:spTgt spid="23"/>
                                        </p:tgtEl>
                                      </p:cBhvr>
                                      <p:to x="100000" y="100000"/>
                                    </p:animScale>
                                    <p:animScale>
                                      <p:cBhvr>
                                        <p:cTn id="191" dur="26">
                                          <p:stCondLst>
                                            <p:cond delay="1808"/>
                                          </p:stCondLst>
                                        </p:cTn>
                                        <p:tgtEl>
                                          <p:spTgt spid="23"/>
                                        </p:tgtEl>
                                      </p:cBhvr>
                                      <p:to x="100000" y="95000"/>
                                    </p:animScale>
                                    <p:animScale>
                                      <p:cBhvr>
                                        <p:cTn id="192" dur="166" decel="50000">
                                          <p:stCondLst>
                                            <p:cond delay="1834"/>
                                          </p:stCondLst>
                                        </p:cTn>
                                        <p:tgtEl>
                                          <p:spTgt spid="23"/>
                                        </p:tgtEl>
                                      </p:cBhvr>
                                      <p:to x="100000" y="100000"/>
                                    </p:animScale>
                                  </p:childTnLst>
                                </p:cTn>
                              </p:par>
                            </p:childTnLst>
                          </p:cTn>
                        </p:par>
                      </p:childTnLst>
                    </p:cTn>
                  </p:par>
                  <p:par>
                    <p:cTn id="193" fill="hold">
                      <p:stCondLst>
                        <p:cond delay="indefinite"/>
                      </p:stCondLst>
                      <p:childTnLst>
                        <p:par>
                          <p:cTn id="194" fill="hold">
                            <p:stCondLst>
                              <p:cond delay="0"/>
                            </p:stCondLst>
                            <p:childTnLst>
                              <p:par>
                                <p:cTn id="195" presetID="26" presetClass="entr" presetSubtype="0" fill="hold" grpId="0" nodeType="clickEffect">
                                  <p:stCondLst>
                                    <p:cond delay="0"/>
                                  </p:stCondLst>
                                  <p:iterate type="lt">
                                    <p:tmPct val="10000"/>
                                  </p:iterate>
                                  <p:childTnLst>
                                    <p:set>
                                      <p:cBhvr>
                                        <p:cTn id="196" dur="1" fill="hold">
                                          <p:stCondLst>
                                            <p:cond delay="0"/>
                                          </p:stCondLst>
                                        </p:cTn>
                                        <p:tgtEl>
                                          <p:spTgt spid="25"/>
                                        </p:tgtEl>
                                        <p:attrNameLst>
                                          <p:attrName>style.visibility</p:attrName>
                                        </p:attrNameLst>
                                      </p:cBhvr>
                                      <p:to>
                                        <p:strVal val="visible"/>
                                      </p:to>
                                    </p:set>
                                    <p:animEffect transition="in" filter="wipe(down)">
                                      <p:cBhvr>
                                        <p:cTn id="197" dur="580">
                                          <p:stCondLst>
                                            <p:cond delay="0"/>
                                          </p:stCondLst>
                                        </p:cTn>
                                        <p:tgtEl>
                                          <p:spTgt spid="25"/>
                                        </p:tgtEl>
                                      </p:cBhvr>
                                    </p:animEffect>
                                    <p:anim calcmode="lin" valueType="num">
                                      <p:cBhvr>
                                        <p:cTn id="198" dur="1822" tmFilter="0,0; 0.14,0.36; 0.43,0.73; 0.71,0.91; 1.0,1.0">
                                          <p:stCondLst>
                                            <p:cond delay="0"/>
                                          </p:stCondLst>
                                        </p:cTn>
                                        <p:tgtEl>
                                          <p:spTgt spid="25"/>
                                        </p:tgtEl>
                                        <p:attrNameLst>
                                          <p:attrName>ppt_x</p:attrName>
                                        </p:attrNameLst>
                                      </p:cBhvr>
                                      <p:tavLst>
                                        <p:tav tm="0">
                                          <p:val>
                                            <p:strVal val="#ppt_x-0.25"/>
                                          </p:val>
                                        </p:tav>
                                        <p:tav tm="100000">
                                          <p:val>
                                            <p:strVal val="#ppt_x"/>
                                          </p:val>
                                        </p:tav>
                                      </p:tavLst>
                                    </p:anim>
                                    <p:anim calcmode="lin" valueType="num">
                                      <p:cBhvr>
                                        <p:cTn id="199" dur="664" tmFilter="0.0,0.0; 0.25,0.07; 0.50,0.2; 0.75,0.467; 1.0,1.0">
                                          <p:stCondLst>
                                            <p:cond delay="0"/>
                                          </p:stCondLst>
                                        </p:cTn>
                                        <p:tgtEl>
                                          <p:spTgt spid="25"/>
                                        </p:tgtEl>
                                        <p:attrNameLst>
                                          <p:attrName>ppt_y</p:attrName>
                                        </p:attrNameLst>
                                      </p:cBhvr>
                                      <p:tavLst>
                                        <p:tav tm="0" fmla="#ppt_y-sin(pi*$)/3">
                                          <p:val>
                                            <p:fltVal val="0.5"/>
                                          </p:val>
                                        </p:tav>
                                        <p:tav tm="100000">
                                          <p:val>
                                            <p:fltVal val="1"/>
                                          </p:val>
                                        </p:tav>
                                      </p:tavLst>
                                    </p:anim>
                                    <p:anim calcmode="lin" valueType="num">
                                      <p:cBhvr>
                                        <p:cTn id="200" dur="664" tmFilter="0, 0; 0.125,0.2665; 0.25,0.4; 0.375,0.465; 0.5,0.5;  0.625,0.535; 0.75,0.6; 0.875,0.7335; 1,1">
                                          <p:stCondLst>
                                            <p:cond delay="664"/>
                                          </p:stCondLst>
                                        </p:cTn>
                                        <p:tgtEl>
                                          <p:spTgt spid="25"/>
                                        </p:tgtEl>
                                        <p:attrNameLst>
                                          <p:attrName>ppt_y</p:attrName>
                                        </p:attrNameLst>
                                      </p:cBhvr>
                                      <p:tavLst>
                                        <p:tav tm="0" fmla="#ppt_y-sin(pi*$)/9">
                                          <p:val>
                                            <p:fltVal val="0"/>
                                          </p:val>
                                        </p:tav>
                                        <p:tav tm="100000">
                                          <p:val>
                                            <p:fltVal val="1"/>
                                          </p:val>
                                        </p:tav>
                                      </p:tavLst>
                                    </p:anim>
                                    <p:anim calcmode="lin" valueType="num">
                                      <p:cBhvr>
                                        <p:cTn id="201" dur="332" tmFilter="0, 0; 0.125,0.2665; 0.25,0.4; 0.375,0.465; 0.5,0.5;  0.625,0.535; 0.75,0.6; 0.875,0.7335; 1,1">
                                          <p:stCondLst>
                                            <p:cond delay="1324"/>
                                          </p:stCondLst>
                                        </p:cTn>
                                        <p:tgtEl>
                                          <p:spTgt spid="25"/>
                                        </p:tgtEl>
                                        <p:attrNameLst>
                                          <p:attrName>ppt_y</p:attrName>
                                        </p:attrNameLst>
                                      </p:cBhvr>
                                      <p:tavLst>
                                        <p:tav tm="0" fmla="#ppt_y-sin(pi*$)/27">
                                          <p:val>
                                            <p:fltVal val="0"/>
                                          </p:val>
                                        </p:tav>
                                        <p:tav tm="100000">
                                          <p:val>
                                            <p:fltVal val="1"/>
                                          </p:val>
                                        </p:tav>
                                      </p:tavLst>
                                    </p:anim>
                                    <p:anim calcmode="lin" valueType="num">
                                      <p:cBhvr>
                                        <p:cTn id="202" dur="164" tmFilter="0, 0; 0.125,0.2665; 0.25,0.4; 0.375,0.465; 0.5,0.5;  0.625,0.535; 0.75,0.6; 0.875,0.7335; 1,1">
                                          <p:stCondLst>
                                            <p:cond delay="1656"/>
                                          </p:stCondLst>
                                        </p:cTn>
                                        <p:tgtEl>
                                          <p:spTgt spid="25"/>
                                        </p:tgtEl>
                                        <p:attrNameLst>
                                          <p:attrName>ppt_y</p:attrName>
                                        </p:attrNameLst>
                                      </p:cBhvr>
                                      <p:tavLst>
                                        <p:tav tm="0" fmla="#ppt_y-sin(pi*$)/81">
                                          <p:val>
                                            <p:fltVal val="0"/>
                                          </p:val>
                                        </p:tav>
                                        <p:tav tm="100000">
                                          <p:val>
                                            <p:fltVal val="1"/>
                                          </p:val>
                                        </p:tav>
                                      </p:tavLst>
                                    </p:anim>
                                    <p:animScale>
                                      <p:cBhvr>
                                        <p:cTn id="203" dur="26">
                                          <p:stCondLst>
                                            <p:cond delay="650"/>
                                          </p:stCondLst>
                                        </p:cTn>
                                        <p:tgtEl>
                                          <p:spTgt spid="25"/>
                                        </p:tgtEl>
                                      </p:cBhvr>
                                      <p:to x="100000" y="60000"/>
                                    </p:animScale>
                                    <p:animScale>
                                      <p:cBhvr>
                                        <p:cTn id="204" dur="166" decel="50000">
                                          <p:stCondLst>
                                            <p:cond delay="676"/>
                                          </p:stCondLst>
                                        </p:cTn>
                                        <p:tgtEl>
                                          <p:spTgt spid="25"/>
                                        </p:tgtEl>
                                      </p:cBhvr>
                                      <p:to x="100000" y="100000"/>
                                    </p:animScale>
                                    <p:animScale>
                                      <p:cBhvr>
                                        <p:cTn id="205" dur="26">
                                          <p:stCondLst>
                                            <p:cond delay="1312"/>
                                          </p:stCondLst>
                                        </p:cTn>
                                        <p:tgtEl>
                                          <p:spTgt spid="25"/>
                                        </p:tgtEl>
                                      </p:cBhvr>
                                      <p:to x="100000" y="80000"/>
                                    </p:animScale>
                                    <p:animScale>
                                      <p:cBhvr>
                                        <p:cTn id="206" dur="166" decel="50000">
                                          <p:stCondLst>
                                            <p:cond delay="1338"/>
                                          </p:stCondLst>
                                        </p:cTn>
                                        <p:tgtEl>
                                          <p:spTgt spid="25"/>
                                        </p:tgtEl>
                                      </p:cBhvr>
                                      <p:to x="100000" y="100000"/>
                                    </p:animScale>
                                    <p:animScale>
                                      <p:cBhvr>
                                        <p:cTn id="207" dur="26">
                                          <p:stCondLst>
                                            <p:cond delay="1642"/>
                                          </p:stCondLst>
                                        </p:cTn>
                                        <p:tgtEl>
                                          <p:spTgt spid="25"/>
                                        </p:tgtEl>
                                      </p:cBhvr>
                                      <p:to x="100000" y="90000"/>
                                    </p:animScale>
                                    <p:animScale>
                                      <p:cBhvr>
                                        <p:cTn id="208" dur="166" decel="50000">
                                          <p:stCondLst>
                                            <p:cond delay="1668"/>
                                          </p:stCondLst>
                                        </p:cTn>
                                        <p:tgtEl>
                                          <p:spTgt spid="25"/>
                                        </p:tgtEl>
                                      </p:cBhvr>
                                      <p:to x="100000" y="100000"/>
                                    </p:animScale>
                                    <p:animScale>
                                      <p:cBhvr>
                                        <p:cTn id="209" dur="26">
                                          <p:stCondLst>
                                            <p:cond delay="1808"/>
                                          </p:stCondLst>
                                        </p:cTn>
                                        <p:tgtEl>
                                          <p:spTgt spid="25"/>
                                        </p:tgtEl>
                                      </p:cBhvr>
                                      <p:to x="100000" y="95000"/>
                                    </p:animScale>
                                    <p:animScale>
                                      <p:cBhvr>
                                        <p:cTn id="210" dur="166" decel="50000">
                                          <p:stCondLst>
                                            <p:cond delay="1834"/>
                                          </p:stCondLst>
                                        </p:cTn>
                                        <p:tgtEl>
                                          <p:spTgt spid="25"/>
                                        </p:tgtEl>
                                      </p:cBhvr>
                                      <p:to x="100000" y="100000"/>
                                    </p:animScale>
                                  </p:childTnLst>
                                </p:cTn>
                              </p:par>
                            </p:childTnLst>
                          </p:cTn>
                        </p:par>
                      </p:childTnLst>
                    </p:cTn>
                  </p:par>
                  <p:par>
                    <p:cTn id="211" fill="hold">
                      <p:stCondLst>
                        <p:cond delay="indefinite"/>
                      </p:stCondLst>
                      <p:childTnLst>
                        <p:par>
                          <p:cTn id="212" fill="hold">
                            <p:stCondLst>
                              <p:cond delay="0"/>
                            </p:stCondLst>
                            <p:childTnLst>
                              <p:par>
                                <p:cTn id="213" presetID="26" presetClass="entr" presetSubtype="0" fill="hold" grpId="0" nodeType="clickEffect">
                                  <p:stCondLst>
                                    <p:cond delay="0"/>
                                  </p:stCondLst>
                                  <p:iterate type="lt">
                                    <p:tmPct val="10000"/>
                                  </p:iterate>
                                  <p:childTnLst>
                                    <p:set>
                                      <p:cBhvr>
                                        <p:cTn id="214" dur="1" fill="hold">
                                          <p:stCondLst>
                                            <p:cond delay="0"/>
                                          </p:stCondLst>
                                        </p:cTn>
                                        <p:tgtEl>
                                          <p:spTgt spid="27"/>
                                        </p:tgtEl>
                                        <p:attrNameLst>
                                          <p:attrName>style.visibility</p:attrName>
                                        </p:attrNameLst>
                                      </p:cBhvr>
                                      <p:to>
                                        <p:strVal val="visible"/>
                                      </p:to>
                                    </p:set>
                                    <p:animEffect transition="in" filter="wipe(down)">
                                      <p:cBhvr>
                                        <p:cTn id="215" dur="580">
                                          <p:stCondLst>
                                            <p:cond delay="0"/>
                                          </p:stCondLst>
                                        </p:cTn>
                                        <p:tgtEl>
                                          <p:spTgt spid="27"/>
                                        </p:tgtEl>
                                      </p:cBhvr>
                                    </p:animEffect>
                                    <p:anim calcmode="lin" valueType="num">
                                      <p:cBhvr>
                                        <p:cTn id="216" dur="1822" tmFilter="0,0; 0.14,0.36; 0.43,0.73; 0.71,0.91; 1.0,1.0">
                                          <p:stCondLst>
                                            <p:cond delay="0"/>
                                          </p:stCondLst>
                                        </p:cTn>
                                        <p:tgtEl>
                                          <p:spTgt spid="27"/>
                                        </p:tgtEl>
                                        <p:attrNameLst>
                                          <p:attrName>ppt_x</p:attrName>
                                        </p:attrNameLst>
                                      </p:cBhvr>
                                      <p:tavLst>
                                        <p:tav tm="0">
                                          <p:val>
                                            <p:strVal val="#ppt_x-0.25"/>
                                          </p:val>
                                        </p:tav>
                                        <p:tav tm="100000">
                                          <p:val>
                                            <p:strVal val="#ppt_x"/>
                                          </p:val>
                                        </p:tav>
                                      </p:tavLst>
                                    </p:anim>
                                    <p:anim calcmode="lin" valueType="num">
                                      <p:cBhvr>
                                        <p:cTn id="217" dur="664" tmFilter="0.0,0.0; 0.25,0.07; 0.50,0.2; 0.75,0.467; 1.0,1.0">
                                          <p:stCondLst>
                                            <p:cond delay="0"/>
                                          </p:stCondLst>
                                        </p:cTn>
                                        <p:tgtEl>
                                          <p:spTgt spid="27"/>
                                        </p:tgtEl>
                                        <p:attrNameLst>
                                          <p:attrName>ppt_y</p:attrName>
                                        </p:attrNameLst>
                                      </p:cBhvr>
                                      <p:tavLst>
                                        <p:tav tm="0" fmla="#ppt_y-sin(pi*$)/3">
                                          <p:val>
                                            <p:fltVal val="0.5"/>
                                          </p:val>
                                        </p:tav>
                                        <p:tav tm="100000">
                                          <p:val>
                                            <p:fltVal val="1"/>
                                          </p:val>
                                        </p:tav>
                                      </p:tavLst>
                                    </p:anim>
                                    <p:anim calcmode="lin" valueType="num">
                                      <p:cBhvr>
                                        <p:cTn id="218" dur="664" tmFilter="0, 0; 0.125,0.2665; 0.25,0.4; 0.375,0.465; 0.5,0.5;  0.625,0.535; 0.75,0.6; 0.875,0.7335; 1,1">
                                          <p:stCondLst>
                                            <p:cond delay="664"/>
                                          </p:stCondLst>
                                        </p:cTn>
                                        <p:tgtEl>
                                          <p:spTgt spid="27"/>
                                        </p:tgtEl>
                                        <p:attrNameLst>
                                          <p:attrName>ppt_y</p:attrName>
                                        </p:attrNameLst>
                                      </p:cBhvr>
                                      <p:tavLst>
                                        <p:tav tm="0" fmla="#ppt_y-sin(pi*$)/9">
                                          <p:val>
                                            <p:fltVal val="0"/>
                                          </p:val>
                                        </p:tav>
                                        <p:tav tm="100000">
                                          <p:val>
                                            <p:fltVal val="1"/>
                                          </p:val>
                                        </p:tav>
                                      </p:tavLst>
                                    </p:anim>
                                    <p:anim calcmode="lin" valueType="num">
                                      <p:cBhvr>
                                        <p:cTn id="219" dur="332" tmFilter="0, 0; 0.125,0.2665; 0.25,0.4; 0.375,0.465; 0.5,0.5;  0.625,0.535; 0.75,0.6; 0.875,0.7335; 1,1">
                                          <p:stCondLst>
                                            <p:cond delay="1324"/>
                                          </p:stCondLst>
                                        </p:cTn>
                                        <p:tgtEl>
                                          <p:spTgt spid="27"/>
                                        </p:tgtEl>
                                        <p:attrNameLst>
                                          <p:attrName>ppt_y</p:attrName>
                                        </p:attrNameLst>
                                      </p:cBhvr>
                                      <p:tavLst>
                                        <p:tav tm="0" fmla="#ppt_y-sin(pi*$)/27">
                                          <p:val>
                                            <p:fltVal val="0"/>
                                          </p:val>
                                        </p:tav>
                                        <p:tav tm="100000">
                                          <p:val>
                                            <p:fltVal val="1"/>
                                          </p:val>
                                        </p:tav>
                                      </p:tavLst>
                                    </p:anim>
                                    <p:anim calcmode="lin" valueType="num">
                                      <p:cBhvr>
                                        <p:cTn id="220" dur="164" tmFilter="0, 0; 0.125,0.2665; 0.25,0.4; 0.375,0.465; 0.5,0.5;  0.625,0.535; 0.75,0.6; 0.875,0.7335; 1,1">
                                          <p:stCondLst>
                                            <p:cond delay="1656"/>
                                          </p:stCondLst>
                                        </p:cTn>
                                        <p:tgtEl>
                                          <p:spTgt spid="27"/>
                                        </p:tgtEl>
                                        <p:attrNameLst>
                                          <p:attrName>ppt_y</p:attrName>
                                        </p:attrNameLst>
                                      </p:cBhvr>
                                      <p:tavLst>
                                        <p:tav tm="0" fmla="#ppt_y-sin(pi*$)/81">
                                          <p:val>
                                            <p:fltVal val="0"/>
                                          </p:val>
                                        </p:tav>
                                        <p:tav tm="100000">
                                          <p:val>
                                            <p:fltVal val="1"/>
                                          </p:val>
                                        </p:tav>
                                      </p:tavLst>
                                    </p:anim>
                                    <p:animScale>
                                      <p:cBhvr>
                                        <p:cTn id="221" dur="26">
                                          <p:stCondLst>
                                            <p:cond delay="650"/>
                                          </p:stCondLst>
                                        </p:cTn>
                                        <p:tgtEl>
                                          <p:spTgt spid="27"/>
                                        </p:tgtEl>
                                      </p:cBhvr>
                                      <p:to x="100000" y="60000"/>
                                    </p:animScale>
                                    <p:animScale>
                                      <p:cBhvr>
                                        <p:cTn id="222" dur="166" decel="50000">
                                          <p:stCondLst>
                                            <p:cond delay="676"/>
                                          </p:stCondLst>
                                        </p:cTn>
                                        <p:tgtEl>
                                          <p:spTgt spid="27"/>
                                        </p:tgtEl>
                                      </p:cBhvr>
                                      <p:to x="100000" y="100000"/>
                                    </p:animScale>
                                    <p:animScale>
                                      <p:cBhvr>
                                        <p:cTn id="223" dur="26">
                                          <p:stCondLst>
                                            <p:cond delay="1312"/>
                                          </p:stCondLst>
                                        </p:cTn>
                                        <p:tgtEl>
                                          <p:spTgt spid="27"/>
                                        </p:tgtEl>
                                      </p:cBhvr>
                                      <p:to x="100000" y="80000"/>
                                    </p:animScale>
                                    <p:animScale>
                                      <p:cBhvr>
                                        <p:cTn id="224" dur="166" decel="50000">
                                          <p:stCondLst>
                                            <p:cond delay="1338"/>
                                          </p:stCondLst>
                                        </p:cTn>
                                        <p:tgtEl>
                                          <p:spTgt spid="27"/>
                                        </p:tgtEl>
                                      </p:cBhvr>
                                      <p:to x="100000" y="100000"/>
                                    </p:animScale>
                                    <p:animScale>
                                      <p:cBhvr>
                                        <p:cTn id="225" dur="26">
                                          <p:stCondLst>
                                            <p:cond delay="1642"/>
                                          </p:stCondLst>
                                        </p:cTn>
                                        <p:tgtEl>
                                          <p:spTgt spid="27"/>
                                        </p:tgtEl>
                                      </p:cBhvr>
                                      <p:to x="100000" y="90000"/>
                                    </p:animScale>
                                    <p:animScale>
                                      <p:cBhvr>
                                        <p:cTn id="226" dur="166" decel="50000">
                                          <p:stCondLst>
                                            <p:cond delay="1668"/>
                                          </p:stCondLst>
                                        </p:cTn>
                                        <p:tgtEl>
                                          <p:spTgt spid="27"/>
                                        </p:tgtEl>
                                      </p:cBhvr>
                                      <p:to x="100000" y="100000"/>
                                    </p:animScale>
                                    <p:animScale>
                                      <p:cBhvr>
                                        <p:cTn id="227" dur="26">
                                          <p:stCondLst>
                                            <p:cond delay="1808"/>
                                          </p:stCondLst>
                                        </p:cTn>
                                        <p:tgtEl>
                                          <p:spTgt spid="27"/>
                                        </p:tgtEl>
                                      </p:cBhvr>
                                      <p:to x="100000" y="95000"/>
                                    </p:animScale>
                                    <p:animScale>
                                      <p:cBhvr>
                                        <p:cTn id="228" dur="166" decel="50000">
                                          <p:stCondLst>
                                            <p:cond delay="1834"/>
                                          </p:stCondLst>
                                        </p:cTn>
                                        <p:tgtEl>
                                          <p:spTgt spid="27"/>
                                        </p:tgtEl>
                                      </p:cBhvr>
                                      <p:to x="100000" y="100000"/>
                                    </p:animScale>
                                  </p:childTnLst>
                                </p:cTn>
                              </p:par>
                            </p:childTnLst>
                          </p:cTn>
                        </p:par>
                      </p:childTnLst>
                    </p:cTn>
                  </p:par>
                  <p:par>
                    <p:cTn id="229" fill="hold">
                      <p:stCondLst>
                        <p:cond delay="indefinite"/>
                      </p:stCondLst>
                      <p:childTnLst>
                        <p:par>
                          <p:cTn id="230" fill="hold">
                            <p:stCondLst>
                              <p:cond delay="0"/>
                            </p:stCondLst>
                            <p:childTnLst>
                              <p:par>
                                <p:cTn id="231" presetID="26" presetClass="entr" presetSubtype="0" fill="hold" grpId="0" nodeType="clickEffect">
                                  <p:stCondLst>
                                    <p:cond delay="0"/>
                                  </p:stCondLst>
                                  <p:iterate type="lt">
                                    <p:tmPct val="10000"/>
                                  </p:iterate>
                                  <p:childTnLst>
                                    <p:set>
                                      <p:cBhvr>
                                        <p:cTn id="232" dur="1" fill="hold">
                                          <p:stCondLst>
                                            <p:cond delay="0"/>
                                          </p:stCondLst>
                                        </p:cTn>
                                        <p:tgtEl>
                                          <p:spTgt spid="3"/>
                                        </p:tgtEl>
                                        <p:attrNameLst>
                                          <p:attrName>style.visibility</p:attrName>
                                        </p:attrNameLst>
                                      </p:cBhvr>
                                      <p:to>
                                        <p:strVal val="visible"/>
                                      </p:to>
                                    </p:set>
                                    <p:animEffect transition="in" filter="wipe(down)">
                                      <p:cBhvr>
                                        <p:cTn id="233" dur="580">
                                          <p:stCondLst>
                                            <p:cond delay="0"/>
                                          </p:stCondLst>
                                        </p:cTn>
                                        <p:tgtEl>
                                          <p:spTgt spid="3"/>
                                        </p:tgtEl>
                                      </p:cBhvr>
                                    </p:animEffect>
                                    <p:anim calcmode="lin" valueType="num">
                                      <p:cBhvr>
                                        <p:cTn id="234"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235"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236"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237"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238"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239" dur="26">
                                          <p:stCondLst>
                                            <p:cond delay="650"/>
                                          </p:stCondLst>
                                        </p:cTn>
                                        <p:tgtEl>
                                          <p:spTgt spid="3"/>
                                        </p:tgtEl>
                                      </p:cBhvr>
                                      <p:to x="100000" y="60000"/>
                                    </p:animScale>
                                    <p:animScale>
                                      <p:cBhvr>
                                        <p:cTn id="240" dur="166" decel="50000">
                                          <p:stCondLst>
                                            <p:cond delay="676"/>
                                          </p:stCondLst>
                                        </p:cTn>
                                        <p:tgtEl>
                                          <p:spTgt spid="3"/>
                                        </p:tgtEl>
                                      </p:cBhvr>
                                      <p:to x="100000" y="100000"/>
                                    </p:animScale>
                                    <p:animScale>
                                      <p:cBhvr>
                                        <p:cTn id="241" dur="26">
                                          <p:stCondLst>
                                            <p:cond delay="1312"/>
                                          </p:stCondLst>
                                        </p:cTn>
                                        <p:tgtEl>
                                          <p:spTgt spid="3"/>
                                        </p:tgtEl>
                                      </p:cBhvr>
                                      <p:to x="100000" y="80000"/>
                                    </p:animScale>
                                    <p:animScale>
                                      <p:cBhvr>
                                        <p:cTn id="242" dur="166" decel="50000">
                                          <p:stCondLst>
                                            <p:cond delay="1338"/>
                                          </p:stCondLst>
                                        </p:cTn>
                                        <p:tgtEl>
                                          <p:spTgt spid="3"/>
                                        </p:tgtEl>
                                      </p:cBhvr>
                                      <p:to x="100000" y="100000"/>
                                    </p:animScale>
                                    <p:animScale>
                                      <p:cBhvr>
                                        <p:cTn id="243" dur="26">
                                          <p:stCondLst>
                                            <p:cond delay="1642"/>
                                          </p:stCondLst>
                                        </p:cTn>
                                        <p:tgtEl>
                                          <p:spTgt spid="3"/>
                                        </p:tgtEl>
                                      </p:cBhvr>
                                      <p:to x="100000" y="90000"/>
                                    </p:animScale>
                                    <p:animScale>
                                      <p:cBhvr>
                                        <p:cTn id="244" dur="166" decel="50000">
                                          <p:stCondLst>
                                            <p:cond delay="1668"/>
                                          </p:stCondLst>
                                        </p:cTn>
                                        <p:tgtEl>
                                          <p:spTgt spid="3"/>
                                        </p:tgtEl>
                                      </p:cBhvr>
                                      <p:to x="100000" y="100000"/>
                                    </p:animScale>
                                    <p:animScale>
                                      <p:cBhvr>
                                        <p:cTn id="245" dur="26">
                                          <p:stCondLst>
                                            <p:cond delay="1808"/>
                                          </p:stCondLst>
                                        </p:cTn>
                                        <p:tgtEl>
                                          <p:spTgt spid="3"/>
                                        </p:tgtEl>
                                      </p:cBhvr>
                                      <p:to x="100000" y="95000"/>
                                    </p:animScale>
                                    <p:animScale>
                                      <p:cBhvr>
                                        <p:cTn id="246" dur="166" decel="50000">
                                          <p:stCondLst>
                                            <p:cond delay="1834"/>
                                          </p:stCondLst>
                                        </p:cTn>
                                        <p:tgtEl>
                                          <p:spTgt spid="3"/>
                                        </p:tgtEl>
                                      </p:cBhvr>
                                      <p:to x="100000" y="100000"/>
                                    </p:animScale>
                                  </p:childTnLst>
                                </p:cTn>
                              </p:par>
                            </p:childTnLst>
                          </p:cTn>
                        </p:par>
                      </p:childTnLst>
                    </p:cTn>
                  </p:par>
                  <p:par>
                    <p:cTn id="247" fill="hold">
                      <p:stCondLst>
                        <p:cond delay="indefinite"/>
                      </p:stCondLst>
                      <p:childTnLst>
                        <p:par>
                          <p:cTn id="248" fill="hold">
                            <p:stCondLst>
                              <p:cond delay="0"/>
                            </p:stCondLst>
                            <p:childTnLst>
                              <p:par>
                                <p:cTn id="249" presetID="4" presetClass="entr" presetSubtype="16" fill="hold" grpId="0" nodeType="clickEffect">
                                  <p:stCondLst>
                                    <p:cond delay="0"/>
                                  </p:stCondLst>
                                  <p:childTnLst>
                                    <p:set>
                                      <p:cBhvr>
                                        <p:cTn id="250" dur="1" fill="hold">
                                          <p:stCondLst>
                                            <p:cond delay="0"/>
                                          </p:stCondLst>
                                        </p:cTn>
                                        <p:tgtEl>
                                          <p:spTgt spid="24"/>
                                        </p:tgtEl>
                                        <p:attrNameLst>
                                          <p:attrName>style.visibility</p:attrName>
                                        </p:attrNameLst>
                                      </p:cBhvr>
                                      <p:to>
                                        <p:strVal val="visible"/>
                                      </p:to>
                                    </p:set>
                                    <p:animEffect transition="in" filter="box(in)">
                                      <p:cBhvr>
                                        <p:cTn id="251" dur="2000"/>
                                        <p:tgtEl>
                                          <p:spTgt spid="24"/>
                                        </p:tgtEl>
                                      </p:cBhvr>
                                    </p:animEffect>
                                  </p:childTnLst>
                                </p:cTn>
                              </p:par>
                              <p:par>
                                <p:cTn id="252" presetID="4" presetClass="entr" presetSubtype="16" fill="hold" nodeType="withEffect">
                                  <p:stCondLst>
                                    <p:cond delay="0"/>
                                  </p:stCondLst>
                                  <p:childTnLst>
                                    <p:set>
                                      <p:cBhvr>
                                        <p:cTn id="253" dur="1" fill="hold">
                                          <p:stCondLst>
                                            <p:cond delay="0"/>
                                          </p:stCondLst>
                                        </p:cTn>
                                        <p:tgtEl>
                                          <p:spTgt spid="26"/>
                                        </p:tgtEl>
                                        <p:attrNameLst>
                                          <p:attrName>style.visibility</p:attrName>
                                        </p:attrNameLst>
                                      </p:cBhvr>
                                      <p:to>
                                        <p:strVal val="visible"/>
                                      </p:to>
                                    </p:set>
                                    <p:animEffect transition="in" filter="box(in)">
                                      <p:cBhvr>
                                        <p:cTn id="254" dur="2000"/>
                                        <p:tgtEl>
                                          <p:spTgt spid="26"/>
                                        </p:tgtEl>
                                      </p:cBhvr>
                                    </p:animEffect>
                                  </p:childTnLst>
                                </p:cTn>
                              </p:par>
                            </p:childTnLst>
                          </p:cTn>
                        </p:par>
                      </p:childTnLst>
                    </p:cTn>
                  </p:par>
                  <p:par>
                    <p:cTn id="255" fill="hold">
                      <p:stCondLst>
                        <p:cond delay="indefinite"/>
                      </p:stCondLst>
                      <p:childTnLst>
                        <p:par>
                          <p:cTn id="256" fill="hold">
                            <p:stCondLst>
                              <p:cond delay="0"/>
                            </p:stCondLst>
                            <p:childTnLst>
                              <p:par>
                                <p:cTn id="257" presetID="26" presetClass="entr" presetSubtype="0" fill="hold" grpId="0" nodeType="clickEffect">
                                  <p:stCondLst>
                                    <p:cond delay="0"/>
                                  </p:stCondLst>
                                  <p:iterate type="lt">
                                    <p:tmPct val="10000"/>
                                  </p:iterate>
                                  <p:childTnLst>
                                    <p:set>
                                      <p:cBhvr>
                                        <p:cTn id="258" dur="1" fill="hold">
                                          <p:stCondLst>
                                            <p:cond delay="0"/>
                                          </p:stCondLst>
                                        </p:cTn>
                                        <p:tgtEl>
                                          <p:spTgt spid="28"/>
                                        </p:tgtEl>
                                        <p:attrNameLst>
                                          <p:attrName>style.visibility</p:attrName>
                                        </p:attrNameLst>
                                      </p:cBhvr>
                                      <p:to>
                                        <p:strVal val="visible"/>
                                      </p:to>
                                    </p:set>
                                    <p:animEffect transition="in" filter="wipe(down)">
                                      <p:cBhvr>
                                        <p:cTn id="259" dur="580">
                                          <p:stCondLst>
                                            <p:cond delay="0"/>
                                          </p:stCondLst>
                                        </p:cTn>
                                        <p:tgtEl>
                                          <p:spTgt spid="28"/>
                                        </p:tgtEl>
                                      </p:cBhvr>
                                    </p:animEffect>
                                    <p:anim calcmode="lin" valueType="num">
                                      <p:cBhvr>
                                        <p:cTn id="260" dur="1822" tmFilter="0,0; 0.14,0.36; 0.43,0.73; 0.71,0.91; 1.0,1.0">
                                          <p:stCondLst>
                                            <p:cond delay="0"/>
                                          </p:stCondLst>
                                        </p:cTn>
                                        <p:tgtEl>
                                          <p:spTgt spid="28"/>
                                        </p:tgtEl>
                                        <p:attrNameLst>
                                          <p:attrName>ppt_x</p:attrName>
                                        </p:attrNameLst>
                                      </p:cBhvr>
                                      <p:tavLst>
                                        <p:tav tm="0">
                                          <p:val>
                                            <p:strVal val="#ppt_x-0.25"/>
                                          </p:val>
                                        </p:tav>
                                        <p:tav tm="100000">
                                          <p:val>
                                            <p:strVal val="#ppt_x"/>
                                          </p:val>
                                        </p:tav>
                                      </p:tavLst>
                                    </p:anim>
                                    <p:anim calcmode="lin" valueType="num">
                                      <p:cBhvr>
                                        <p:cTn id="261" dur="664" tmFilter="0.0,0.0; 0.25,0.07; 0.50,0.2; 0.75,0.467; 1.0,1.0">
                                          <p:stCondLst>
                                            <p:cond delay="0"/>
                                          </p:stCondLst>
                                        </p:cTn>
                                        <p:tgtEl>
                                          <p:spTgt spid="28"/>
                                        </p:tgtEl>
                                        <p:attrNameLst>
                                          <p:attrName>ppt_y</p:attrName>
                                        </p:attrNameLst>
                                      </p:cBhvr>
                                      <p:tavLst>
                                        <p:tav tm="0" fmla="#ppt_y-sin(pi*$)/3">
                                          <p:val>
                                            <p:fltVal val="0.5"/>
                                          </p:val>
                                        </p:tav>
                                        <p:tav tm="100000">
                                          <p:val>
                                            <p:fltVal val="1"/>
                                          </p:val>
                                        </p:tav>
                                      </p:tavLst>
                                    </p:anim>
                                    <p:anim calcmode="lin" valueType="num">
                                      <p:cBhvr>
                                        <p:cTn id="262" dur="664" tmFilter="0, 0; 0.125,0.2665; 0.25,0.4; 0.375,0.465; 0.5,0.5;  0.625,0.535; 0.75,0.6; 0.875,0.7335; 1,1">
                                          <p:stCondLst>
                                            <p:cond delay="664"/>
                                          </p:stCondLst>
                                        </p:cTn>
                                        <p:tgtEl>
                                          <p:spTgt spid="28"/>
                                        </p:tgtEl>
                                        <p:attrNameLst>
                                          <p:attrName>ppt_y</p:attrName>
                                        </p:attrNameLst>
                                      </p:cBhvr>
                                      <p:tavLst>
                                        <p:tav tm="0" fmla="#ppt_y-sin(pi*$)/9">
                                          <p:val>
                                            <p:fltVal val="0"/>
                                          </p:val>
                                        </p:tav>
                                        <p:tav tm="100000">
                                          <p:val>
                                            <p:fltVal val="1"/>
                                          </p:val>
                                        </p:tav>
                                      </p:tavLst>
                                    </p:anim>
                                    <p:anim calcmode="lin" valueType="num">
                                      <p:cBhvr>
                                        <p:cTn id="263" dur="332" tmFilter="0, 0; 0.125,0.2665; 0.25,0.4; 0.375,0.465; 0.5,0.5;  0.625,0.535; 0.75,0.6; 0.875,0.7335; 1,1">
                                          <p:stCondLst>
                                            <p:cond delay="1324"/>
                                          </p:stCondLst>
                                        </p:cTn>
                                        <p:tgtEl>
                                          <p:spTgt spid="28"/>
                                        </p:tgtEl>
                                        <p:attrNameLst>
                                          <p:attrName>ppt_y</p:attrName>
                                        </p:attrNameLst>
                                      </p:cBhvr>
                                      <p:tavLst>
                                        <p:tav tm="0" fmla="#ppt_y-sin(pi*$)/27">
                                          <p:val>
                                            <p:fltVal val="0"/>
                                          </p:val>
                                        </p:tav>
                                        <p:tav tm="100000">
                                          <p:val>
                                            <p:fltVal val="1"/>
                                          </p:val>
                                        </p:tav>
                                      </p:tavLst>
                                    </p:anim>
                                    <p:anim calcmode="lin" valueType="num">
                                      <p:cBhvr>
                                        <p:cTn id="264" dur="164" tmFilter="0, 0; 0.125,0.2665; 0.25,0.4; 0.375,0.465; 0.5,0.5;  0.625,0.535; 0.75,0.6; 0.875,0.7335; 1,1">
                                          <p:stCondLst>
                                            <p:cond delay="1656"/>
                                          </p:stCondLst>
                                        </p:cTn>
                                        <p:tgtEl>
                                          <p:spTgt spid="28"/>
                                        </p:tgtEl>
                                        <p:attrNameLst>
                                          <p:attrName>ppt_y</p:attrName>
                                        </p:attrNameLst>
                                      </p:cBhvr>
                                      <p:tavLst>
                                        <p:tav tm="0" fmla="#ppt_y-sin(pi*$)/81">
                                          <p:val>
                                            <p:fltVal val="0"/>
                                          </p:val>
                                        </p:tav>
                                        <p:tav tm="100000">
                                          <p:val>
                                            <p:fltVal val="1"/>
                                          </p:val>
                                        </p:tav>
                                      </p:tavLst>
                                    </p:anim>
                                    <p:animScale>
                                      <p:cBhvr>
                                        <p:cTn id="265" dur="26">
                                          <p:stCondLst>
                                            <p:cond delay="650"/>
                                          </p:stCondLst>
                                        </p:cTn>
                                        <p:tgtEl>
                                          <p:spTgt spid="28"/>
                                        </p:tgtEl>
                                      </p:cBhvr>
                                      <p:to x="100000" y="60000"/>
                                    </p:animScale>
                                    <p:animScale>
                                      <p:cBhvr>
                                        <p:cTn id="266" dur="166" decel="50000">
                                          <p:stCondLst>
                                            <p:cond delay="676"/>
                                          </p:stCondLst>
                                        </p:cTn>
                                        <p:tgtEl>
                                          <p:spTgt spid="28"/>
                                        </p:tgtEl>
                                      </p:cBhvr>
                                      <p:to x="100000" y="100000"/>
                                    </p:animScale>
                                    <p:animScale>
                                      <p:cBhvr>
                                        <p:cTn id="267" dur="26">
                                          <p:stCondLst>
                                            <p:cond delay="1312"/>
                                          </p:stCondLst>
                                        </p:cTn>
                                        <p:tgtEl>
                                          <p:spTgt spid="28"/>
                                        </p:tgtEl>
                                      </p:cBhvr>
                                      <p:to x="100000" y="80000"/>
                                    </p:animScale>
                                    <p:animScale>
                                      <p:cBhvr>
                                        <p:cTn id="268" dur="166" decel="50000">
                                          <p:stCondLst>
                                            <p:cond delay="1338"/>
                                          </p:stCondLst>
                                        </p:cTn>
                                        <p:tgtEl>
                                          <p:spTgt spid="28"/>
                                        </p:tgtEl>
                                      </p:cBhvr>
                                      <p:to x="100000" y="100000"/>
                                    </p:animScale>
                                    <p:animScale>
                                      <p:cBhvr>
                                        <p:cTn id="269" dur="26">
                                          <p:stCondLst>
                                            <p:cond delay="1642"/>
                                          </p:stCondLst>
                                        </p:cTn>
                                        <p:tgtEl>
                                          <p:spTgt spid="28"/>
                                        </p:tgtEl>
                                      </p:cBhvr>
                                      <p:to x="100000" y="90000"/>
                                    </p:animScale>
                                    <p:animScale>
                                      <p:cBhvr>
                                        <p:cTn id="270" dur="166" decel="50000">
                                          <p:stCondLst>
                                            <p:cond delay="1668"/>
                                          </p:stCondLst>
                                        </p:cTn>
                                        <p:tgtEl>
                                          <p:spTgt spid="28"/>
                                        </p:tgtEl>
                                      </p:cBhvr>
                                      <p:to x="100000" y="100000"/>
                                    </p:animScale>
                                    <p:animScale>
                                      <p:cBhvr>
                                        <p:cTn id="271" dur="26">
                                          <p:stCondLst>
                                            <p:cond delay="1808"/>
                                          </p:stCondLst>
                                        </p:cTn>
                                        <p:tgtEl>
                                          <p:spTgt spid="28"/>
                                        </p:tgtEl>
                                      </p:cBhvr>
                                      <p:to x="100000" y="95000"/>
                                    </p:animScale>
                                    <p:animScale>
                                      <p:cBhvr>
                                        <p:cTn id="272" dur="166" decel="50000">
                                          <p:stCondLst>
                                            <p:cond delay="1834"/>
                                          </p:stCondLst>
                                        </p:cTn>
                                        <p:tgtEl>
                                          <p:spTgt spid="28"/>
                                        </p:tgtEl>
                                      </p:cBhvr>
                                      <p:to x="100000" y="100000"/>
                                    </p:animScale>
                                  </p:childTnLst>
                                </p:cTn>
                              </p:par>
                            </p:childTnLst>
                          </p:cTn>
                        </p:par>
                      </p:childTnLst>
                    </p:cTn>
                  </p:par>
                  <p:par>
                    <p:cTn id="273" fill="hold">
                      <p:stCondLst>
                        <p:cond delay="indefinite"/>
                      </p:stCondLst>
                      <p:childTnLst>
                        <p:par>
                          <p:cTn id="274" fill="hold">
                            <p:stCondLst>
                              <p:cond delay="0"/>
                            </p:stCondLst>
                            <p:childTnLst>
                              <p:par>
                                <p:cTn id="275" presetID="26" presetClass="entr" presetSubtype="0" fill="hold" grpId="0" nodeType="clickEffect">
                                  <p:stCondLst>
                                    <p:cond delay="0"/>
                                  </p:stCondLst>
                                  <p:iterate type="lt">
                                    <p:tmPct val="10000"/>
                                  </p:iterate>
                                  <p:childTnLst>
                                    <p:set>
                                      <p:cBhvr>
                                        <p:cTn id="276" dur="1" fill="hold">
                                          <p:stCondLst>
                                            <p:cond delay="0"/>
                                          </p:stCondLst>
                                        </p:cTn>
                                        <p:tgtEl>
                                          <p:spTgt spid="29"/>
                                        </p:tgtEl>
                                        <p:attrNameLst>
                                          <p:attrName>style.visibility</p:attrName>
                                        </p:attrNameLst>
                                      </p:cBhvr>
                                      <p:to>
                                        <p:strVal val="visible"/>
                                      </p:to>
                                    </p:set>
                                    <p:animEffect transition="in" filter="wipe(down)">
                                      <p:cBhvr>
                                        <p:cTn id="277" dur="580">
                                          <p:stCondLst>
                                            <p:cond delay="0"/>
                                          </p:stCondLst>
                                        </p:cTn>
                                        <p:tgtEl>
                                          <p:spTgt spid="29"/>
                                        </p:tgtEl>
                                      </p:cBhvr>
                                    </p:animEffect>
                                    <p:anim calcmode="lin" valueType="num">
                                      <p:cBhvr>
                                        <p:cTn id="278" dur="1822" tmFilter="0,0; 0.14,0.36; 0.43,0.73; 0.71,0.91; 1.0,1.0">
                                          <p:stCondLst>
                                            <p:cond delay="0"/>
                                          </p:stCondLst>
                                        </p:cTn>
                                        <p:tgtEl>
                                          <p:spTgt spid="29"/>
                                        </p:tgtEl>
                                        <p:attrNameLst>
                                          <p:attrName>ppt_x</p:attrName>
                                        </p:attrNameLst>
                                      </p:cBhvr>
                                      <p:tavLst>
                                        <p:tav tm="0">
                                          <p:val>
                                            <p:strVal val="#ppt_x-0.25"/>
                                          </p:val>
                                        </p:tav>
                                        <p:tav tm="100000">
                                          <p:val>
                                            <p:strVal val="#ppt_x"/>
                                          </p:val>
                                        </p:tav>
                                      </p:tavLst>
                                    </p:anim>
                                    <p:anim calcmode="lin" valueType="num">
                                      <p:cBhvr>
                                        <p:cTn id="279" dur="664" tmFilter="0.0,0.0; 0.25,0.07; 0.50,0.2; 0.75,0.467; 1.0,1.0">
                                          <p:stCondLst>
                                            <p:cond delay="0"/>
                                          </p:stCondLst>
                                        </p:cTn>
                                        <p:tgtEl>
                                          <p:spTgt spid="29"/>
                                        </p:tgtEl>
                                        <p:attrNameLst>
                                          <p:attrName>ppt_y</p:attrName>
                                        </p:attrNameLst>
                                      </p:cBhvr>
                                      <p:tavLst>
                                        <p:tav tm="0" fmla="#ppt_y-sin(pi*$)/3">
                                          <p:val>
                                            <p:fltVal val="0.5"/>
                                          </p:val>
                                        </p:tav>
                                        <p:tav tm="100000">
                                          <p:val>
                                            <p:fltVal val="1"/>
                                          </p:val>
                                        </p:tav>
                                      </p:tavLst>
                                    </p:anim>
                                    <p:anim calcmode="lin" valueType="num">
                                      <p:cBhvr>
                                        <p:cTn id="280" dur="664" tmFilter="0, 0; 0.125,0.2665; 0.25,0.4; 0.375,0.465; 0.5,0.5;  0.625,0.535; 0.75,0.6; 0.875,0.7335; 1,1">
                                          <p:stCondLst>
                                            <p:cond delay="664"/>
                                          </p:stCondLst>
                                        </p:cTn>
                                        <p:tgtEl>
                                          <p:spTgt spid="29"/>
                                        </p:tgtEl>
                                        <p:attrNameLst>
                                          <p:attrName>ppt_y</p:attrName>
                                        </p:attrNameLst>
                                      </p:cBhvr>
                                      <p:tavLst>
                                        <p:tav tm="0" fmla="#ppt_y-sin(pi*$)/9">
                                          <p:val>
                                            <p:fltVal val="0"/>
                                          </p:val>
                                        </p:tav>
                                        <p:tav tm="100000">
                                          <p:val>
                                            <p:fltVal val="1"/>
                                          </p:val>
                                        </p:tav>
                                      </p:tavLst>
                                    </p:anim>
                                    <p:anim calcmode="lin" valueType="num">
                                      <p:cBhvr>
                                        <p:cTn id="281" dur="332" tmFilter="0, 0; 0.125,0.2665; 0.25,0.4; 0.375,0.465; 0.5,0.5;  0.625,0.535; 0.75,0.6; 0.875,0.7335; 1,1">
                                          <p:stCondLst>
                                            <p:cond delay="1324"/>
                                          </p:stCondLst>
                                        </p:cTn>
                                        <p:tgtEl>
                                          <p:spTgt spid="29"/>
                                        </p:tgtEl>
                                        <p:attrNameLst>
                                          <p:attrName>ppt_y</p:attrName>
                                        </p:attrNameLst>
                                      </p:cBhvr>
                                      <p:tavLst>
                                        <p:tav tm="0" fmla="#ppt_y-sin(pi*$)/27">
                                          <p:val>
                                            <p:fltVal val="0"/>
                                          </p:val>
                                        </p:tav>
                                        <p:tav tm="100000">
                                          <p:val>
                                            <p:fltVal val="1"/>
                                          </p:val>
                                        </p:tav>
                                      </p:tavLst>
                                    </p:anim>
                                    <p:anim calcmode="lin" valueType="num">
                                      <p:cBhvr>
                                        <p:cTn id="282" dur="164" tmFilter="0, 0; 0.125,0.2665; 0.25,0.4; 0.375,0.465; 0.5,0.5;  0.625,0.535; 0.75,0.6; 0.875,0.7335; 1,1">
                                          <p:stCondLst>
                                            <p:cond delay="1656"/>
                                          </p:stCondLst>
                                        </p:cTn>
                                        <p:tgtEl>
                                          <p:spTgt spid="29"/>
                                        </p:tgtEl>
                                        <p:attrNameLst>
                                          <p:attrName>ppt_y</p:attrName>
                                        </p:attrNameLst>
                                      </p:cBhvr>
                                      <p:tavLst>
                                        <p:tav tm="0" fmla="#ppt_y-sin(pi*$)/81">
                                          <p:val>
                                            <p:fltVal val="0"/>
                                          </p:val>
                                        </p:tav>
                                        <p:tav tm="100000">
                                          <p:val>
                                            <p:fltVal val="1"/>
                                          </p:val>
                                        </p:tav>
                                      </p:tavLst>
                                    </p:anim>
                                    <p:animScale>
                                      <p:cBhvr>
                                        <p:cTn id="283" dur="26">
                                          <p:stCondLst>
                                            <p:cond delay="650"/>
                                          </p:stCondLst>
                                        </p:cTn>
                                        <p:tgtEl>
                                          <p:spTgt spid="29"/>
                                        </p:tgtEl>
                                      </p:cBhvr>
                                      <p:to x="100000" y="60000"/>
                                    </p:animScale>
                                    <p:animScale>
                                      <p:cBhvr>
                                        <p:cTn id="284" dur="166" decel="50000">
                                          <p:stCondLst>
                                            <p:cond delay="676"/>
                                          </p:stCondLst>
                                        </p:cTn>
                                        <p:tgtEl>
                                          <p:spTgt spid="29"/>
                                        </p:tgtEl>
                                      </p:cBhvr>
                                      <p:to x="100000" y="100000"/>
                                    </p:animScale>
                                    <p:animScale>
                                      <p:cBhvr>
                                        <p:cTn id="285" dur="26">
                                          <p:stCondLst>
                                            <p:cond delay="1312"/>
                                          </p:stCondLst>
                                        </p:cTn>
                                        <p:tgtEl>
                                          <p:spTgt spid="29"/>
                                        </p:tgtEl>
                                      </p:cBhvr>
                                      <p:to x="100000" y="80000"/>
                                    </p:animScale>
                                    <p:animScale>
                                      <p:cBhvr>
                                        <p:cTn id="286" dur="166" decel="50000">
                                          <p:stCondLst>
                                            <p:cond delay="1338"/>
                                          </p:stCondLst>
                                        </p:cTn>
                                        <p:tgtEl>
                                          <p:spTgt spid="29"/>
                                        </p:tgtEl>
                                      </p:cBhvr>
                                      <p:to x="100000" y="100000"/>
                                    </p:animScale>
                                    <p:animScale>
                                      <p:cBhvr>
                                        <p:cTn id="287" dur="26">
                                          <p:stCondLst>
                                            <p:cond delay="1642"/>
                                          </p:stCondLst>
                                        </p:cTn>
                                        <p:tgtEl>
                                          <p:spTgt spid="29"/>
                                        </p:tgtEl>
                                      </p:cBhvr>
                                      <p:to x="100000" y="90000"/>
                                    </p:animScale>
                                    <p:animScale>
                                      <p:cBhvr>
                                        <p:cTn id="288" dur="166" decel="50000">
                                          <p:stCondLst>
                                            <p:cond delay="1668"/>
                                          </p:stCondLst>
                                        </p:cTn>
                                        <p:tgtEl>
                                          <p:spTgt spid="29"/>
                                        </p:tgtEl>
                                      </p:cBhvr>
                                      <p:to x="100000" y="100000"/>
                                    </p:animScale>
                                    <p:animScale>
                                      <p:cBhvr>
                                        <p:cTn id="289" dur="26">
                                          <p:stCondLst>
                                            <p:cond delay="1808"/>
                                          </p:stCondLst>
                                        </p:cTn>
                                        <p:tgtEl>
                                          <p:spTgt spid="29"/>
                                        </p:tgtEl>
                                      </p:cBhvr>
                                      <p:to x="100000" y="95000"/>
                                    </p:animScale>
                                    <p:animScale>
                                      <p:cBhvr>
                                        <p:cTn id="290" dur="166" decel="50000">
                                          <p:stCondLst>
                                            <p:cond delay="1834"/>
                                          </p:stCondLst>
                                        </p:cTn>
                                        <p:tgtEl>
                                          <p:spTgt spid="29"/>
                                        </p:tgtEl>
                                      </p:cBhvr>
                                      <p:to x="100000" y="100000"/>
                                    </p:animScale>
                                  </p:childTnLst>
                                </p:cTn>
                              </p:par>
                            </p:childTnLst>
                          </p:cTn>
                        </p:par>
                        <p:par>
                          <p:cTn id="291" fill="hold">
                            <p:stCondLst>
                              <p:cond delay="2000"/>
                            </p:stCondLst>
                            <p:childTnLst>
                              <p:par>
                                <p:cTn id="292" presetID="4" presetClass="entr" presetSubtype="16" fill="hold" grpId="0" nodeType="afterEffect">
                                  <p:stCondLst>
                                    <p:cond delay="0"/>
                                  </p:stCondLst>
                                  <p:childTnLst>
                                    <p:set>
                                      <p:cBhvr>
                                        <p:cTn id="293" dur="1" fill="hold">
                                          <p:stCondLst>
                                            <p:cond delay="0"/>
                                          </p:stCondLst>
                                        </p:cTn>
                                        <p:tgtEl>
                                          <p:spTgt spid="66"/>
                                        </p:tgtEl>
                                        <p:attrNameLst>
                                          <p:attrName>style.visibility</p:attrName>
                                        </p:attrNameLst>
                                      </p:cBhvr>
                                      <p:to>
                                        <p:strVal val="visible"/>
                                      </p:to>
                                    </p:set>
                                    <p:animEffect transition="in" filter="box(in)">
                                      <p:cBhvr>
                                        <p:cTn id="294" dur="2000"/>
                                        <p:tgtEl>
                                          <p:spTgt spid="66"/>
                                        </p:tgtEl>
                                      </p:cBhvr>
                                    </p:animEffect>
                                  </p:childTnLst>
                                </p:cTn>
                              </p:par>
                            </p:childTnLst>
                          </p:cTn>
                        </p:par>
                      </p:childTnLst>
                    </p:cTn>
                  </p:par>
                  <p:par>
                    <p:cTn id="295" fill="hold">
                      <p:stCondLst>
                        <p:cond delay="indefinite"/>
                      </p:stCondLst>
                      <p:childTnLst>
                        <p:par>
                          <p:cTn id="296" fill="hold">
                            <p:stCondLst>
                              <p:cond delay="0"/>
                            </p:stCondLst>
                            <p:childTnLst>
                              <p:par>
                                <p:cTn id="297" presetID="26" presetClass="entr" presetSubtype="0" fill="hold" grpId="0" nodeType="clickEffect">
                                  <p:stCondLst>
                                    <p:cond delay="0"/>
                                  </p:stCondLst>
                                  <p:iterate type="lt">
                                    <p:tmPct val="10000"/>
                                  </p:iterate>
                                  <p:childTnLst>
                                    <p:set>
                                      <p:cBhvr>
                                        <p:cTn id="298" dur="1" fill="hold">
                                          <p:stCondLst>
                                            <p:cond delay="0"/>
                                          </p:stCondLst>
                                        </p:cTn>
                                        <p:tgtEl>
                                          <p:spTgt spid="30"/>
                                        </p:tgtEl>
                                        <p:attrNameLst>
                                          <p:attrName>style.visibility</p:attrName>
                                        </p:attrNameLst>
                                      </p:cBhvr>
                                      <p:to>
                                        <p:strVal val="visible"/>
                                      </p:to>
                                    </p:set>
                                    <p:animEffect transition="in" filter="wipe(down)">
                                      <p:cBhvr>
                                        <p:cTn id="299" dur="580">
                                          <p:stCondLst>
                                            <p:cond delay="0"/>
                                          </p:stCondLst>
                                        </p:cTn>
                                        <p:tgtEl>
                                          <p:spTgt spid="30"/>
                                        </p:tgtEl>
                                      </p:cBhvr>
                                    </p:animEffect>
                                    <p:anim calcmode="lin" valueType="num">
                                      <p:cBhvr>
                                        <p:cTn id="300" dur="1822" tmFilter="0,0; 0.14,0.36; 0.43,0.73; 0.71,0.91; 1.0,1.0">
                                          <p:stCondLst>
                                            <p:cond delay="0"/>
                                          </p:stCondLst>
                                        </p:cTn>
                                        <p:tgtEl>
                                          <p:spTgt spid="30"/>
                                        </p:tgtEl>
                                        <p:attrNameLst>
                                          <p:attrName>ppt_x</p:attrName>
                                        </p:attrNameLst>
                                      </p:cBhvr>
                                      <p:tavLst>
                                        <p:tav tm="0">
                                          <p:val>
                                            <p:strVal val="#ppt_x-0.25"/>
                                          </p:val>
                                        </p:tav>
                                        <p:tav tm="100000">
                                          <p:val>
                                            <p:strVal val="#ppt_x"/>
                                          </p:val>
                                        </p:tav>
                                      </p:tavLst>
                                    </p:anim>
                                    <p:anim calcmode="lin" valueType="num">
                                      <p:cBhvr>
                                        <p:cTn id="301" dur="664" tmFilter="0.0,0.0; 0.25,0.07; 0.50,0.2; 0.75,0.467; 1.0,1.0">
                                          <p:stCondLst>
                                            <p:cond delay="0"/>
                                          </p:stCondLst>
                                        </p:cTn>
                                        <p:tgtEl>
                                          <p:spTgt spid="30"/>
                                        </p:tgtEl>
                                        <p:attrNameLst>
                                          <p:attrName>ppt_y</p:attrName>
                                        </p:attrNameLst>
                                      </p:cBhvr>
                                      <p:tavLst>
                                        <p:tav tm="0" fmla="#ppt_y-sin(pi*$)/3">
                                          <p:val>
                                            <p:fltVal val="0.5"/>
                                          </p:val>
                                        </p:tav>
                                        <p:tav tm="100000">
                                          <p:val>
                                            <p:fltVal val="1"/>
                                          </p:val>
                                        </p:tav>
                                      </p:tavLst>
                                    </p:anim>
                                    <p:anim calcmode="lin" valueType="num">
                                      <p:cBhvr>
                                        <p:cTn id="302" dur="664" tmFilter="0, 0; 0.125,0.2665; 0.25,0.4; 0.375,0.465; 0.5,0.5;  0.625,0.535; 0.75,0.6; 0.875,0.7335; 1,1">
                                          <p:stCondLst>
                                            <p:cond delay="664"/>
                                          </p:stCondLst>
                                        </p:cTn>
                                        <p:tgtEl>
                                          <p:spTgt spid="30"/>
                                        </p:tgtEl>
                                        <p:attrNameLst>
                                          <p:attrName>ppt_y</p:attrName>
                                        </p:attrNameLst>
                                      </p:cBhvr>
                                      <p:tavLst>
                                        <p:tav tm="0" fmla="#ppt_y-sin(pi*$)/9">
                                          <p:val>
                                            <p:fltVal val="0"/>
                                          </p:val>
                                        </p:tav>
                                        <p:tav tm="100000">
                                          <p:val>
                                            <p:fltVal val="1"/>
                                          </p:val>
                                        </p:tav>
                                      </p:tavLst>
                                    </p:anim>
                                    <p:anim calcmode="lin" valueType="num">
                                      <p:cBhvr>
                                        <p:cTn id="303" dur="332" tmFilter="0, 0; 0.125,0.2665; 0.25,0.4; 0.375,0.465; 0.5,0.5;  0.625,0.535; 0.75,0.6; 0.875,0.7335; 1,1">
                                          <p:stCondLst>
                                            <p:cond delay="1324"/>
                                          </p:stCondLst>
                                        </p:cTn>
                                        <p:tgtEl>
                                          <p:spTgt spid="30"/>
                                        </p:tgtEl>
                                        <p:attrNameLst>
                                          <p:attrName>ppt_y</p:attrName>
                                        </p:attrNameLst>
                                      </p:cBhvr>
                                      <p:tavLst>
                                        <p:tav tm="0" fmla="#ppt_y-sin(pi*$)/27">
                                          <p:val>
                                            <p:fltVal val="0"/>
                                          </p:val>
                                        </p:tav>
                                        <p:tav tm="100000">
                                          <p:val>
                                            <p:fltVal val="1"/>
                                          </p:val>
                                        </p:tav>
                                      </p:tavLst>
                                    </p:anim>
                                    <p:anim calcmode="lin" valueType="num">
                                      <p:cBhvr>
                                        <p:cTn id="304" dur="164" tmFilter="0, 0; 0.125,0.2665; 0.25,0.4; 0.375,0.465; 0.5,0.5;  0.625,0.535; 0.75,0.6; 0.875,0.7335; 1,1">
                                          <p:stCondLst>
                                            <p:cond delay="1656"/>
                                          </p:stCondLst>
                                        </p:cTn>
                                        <p:tgtEl>
                                          <p:spTgt spid="30"/>
                                        </p:tgtEl>
                                        <p:attrNameLst>
                                          <p:attrName>ppt_y</p:attrName>
                                        </p:attrNameLst>
                                      </p:cBhvr>
                                      <p:tavLst>
                                        <p:tav tm="0" fmla="#ppt_y-sin(pi*$)/81">
                                          <p:val>
                                            <p:fltVal val="0"/>
                                          </p:val>
                                        </p:tav>
                                        <p:tav tm="100000">
                                          <p:val>
                                            <p:fltVal val="1"/>
                                          </p:val>
                                        </p:tav>
                                      </p:tavLst>
                                    </p:anim>
                                    <p:animScale>
                                      <p:cBhvr>
                                        <p:cTn id="305" dur="26">
                                          <p:stCondLst>
                                            <p:cond delay="650"/>
                                          </p:stCondLst>
                                        </p:cTn>
                                        <p:tgtEl>
                                          <p:spTgt spid="30"/>
                                        </p:tgtEl>
                                      </p:cBhvr>
                                      <p:to x="100000" y="60000"/>
                                    </p:animScale>
                                    <p:animScale>
                                      <p:cBhvr>
                                        <p:cTn id="306" dur="166" decel="50000">
                                          <p:stCondLst>
                                            <p:cond delay="676"/>
                                          </p:stCondLst>
                                        </p:cTn>
                                        <p:tgtEl>
                                          <p:spTgt spid="30"/>
                                        </p:tgtEl>
                                      </p:cBhvr>
                                      <p:to x="100000" y="100000"/>
                                    </p:animScale>
                                    <p:animScale>
                                      <p:cBhvr>
                                        <p:cTn id="307" dur="26">
                                          <p:stCondLst>
                                            <p:cond delay="1312"/>
                                          </p:stCondLst>
                                        </p:cTn>
                                        <p:tgtEl>
                                          <p:spTgt spid="30"/>
                                        </p:tgtEl>
                                      </p:cBhvr>
                                      <p:to x="100000" y="80000"/>
                                    </p:animScale>
                                    <p:animScale>
                                      <p:cBhvr>
                                        <p:cTn id="308" dur="166" decel="50000">
                                          <p:stCondLst>
                                            <p:cond delay="1338"/>
                                          </p:stCondLst>
                                        </p:cTn>
                                        <p:tgtEl>
                                          <p:spTgt spid="30"/>
                                        </p:tgtEl>
                                      </p:cBhvr>
                                      <p:to x="100000" y="100000"/>
                                    </p:animScale>
                                    <p:animScale>
                                      <p:cBhvr>
                                        <p:cTn id="309" dur="26">
                                          <p:stCondLst>
                                            <p:cond delay="1642"/>
                                          </p:stCondLst>
                                        </p:cTn>
                                        <p:tgtEl>
                                          <p:spTgt spid="30"/>
                                        </p:tgtEl>
                                      </p:cBhvr>
                                      <p:to x="100000" y="90000"/>
                                    </p:animScale>
                                    <p:animScale>
                                      <p:cBhvr>
                                        <p:cTn id="310" dur="166" decel="50000">
                                          <p:stCondLst>
                                            <p:cond delay="1668"/>
                                          </p:stCondLst>
                                        </p:cTn>
                                        <p:tgtEl>
                                          <p:spTgt spid="30"/>
                                        </p:tgtEl>
                                      </p:cBhvr>
                                      <p:to x="100000" y="100000"/>
                                    </p:animScale>
                                    <p:animScale>
                                      <p:cBhvr>
                                        <p:cTn id="311" dur="26">
                                          <p:stCondLst>
                                            <p:cond delay="1808"/>
                                          </p:stCondLst>
                                        </p:cTn>
                                        <p:tgtEl>
                                          <p:spTgt spid="30"/>
                                        </p:tgtEl>
                                      </p:cBhvr>
                                      <p:to x="100000" y="95000"/>
                                    </p:animScale>
                                    <p:animScale>
                                      <p:cBhvr>
                                        <p:cTn id="312" dur="166" decel="50000">
                                          <p:stCondLst>
                                            <p:cond delay="1834"/>
                                          </p:stCondLst>
                                        </p:cTn>
                                        <p:tgtEl>
                                          <p:spTgt spid="30"/>
                                        </p:tgtEl>
                                      </p:cBhvr>
                                      <p:to x="100000" y="100000"/>
                                    </p:animScale>
                                  </p:childTnLst>
                                </p:cTn>
                              </p:par>
                            </p:childTnLst>
                          </p:cTn>
                        </p:par>
                        <p:par>
                          <p:cTn id="313" fill="hold">
                            <p:stCondLst>
                              <p:cond delay="2000"/>
                            </p:stCondLst>
                            <p:childTnLst>
                              <p:par>
                                <p:cTn id="314" presetID="4" presetClass="entr" presetSubtype="16" fill="hold" grpId="0" nodeType="afterEffect">
                                  <p:stCondLst>
                                    <p:cond delay="0"/>
                                  </p:stCondLst>
                                  <p:childTnLst>
                                    <p:set>
                                      <p:cBhvr>
                                        <p:cTn id="315" dur="1" fill="hold">
                                          <p:stCondLst>
                                            <p:cond delay="0"/>
                                          </p:stCondLst>
                                        </p:cTn>
                                        <p:tgtEl>
                                          <p:spTgt spid="14"/>
                                        </p:tgtEl>
                                        <p:attrNameLst>
                                          <p:attrName>style.visibility</p:attrName>
                                        </p:attrNameLst>
                                      </p:cBhvr>
                                      <p:to>
                                        <p:strVal val="visible"/>
                                      </p:to>
                                    </p:set>
                                    <p:animEffect transition="in" filter="box(in)">
                                      <p:cBhvr>
                                        <p:cTn id="316" dur="2000"/>
                                        <p:tgtEl>
                                          <p:spTgt spid="14"/>
                                        </p:tgtEl>
                                      </p:cBhvr>
                                    </p:animEffect>
                                  </p:childTnLst>
                                </p:cTn>
                              </p:par>
                            </p:childTnLst>
                          </p:cTn>
                        </p:par>
                      </p:childTnLst>
                    </p:cTn>
                  </p:par>
                  <p:par>
                    <p:cTn id="317" fill="hold">
                      <p:stCondLst>
                        <p:cond delay="indefinite"/>
                      </p:stCondLst>
                      <p:childTnLst>
                        <p:par>
                          <p:cTn id="318" fill="hold">
                            <p:stCondLst>
                              <p:cond delay="0"/>
                            </p:stCondLst>
                            <p:childTnLst>
                              <p:par>
                                <p:cTn id="319" presetID="26" presetClass="entr" presetSubtype="0" fill="hold" grpId="0" nodeType="clickEffect">
                                  <p:stCondLst>
                                    <p:cond delay="0"/>
                                  </p:stCondLst>
                                  <p:iterate type="lt">
                                    <p:tmPct val="10000"/>
                                  </p:iterate>
                                  <p:childTnLst>
                                    <p:set>
                                      <p:cBhvr>
                                        <p:cTn id="320" dur="1" fill="hold">
                                          <p:stCondLst>
                                            <p:cond delay="0"/>
                                          </p:stCondLst>
                                        </p:cTn>
                                        <p:tgtEl>
                                          <p:spTgt spid="31"/>
                                        </p:tgtEl>
                                        <p:attrNameLst>
                                          <p:attrName>style.visibility</p:attrName>
                                        </p:attrNameLst>
                                      </p:cBhvr>
                                      <p:to>
                                        <p:strVal val="visible"/>
                                      </p:to>
                                    </p:set>
                                    <p:animEffect transition="in" filter="wipe(down)">
                                      <p:cBhvr>
                                        <p:cTn id="321" dur="580">
                                          <p:stCondLst>
                                            <p:cond delay="0"/>
                                          </p:stCondLst>
                                        </p:cTn>
                                        <p:tgtEl>
                                          <p:spTgt spid="31"/>
                                        </p:tgtEl>
                                      </p:cBhvr>
                                    </p:animEffect>
                                    <p:anim calcmode="lin" valueType="num">
                                      <p:cBhvr>
                                        <p:cTn id="322" dur="1822" tmFilter="0,0; 0.14,0.36; 0.43,0.73; 0.71,0.91; 1.0,1.0">
                                          <p:stCondLst>
                                            <p:cond delay="0"/>
                                          </p:stCondLst>
                                        </p:cTn>
                                        <p:tgtEl>
                                          <p:spTgt spid="31"/>
                                        </p:tgtEl>
                                        <p:attrNameLst>
                                          <p:attrName>ppt_x</p:attrName>
                                        </p:attrNameLst>
                                      </p:cBhvr>
                                      <p:tavLst>
                                        <p:tav tm="0">
                                          <p:val>
                                            <p:strVal val="#ppt_x-0.25"/>
                                          </p:val>
                                        </p:tav>
                                        <p:tav tm="100000">
                                          <p:val>
                                            <p:strVal val="#ppt_x"/>
                                          </p:val>
                                        </p:tav>
                                      </p:tavLst>
                                    </p:anim>
                                    <p:anim calcmode="lin" valueType="num">
                                      <p:cBhvr>
                                        <p:cTn id="323" dur="664" tmFilter="0.0,0.0; 0.25,0.07; 0.50,0.2; 0.75,0.467; 1.0,1.0">
                                          <p:stCondLst>
                                            <p:cond delay="0"/>
                                          </p:stCondLst>
                                        </p:cTn>
                                        <p:tgtEl>
                                          <p:spTgt spid="31"/>
                                        </p:tgtEl>
                                        <p:attrNameLst>
                                          <p:attrName>ppt_y</p:attrName>
                                        </p:attrNameLst>
                                      </p:cBhvr>
                                      <p:tavLst>
                                        <p:tav tm="0" fmla="#ppt_y-sin(pi*$)/3">
                                          <p:val>
                                            <p:fltVal val="0.5"/>
                                          </p:val>
                                        </p:tav>
                                        <p:tav tm="100000">
                                          <p:val>
                                            <p:fltVal val="1"/>
                                          </p:val>
                                        </p:tav>
                                      </p:tavLst>
                                    </p:anim>
                                    <p:anim calcmode="lin" valueType="num">
                                      <p:cBhvr>
                                        <p:cTn id="324" dur="664" tmFilter="0, 0; 0.125,0.2665; 0.25,0.4; 0.375,0.465; 0.5,0.5;  0.625,0.535; 0.75,0.6; 0.875,0.7335; 1,1">
                                          <p:stCondLst>
                                            <p:cond delay="664"/>
                                          </p:stCondLst>
                                        </p:cTn>
                                        <p:tgtEl>
                                          <p:spTgt spid="31"/>
                                        </p:tgtEl>
                                        <p:attrNameLst>
                                          <p:attrName>ppt_y</p:attrName>
                                        </p:attrNameLst>
                                      </p:cBhvr>
                                      <p:tavLst>
                                        <p:tav tm="0" fmla="#ppt_y-sin(pi*$)/9">
                                          <p:val>
                                            <p:fltVal val="0"/>
                                          </p:val>
                                        </p:tav>
                                        <p:tav tm="100000">
                                          <p:val>
                                            <p:fltVal val="1"/>
                                          </p:val>
                                        </p:tav>
                                      </p:tavLst>
                                    </p:anim>
                                    <p:anim calcmode="lin" valueType="num">
                                      <p:cBhvr>
                                        <p:cTn id="325" dur="332" tmFilter="0, 0; 0.125,0.2665; 0.25,0.4; 0.375,0.465; 0.5,0.5;  0.625,0.535; 0.75,0.6; 0.875,0.7335; 1,1">
                                          <p:stCondLst>
                                            <p:cond delay="1324"/>
                                          </p:stCondLst>
                                        </p:cTn>
                                        <p:tgtEl>
                                          <p:spTgt spid="31"/>
                                        </p:tgtEl>
                                        <p:attrNameLst>
                                          <p:attrName>ppt_y</p:attrName>
                                        </p:attrNameLst>
                                      </p:cBhvr>
                                      <p:tavLst>
                                        <p:tav tm="0" fmla="#ppt_y-sin(pi*$)/27">
                                          <p:val>
                                            <p:fltVal val="0"/>
                                          </p:val>
                                        </p:tav>
                                        <p:tav tm="100000">
                                          <p:val>
                                            <p:fltVal val="1"/>
                                          </p:val>
                                        </p:tav>
                                      </p:tavLst>
                                    </p:anim>
                                    <p:anim calcmode="lin" valueType="num">
                                      <p:cBhvr>
                                        <p:cTn id="326" dur="164" tmFilter="0, 0; 0.125,0.2665; 0.25,0.4; 0.375,0.465; 0.5,0.5;  0.625,0.535; 0.75,0.6; 0.875,0.7335; 1,1">
                                          <p:stCondLst>
                                            <p:cond delay="1656"/>
                                          </p:stCondLst>
                                        </p:cTn>
                                        <p:tgtEl>
                                          <p:spTgt spid="31"/>
                                        </p:tgtEl>
                                        <p:attrNameLst>
                                          <p:attrName>ppt_y</p:attrName>
                                        </p:attrNameLst>
                                      </p:cBhvr>
                                      <p:tavLst>
                                        <p:tav tm="0" fmla="#ppt_y-sin(pi*$)/81">
                                          <p:val>
                                            <p:fltVal val="0"/>
                                          </p:val>
                                        </p:tav>
                                        <p:tav tm="100000">
                                          <p:val>
                                            <p:fltVal val="1"/>
                                          </p:val>
                                        </p:tav>
                                      </p:tavLst>
                                    </p:anim>
                                    <p:animScale>
                                      <p:cBhvr>
                                        <p:cTn id="327" dur="26">
                                          <p:stCondLst>
                                            <p:cond delay="650"/>
                                          </p:stCondLst>
                                        </p:cTn>
                                        <p:tgtEl>
                                          <p:spTgt spid="31"/>
                                        </p:tgtEl>
                                      </p:cBhvr>
                                      <p:to x="100000" y="60000"/>
                                    </p:animScale>
                                    <p:animScale>
                                      <p:cBhvr>
                                        <p:cTn id="328" dur="166" decel="50000">
                                          <p:stCondLst>
                                            <p:cond delay="676"/>
                                          </p:stCondLst>
                                        </p:cTn>
                                        <p:tgtEl>
                                          <p:spTgt spid="31"/>
                                        </p:tgtEl>
                                      </p:cBhvr>
                                      <p:to x="100000" y="100000"/>
                                    </p:animScale>
                                    <p:animScale>
                                      <p:cBhvr>
                                        <p:cTn id="329" dur="26">
                                          <p:stCondLst>
                                            <p:cond delay="1312"/>
                                          </p:stCondLst>
                                        </p:cTn>
                                        <p:tgtEl>
                                          <p:spTgt spid="31"/>
                                        </p:tgtEl>
                                      </p:cBhvr>
                                      <p:to x="100000" y="80000"/>
                                    </p:animScale>
                                    <p:animScale>
                                      <p:cBhvr>
                                        <p:cTn id="330" dur="166" decel="50000">
                                          <p:stCondLst>
                                            <p:cond delay="1338"/>
                                          </p:stCondLst>
                                        </p:cTn>
                                        <p:tgtEl>
                                          <p:spTgt spid="31"/>
                                        </p:tgtEl>
                                      </p:cBhvr>
                                      <p:to x="100000" y="100000"/>
                                    </p:animScale>
                                    <p:animScale>
                                      <p:cBhvr>
                                        <p:cTn id="331" dur="26">
                                          <p:stCondLst>
                                            <p:cond delay="1642"/>
                                          </p:stCondLst>
                                        </p:cTn>
                                        <p:tgtEl>
                                          <p:spTgt spid="31"/>
                                        </p:tgtEl>
                                      </p:cBhvr>
                                      <p:to x="100000" y="90000"/>
                                    </p:animScale>
                                    <p:animScale>
                                      <p:cBhvr>
                                        <p:cTn id="332" dur="166" decel="50000">
                                          <p:stCondLst>
                                            <p:cond delay="1668"/>
                                          </p:stCondLst>
                                        </p:cTn>
                                        <p:tgtEl>
                                          <p:spTgt spid="31"/>
                                        </p:tgtEl>
                                      </p:cBhvr>
                                      <p:to x="100000" y="100000"/>
                                    </p:animScale>
                                    <p:animScale>
                                      <p:cBhvr>
                                        <p:cTn id="333" dur="26">
                                          <p:stCondLst>
                                            <p:cond delay="1808"/>
                                          </p:stCondLst>
                                        </p:cTn>
                                        <p:tgtEl>
                                          <p:spTgt spid="31"/>
                                        </p:tgtEl>
                                      </p:cBhvr>
                                      <p:to x="100000" y="95000"/>
                                    </p:animScale>
                                    <p:animScale>
                                      <p:cBhvr>
                                        <p:cTn id="334" dur="166" decel="50000">
                                          <p:stCondLst>
                                            <p:cond delay="1834"/>
                                          </p:stCondLst>
                                        </p:cTn>
                                        <p:tgtEl>
                                          <p:spTgt spid="31"/>
                                        </p:tgtEl>
                                      </p:cBhvr>
                                      <p:to x="100000" y="100000"/>
                                    </p:animScale>
                                  </p:childTnLst>
                                </p:cTn>
                              </p:par>
                            </p:childTnLst>
                          </p:cTn>
                        </p:par>
                        <p:par>
                          <p:cTn id="335" fill="hold">
                            <p:stCondLst>
                              <p:cond delay="2000"/>
                            </p:stCondLst>
                            <p:childTnLst>
                              <p:par>
                                <p:cTn id="336" presetID="4" presetClass="entr" presetSubtype="16" fill="hold" grpId="0" nodeType="afterEffect">
                                  <p:stCondLst>
                                    <p:cond delay="0"/>
                                  </p:stCondLst>
                                  <p:childTnLst>
                                    <p:set>
                                      <p:cBhvr>
                                        <p:cTn id="337" dur="1" fill="hold">
                                          <p:stCondLst>
                                            <p:cond delay="0"/>
                                          </p:stCondLst>
                                        </p:cTn>
                                        <p:tgtEl>
                                          <p:spTgt spid="15"/>
                                        </p:tgtEl>
                                        <p:attrNameLst>
                                          <p:attrName>style.visibility</p:attrName>
                                        </p:attrNameLst>
                                      </p:cBhvr>
                                      <p:to>
                                        <p:strVal val="visible"/>
                                      </p:to>
                                    </p:set>
                                    <p:animEffect transition="in" filter="box(in)">
                                      <p:cBhvr>
                                        <p:cTn id="338" dur="2000"/>
                                        <p:tgtEl>
                                          <p:spTgt spid="15"/>
                                        </p:tgtEl>
                                      </p:cBhvr>
                                    </p:animEffect>
                                  </p:childTnLst>
                                </p:cTn>
                              </p:par>
                            </p:childTnLst>
                          </p:cTn>
                        </p:par>
                      </p:childTnLst>
                    </p:cTn>
                  </p:par>
                  <p:par>
                    <p:cTn id="339" fill="hold">
                      <p:stCondLst>
                        <p:cond delay="indefinite"/>
                      </p:stCondLst>
                      <p:childTnLst>
                        <p:par>
                          <p:cTn id="340" fill="hold">
                            <p:stCondLst>
                              <p:cond delay="0"/>
                            </p:stCondLst>
                            <p:childTnLst>
                              <p:par>
                                <p:cTn id="341" presetID="26" presetClass="entr" presetSubtype="0" fill="hold" grpId="0" nodeType="clickEffect">
                                  <p:stCondLst>
                                    <p:cond delay="0"/>
                                  </p:stCondLst>
                                  <p:iterate type="lt">
                                    <p:tmPct val="10000"/>
                                  </p:iterate>
                                  <p:childTnLst>
                                    <p:set>
                                      <p:cBhvr>
                                        <p:cTn id="342" dur="1" fill="hold">
                                          <p:stCondLst>
                                            <p:cond delay="0"/>
                                          </p:stCondLst>
                                        </p:cTn>
                                        <p:tgtEl>
                                          <p:spTgt spid="16"/>
                                        </p:tgtEl>
                                        <p:attrNameLst>
                                          <p:attrName>style.visibility</p:attrName>
                                        </p:attrNameLst>
                                      </p:cBhvr>
                                      <p:to>
                                        <p:strVal val="visible"/>
                                      </p:to>
                                    </p:set>
                                    <p:animEffect transition="in" filter="wipe(down)">
                                      <p:cBhvr>
                                        <p:cTn id="343" dur="580">
                                          <p:stCondLst>
                                            <p:cond delay="0"/>
                                          </p:stCondLst>
                                        </p:cTn>
                                        <p:tgtEl>
                                          <p:spTgt spid="16"/>
                                        </p:tgtEl>
                                      </p:cBhvr>
                                    </p:animEffect>
                                    <p:anim calcmode="lin" valueType="num">
                                      <p:cBhvr>
                                        <p:cTn id="344"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345"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346"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347"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348"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349" dur="26">
                                          <p:stCondLst>
                                            <p:cond delay="650"/>
                                          </p:stCondLst>
                                        </p:cTn>
                                        <p:tgtEl>
                                          <p:spTgt spid="16"/>
                                        </p:tgtEl>
                                      </p:cBhvr>
                                      <p:to x="100000" y="60000"/>
                                    </p:animScale>
                                    <p:animScale>
                                      <p:cBhvr>
                                        <p:cTn id="350" dur="166" decel="50000">
                                          <p:stCondLst>
                                            <p:cond delay="676"/>
                                          </p:stCondLst>
                                        </p:cTn>
                                        <p:tgtEl>
                                          <p:spTgt spid="16"/>
                                        </p:tgtEl>
                                      </p:cBhvr>
                                      <p:to x="100000" y="100000"/>
                                    </p:animScale>
                                    <p:animScale>
                                      <p:cBhvr>
                                        <p:cTn id="351" dur="26">
                                          <p:stCondLst>
                                            <p:cond delay="1312"/>
                                          </p:stCondLst>
                                        </p:cTn>
                                        <p:tgtEl>
                                          <p:spTgt spid="16"/>
                                        </p:tgtEl>
                                      </p:cBhvr>
                                      <p:to x="100000" y="80000"/>
                                    </p:animScale>
                                    <p:animScale>
                                      <p:cBhvr>
                                        <p:cTn id="352" dur="166" decel="50000">
                                          <p:stCondLst>
                                            <p:cond delay="1338"/>
                                          </p:stCondLst>
                                        </p:cTn>
                                        <p:tgtEl>
                                          <p:spTgt spid="16"/>
                                        </p:tgtEl>
                                      </p:cBhvr>
                                      <p:to x="100000" y="100000"/>
                                    </p:animScale>
                                    <p:animScale>
                                      <p:cBhvr>
                                        <p:cTn id="353" dur="26">
                                          <p:stCondLst>
                                            <p:cond delay="1642"/>
                                          </p:stCondLst>
                                        </p:cTn>
                                        <p:tgtEl>
                                          <p:spTgt spid="16"/>
                                        </p:tgtEl>
                                      </p:cBhvr>
                                      <p:to x="100000" y="90000"/>
                                    </p:animScale>
                                    <p:animScale>
                                      <p:cBhvr>
                                        <p:cTn id="354" dur="166" decel="50000">
                                          <p:stCondLst>
                                            <p:cond delay="1668"/>
                                          </p:stCondLst>
                                        </p:cTn>
                                        <p:tgtEl>
                                          <p:spTgt spid="16"/>
                                        </p:tgtEl>
                                      </p:cBhvr>
                                      <p:to x="100000" y="100000"/>
                                    </p:animScale>
                                    <p:animScale>
                                      <p:cBhvr>
                                        <p:cTn id="355" dur="26">
                                          <p:stCondLst>
                                            <p:cond delay="1808"/>
                                          </p:stCondLst>
                                        </p:cTn>
                                        <p:tgtEl>
                                          <p:spTgt spid="16"/>
                                        </p:tgtEl>
                                      </p:cBhvr>
                                      <p:to x="100000" y="95000"/>
                                    </p:animScale>
                                    <p:animScale>
                                      <p:cBhvr>
                                        <p:cTn id="356" dur="166" decel="50000">
                                          <p:stCondLst>
                                            <p:cond delay="1834"/>
                                          </p:stCondLst>
                                        </p:cTn>
                                        <p:tgtEl>
                                          <p:spTgt spid="16"/>
                                        </p:tgtEl>
                                      </p:cBhvr>
                                      <p:to x="100000" y="100000"/>
                                    </p:animScale>
                                  </p:childTnLst>
                                </p:cTn>
                              </p:par>
                            </p:childTnLst>
                          </p:cTn>
                        </p:par>
                      </p:childTnLst>
                    </p:cTn>
                  </p:par>
                  <p:par>
                    <p:cTn id="357" fill="hold">
                      <p:stCondLst>
                        <p:cond delay="indefinite"/>
                      </p:stCondLst>
                      <p:childTnLst>
                        <p:par>
                          <p:cTn id="358" fill="hold">
                            <p:stCondLst>
                              <p:cond delay="0"/>
                            </p:stCondLst>
                            <p:childTnLst>
                              <p:par>
                                <p:cTn id="359" presetID="26" presetClass="entr" presetSubtype="0" fill="hold" nodeType="clickEffect">
                                  <p:stCondLst>
                                    <p:cond delay="0"/>
                                  </p:stCondLst>
                                  <p:childTnLst>
                                    <p:set>
                                      <p:cBhvr>
                                        <p:cTn id="360" dur="1" fill="hold">
                                          <p:stCondLst>
                                            <p:cond delay="0"/>
                                          </p:stCondLst>
                                        </p:cTn>
                                        <p:tgtEl>
                                          <p:spTgt spid="10"/>
                                        </p:tgtEl>
                                        <p:attrNameLst>
                                          <p:attrName>style.visibility</p:attrName>
                                        </p:attrNameLst>
                                      </p:cBhvr>
                                      <p:to>
                                        <p:strVal val="visible"/>
                                      </p:to>
                                    </p:set>
                                    <p:animEffect transition="in" filter="wipe(down)">
                                      <p:cBhvr>
                                        <p:cTn id="361" dur="580">
                                          <p:stCondLst>
                                            <p:cond delay="0"/>
                                          </p:stCondLst>
                                        </p:cTn>
                                        <p:tgtEl>
                                          <p:spTgt spid="10"/>
                                        </p:tgtEl>
                                      </p:cBhvr>
                                    </p:animEffect>
                                    <p:anim calcmode="lin" valueType="num">
                                      <p:cBhvr>
                                        <p:cTn id="362"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363"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364"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365"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366"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367" dur="26">
                                          <p:stCondLst>
                                            <p:cond delay="650"/>
                                          </p:stCondLst>
                                        </p:cTn>
                                        <p:tgtEl>
                                          <p:spTgt spid="10"/>
                                        </p:tgtEl>
                                      </p:cBhvr>
                                      <p:to x="100000" y="60000"/>
                                    </p:animScale>
                                    <p:animScale>
                                      <p:cBhvr>
                                        <p:cTn id="368" dur="166" decel="50000">
                                          <p:stCondLst>
                                            <p:cond delay="676"/>
                                          </p:stCondLst>
                                        </p:cTn>
                                        <p:tgtEl>
                                          <p:spTgt spid="10"/>
                                        </p:tgtEl>
                                      </p:cBhvr>
                                      <p:to x="100000" y="100000"/>
                                    </p:animScale>
                                    <p:animScale>
                                      <p:cBhvr>
                                        <p:cTn id="369" dur="26">
                                          <p:stCondLst>
                                            <p:cond delay="1312"/>
                                          </p:stCondLst>
                                        </p:cTn>
                                        <p:tgtEl>
                                          <p:spTgt spid="10"/>
                                        </p:tgtEl>
                                      </p:cBhvr>
                                      <p:to x="100000" y="80000"/>
                                    </p:animScale>
                                    <p:animScale>
                                      <p:cBhvr>
                                        <p:cTn id="370" dur="166" decel="50000">
                                          <p:stCondLst>
                                            <p:cond delay="1338"/>
                                          </p:stCondLst>
                                        </p:cTn>
                                        <p:tgtEl>
                                          <p:spTgt spid="10"/>
                                        </p:tgtEl>
                                      </p:cBhvr>
                                      <p:to x="100000" y="100000"/>
                                    </p:animScale>
                                    <p:animScale>
                                      <p:cBhvr>
                                        <p:cTn id="371" dur="26">
                                          <p:stCondLst>
                                            <p:cond delay="1642"/>
                                          </p:stCondLst>
                                        </p:cTn>
                                        <p:tgtEl>
                                          <p:spTgt spid="10"/>
                                        </p:tgtEl>
                                      </p:cBhvr>
                                      <p:to x="100000" y="90000"/>
                                    </p:animScale>
                                    <p:animScale>
                                      <p:cBhvr>
                                        <p:cTn id="372" dur="166" decel="50000">
                                          <p:stCondLst>
                                            <p:cond delay="1668"/>
                                          </p:stCondLst>
                                        </p:cTn>
                                        <p:tgtEl>
                                          <p:spTgt spid="10"/>
                                        </p:tgtEl>
                                      </p:cBhvr>
                                      <p:to x="100000" y="100000"/>
                                    </p:animScale>
                                    <p:animScale>
                                      <p:cBhvr>
                                        <p:cTn id="373" dur="26">
                                          <p:stCondLst>
                                            <p:cond delay="1808"/>
                                          </p:stCondLst>
                                        </p:cTn>
                                        <p:tgtEl>
                                          <p:spTgt spid="10"/>
                                        </p:tgtEl>
                                      </p:cBhvr>
                                      <p:to x="100000" y="95000"/>
                                    </p:animScale>
                                    <p:animScale>
                                      <p:cBhvr>
                                        <p:cTn id="374" dur="166" decel="50000">
                                          <p:stCondLst>
                                            <p:cond delay="1834"/>
                                          </p:stCondLst>
                                        </p:cTn>
                                        <p:tgtEl>
                                          <p:spTgt spid="10"/>
                                        </p:tgtEl>
                                      </p:cBhvr>
                                      <p:to x="100000" y="100000"/>
                                    </p:animScale>
                                  </p:childTnLst>
                                </p:cTn>
                              </p:par>
                            </p:childTnLst>
                          </p:cTn>
                        </p:par>
                      </p:childTnLst>
                    </p:cTn>
                  </p:par>
                  <p:par>
                    <p:cTn id="375" fill="hold">
                      <p:stCondLst>
                        <p:cond delay="indefinite"/>
                      </p:stCondLst>
                      <p:childTnLst>
                        <p:par>
                          <p:cTn id="376" fill="hold">
                            <p:stCondLst>
                              <p:cond delay="0"/>
                            </p:stCondLst>
                            <p:childTnLst>
                              <p:par>
                                <p:cTn id="377" presetID="41" presetClass="entr" presetSubtype="0" fill="hold" nodeType="clickEffect">
                                  <p:stCondLst>
                                    <p:cond delay="0"/>
                                  </p:stCondLst>
                                  <p:iterate type="lt">
                                    <p:tmPct val="10000"/>
                                  </p:iterate>
                                  <p:childTnLst>
                                    <p:set>
                                      <p:cBhvr>
                                        <p:cTn id="378" dur="1" fill="hold">
                                          <p:stCondLst>
                                            <p:cond delay="0"/>
                                          </p:stCondLst>
                                        </p:cTn>
                                        <p:tgtEl>
                                          <p:spTgt spid="6">
                                            <p:txEl>
                                              <p:pRg st="0" end="0"/>
                                            </p:txEl>
                                          </p:spTgt>
                                        </p:tgtEl>
                                        <p:attrNameLst>
                                          <p:attrName>style.visibility</p:attrName>
                                        </p:attrNameLst>
                                      </p:cBhvr>
                                      <p:to>
                                        <p:strVal val="visible"/>
                                      </p:to>
                                    </p:set>
                                    <p:anim calcmode="lin" valueType="num">
                                      <p:cBhvr>
                                        <p:cTn id="379" dur="500" fill="hold"/>
                                        <p:tgtEl>
                                          <p:spTgt spid="6">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380" dur="500" fill="hold"/>
                                        <p:tgtEl>
                                          <p:spTgt spid="6">
                                            <p:txEl>
                                              <p:pRg st="0" end="0"/>
                                            </p:txEl>
                                          </p:spTgt>
                                        </p:tgtEl>
                                        <p:attrNameLst>
                                          <p:attrName>ppt_y</p:attrName>
                                        </p:attrNameLst>
                                      </p:cBhvr>
                                      <p:tavLst>
                                        <p:tav tm="0">
                                          <p:val>
                                            <p:strVal val="#ppt_y"/>
                                          </p:val>
                                        </p:tav>
                                        <p:tav tm="100000">
                                          <p:val>
                                            <p:strVal val="#ppt_y"/>
                                          </p:val>
                                        </p:tav>
                                      </p:tavLst>
                                    </p:anim>
                                    <p:anim calcmode="lin" valueType="num">
                                      <p:cBhvr>
                                        <p:cTn id="381" dur="500" fill="hold"/>
                                        <p:tgtEl>
                                          <p:spTgt spid="6">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82" dur="500" fill="hold"/>
                                        <p:tgtEl>
                                          <p:spTgt spid="6">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83" dur="500" tmFilter="0,0; .5, 1; 1, 1"/>
                                        <p:tgtEl>
                                          <p:spTgt spid="6">
                                            <p:txEl>
                                              <p:pRg st="0" end="0"/>
                                            </p:txEl>
                                          </p:spTgt>
                                        </p:tgtEl>
                                      </p:cBhvr>
                                    </p:animEffect>
                                  </p:childTnLst>
                                </p:cTn>
                              </p:par>
                            </p:childTnLst>
                          </p:cTn>
                        </p:par>
                      </p:childTnLst>
                    </p:cTn>
                  </p:par>
                  <p:par>
                    <p:cTn id="384" fill="hold">
                      <p:stCondLst>
                        <p:cond delay="indefinite"/>
                      </p:stCondLst>
                      <p:childTnLst>
                        <p:par>
                          <p:cTn id="385" fill="hold">
                            <p:stCondLst>
                              <p:cond delay="0"/>
                            </p:stCondLst>
                            <p:childTnLst>
                              <p:par>
                                <p:cTn id="386" presetID="26" presetClass="entr" presetSubtype="0" fill="hold" grpId="0" nodeType="clickEffect">
                                  <p:stCondLst>
                                    <p:cond delay="0"/>
                                  </p:stCondLst>
                                  <p:iterate type="lt">
                                    <p:tmPct val="10000"/>
                                  </p:iterate>
                                  <p:childTnLst>
                                    <p:set>
                                      <p:cBhvr>
                                        <p:cTn id="387" dur="1" fill="hold">
                                          <p:stCondLst>
                                            <p:cond delay="0"/>
                                          </p:stCondLst>
                                        </p:cTn>
                                        <p:tgtEl>
                                          <p:spTgt spid="4"/>
                                        </p:tgtEl>
                                        <p:attrNameLst>
                                          <p:attrName>style.visibility</p:attrName>
                                        </p:attrNameLst>
                                      </p:cBhvr>
                                      <p:to>
                                        <p:strVal val="visible"/>
                                      </p:to>
                                    </p:set>
                                    <p:animEffect transition="in" filter="wipe(down)">
                                      <p:cBhvr>
                                        <p:cTn id="388" dur="580">
                                          <p:stCondLst>
                                            <p:cond delay="0"/>
                                          </p:stCondLst>
                                        </p:cTn>
                                        <p:tgtEl>
                                          <p:spTgt spid="4"/>
                                        </p:tgtEl>
                                      </p:cBhvr>
                                    </p:animEffect>
                                    <p:anim calcmode="lin" valueType="num">
                                      <p:cBhvr>
                                        <p:cTn id="389"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390"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391"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392"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393"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394" dur="26">
                                          <p:stCondLst>
                                            <p:cond delay="650"/>
                                          </p:stCondLst>
                                        </p:cTn>
                                        <p:tgtEl>
                                          <p:spTgt spid="4"/>
                                        </p:tgtEl>
                                      </p:cBhvr>
                                      <p:to x="100000" y="60000"/>
                                    </p:animScale>
                                    <p:animScale>
                                      <p:cBhvr>
                                        <p:cTn id="395" dur="166" decel="50000">
                                          <p:stCondLst>
                                            <p:cond delay="676"/>
                                          </p:stCondLst>
                                        </p:cTn>
                                        <p:tgtEl>
                                          <p:spTgt spid="4"/>
                                        </p:tgtEl>
                                      </p:cBhvr>
                                      <p:to x="100000" y="100000"/>
                                    </p:animScale>
                                    <p:animScale>
                                      <p:cBhvr>
                                        <p:cTn id="396" dur="26">
                                          <p:stCondLst>
                                            <p:cond delay="1312"/>
                                          </p:stCondLst>
                                        </p:cTn>
                                        <p:tgtEl>
                                          <p:spTgt spid="4"/>
                                        </p:tgtEl>
                                      </p:cBhvr>
                                      <p:to x="100000" y="80000"/>
                                    </p:animScale>
                                    <p:animScale>
                                      <p:cBhvr>
                                        <p:cTn id="397" dur="166" decel="50000">
                                          <p:stCondLst>
                                            <p:cond delay="1338"/>
                                          </p:stCondLst>
                                        </p:cTn>
                                        <p:tgtEl>
                                          <p:spTgt spid="4"/>
                                        </p:tgtEl>
                                      </p:cBhvr>
                                      <p:to x="100000" y="100000"/>
                                    </p:animScale>
                                    <p:animScale>
                                      <p:cBhvr>
                                        <p:cTn id="398" dur="26">
                                          <p:stCondLst>
                                            <p:cond delay="1642"/>
                                          </p:stCondLst>
                                        </p:cTn>
                                        <p:tgtEl>
                                          <p:spTgt spid="4"/>
                                        </p:tgtEl>
                                      </p:cBhvr>
                                      <p:to x="100000" y="90000"/>
                                    </p:animScale>
                                    <p:animScale>
                                      <p:cBhvr>
                                        <p:cTn id="399" dur="166" decel="50000">
                                          <p:stCondLst>
                                            <p:cond delay="1668"/>
                                          </p:stCondLst>
                                        </p:cTn>
                                        <p:tgtEl>
                                          <p:spTgt spid="4"/>
                                        </p:tgtEl>
                                      </p:cBhvr>
                                      <p:to x="100000" y="100000"/>
                                    </p:animScale>
                                    <p:animScale>
                                      <p:cBhvr>
                                        <p:cTn id="400" dur="26">
                                          <p:stCondLst>
                                            <p:cond delay="1808"/>
                                          </p:stCondLst>
                                        </p:cTn>
                                        <p:tgtEl>
                                          <p:spTgt spid="4"/>
                                        </p:tgtEl>
                                      </p:cBhvr>
                                      <p:to x="100000" y="95000"/>
                                    </p:animScale>
                                    <p:animScale>
                                      <p:cBhvr>
                                        <p:cTn id="401"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4" grpId="1" animBg="1"/>
      <p:bldP spid="2" grpId="0" bldLvl="0" animBg="1"/>
      <p:bldP spid="2" grpId="1" animBg="1"/>
      <p:bldP spid="5" grpId="0" bldLvl="0" animBg="1"/>
      <p:bldP spid="5" grpId="1" animBg="1"/>
      <p:bldP spid="7" grpId="0" bldLvl="0" animBg="1"/>
      <p:bldP spid="7" grpId="1" animBg="1"/>
      <p:bldP spid="8" grpId="0" bldLvl="0" animBg="1"/>
      <p:bldP spid="8" grpId="1" animBg="1"/>
      <p:bldP spid="9" grpId="0" bldLvl="0" animBg="1"/>
      <p:bldP spid="9" grpId="1" animBg="1"/>
      <p:bldP spid="11" grpId="0" bldLvl="0" animBg="1"/>
      <p:bldP spid="11" grpId="1" animBg="1"/>
      <p:bldP spid="12" grpId="0" bldLvl="0" animBg="1"/>
      <p:bldP spid="12" grpId="1" animBg="1"/>
      <p:bldP spid="21" grpId="0" bldLvl="0" animBg="1"/>
      <p:bldP spid="21" grpId="1" animBg="1"/>
      <p:bldP spid="24" grpId="0" bldLvl="0" animBg="1"/>
      <p:bldP spid="23" grpId="0" bldLvl="0" animBg="1"/>
      <p:bldP spid="23" grpId="1" animBg="1"/>
      <p:bldP spid="25" grpId="0" bldLvl="0" animBg="1"/>
      <p:bldP spid="25" grpId="1" animBg="1"/>
      <p:bldP spid="27" grpId="0" bldLvl="0" animBg="1"/>
      <p:bldP spid="27" grpId="1" animBg="1"/>
      <p:bldP spid="28" grpId="0" bldLvl="0" animBg="1"/>
      <p:bldP spid="28" grpId="1" animBg="1"/>
      <p:bldP spid="29" grpId="0" bldLvl="0" animBg="1"/>
      <p:bldP spid="29" grpId="1" animBg="1"/>
      <p:bldP spid="30" grpId="0" bldLvl="0" animBg="1"/>
      <p:bldP spid="30" grpId="1" animBg="1"/>
      <p:bldP spid="31" grpId="0" bldLvl="0" animBg="1"/>
      <p:bldP spid="31" grpId="1" animBg="1"/>
      <p:bldP spid="32" grpId="0" bldLvl="0" animBg="1"/>
      <p:bldP spid="32" grpId="1" animBg="1"/>
      <p:bldP spid="66" grpId="0" bldLvl="0" animBg="1"/>
      <p:bldP spid="3" grpId="0" bldLvl="0" animBg="1"/>
      <p:bldP spid="3" grpId="1" animBg="1"/>
      <p:bldP spid="14" grpId="0" bldLvl="0" animBg="1"/>
      <p:bldP spid="15" grpId="0" bldLvl="0" animBg="1"/>
      <p:bldP spid="16" grpId="0" bldLvl="0" animBg="1"/>
      <p:bldP spid="16" grpId="1"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43" name="Shape 62"/>
        <p:cNvGrpSpPr/>
        <p:nvPr/>
      </p:nvGrpSpPr>
      <p:grpSpPr>
        <a:xfrm>
          <a:off x="0" y="0"/>
          <a:ext cx="0" cy="0"/>
          <a:chOff x="0" y="0"/>
          <a:chExt cx="0" cy="0"/>
        </a:xfrm>
      </p:grpSpPr>
      <p:sp>
        <p:nvSpPr>
          <p:cNvPr id="20" name="Google Shape;65;p14"/>
          <p:cNvSpPr txBox="1"/>
          <p:nvPr/>
        </p:nvSpPr>
        <p:spPr>
          <a:xfrm>
            <a:off x="167640" y="3465830"/>
            <a:ext cx="6536690" cy="1056005"/>
          </a:xfrm>
          <a:prstGeom prst="rect">
            <a:avLst/>
          </a:prstGeom>
          <a:noFill/>
          <a:ln>
            <a:noFill/>
          </a:ln>
        </p:spPr>
        <p:txBody>
          <a:bodyPr spcFirstLastPara="1" wrap="square" lIns="91425" tIns="91425" rIns="91425" bIns="91425" anchor="t" anchorCtr="0">
            <a:noAutofit/>
          </a:bodyPr>
          <a:p>
            <a:pPr marL="0" marR="0" lvl="0" indent="0" algn="l" rtl="0">
              <a:lnSpc>
                <a:spcPct val="120000"/>
              </a:lnSpc>
              <a:buClr>
                <a:srgbClr val="000000"/>
              </a:buClr>
              <a:buSzPts val="1400"/>
              <a:buFont typeface="Arial" panose="020B0604020202020204"/>
              <a:buNone/>
            </a:pPr>
            <a:r>
              <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rPr>
              <a:t> </a:t>
            </a:r>
            <a:r>
              <a:rPr lang="en-US" sz="24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rPr>
              <a:t>    </a:t>
            </a:r>
            <a:r>
              <a:rPr lang="en-US" sz="2200" b="1" dirty="0">
                <a:solidFill>
                  <a:schemeClr val="tx1"/>
                </a:solidFill>
                <a:effectLst/>
                <a:latin typeface="Arial" panose="020B0604020202020204" pitchFamily="34" charset="0"/>
                <a:ea typeface="Roboto" panose="02000000000000000000"/>
                <a:cs typeface="Arial" panose="020B0604020202020204" pitchFamily="34" charset="0"/>
                <a:sym typeface="+mn-ea"/>
              </a:rPr>
              <a:t>Number of p</a:t>
            </a:r>
            <a:r>
              <a:rPr lang="en-US" sz="2200" b="1" dirty="0">
                <a:solidFill>
                  <a:schemeClr val="tx1"/>
                </a:solidFill>
                <a:effectLst/>
                <a:latin typeface="Arial" panose="020B0604020202020204" pitchFamily="34" charset="0"/>
                <a:ea typeface="Roboto" panose="02000000000000000000"/>
                <a:cs typeface="Arial" panose="020B0604020202020204" pitchFamily="34" charset="0"/>
                <a:sym typeface="+mn-ea"/>
              </a:rPr>
              <a:t>izzas delivered in an hour</a:t>
            </a:r>
            <a:r>
              <a:rPr lang="en-US" sz="2200" b="1" dirty="0">
                <a:solidFill>
                  <a:schemeClr val="tx1"/>
                </a:solidFill>
                <a:effectLst/>
                <a:latin typeface="Arial" panose="020B0604020202020204" pitchFamily="34" charset="0"/>
                <a:ea typeface="Roboto" panose="02000000000000000000"/>
                <a:cs typeface="Arial" panose="020B0604020202020204" pitchFamily="34" charset="0"/>
                <a:sym typeface="+mn-ea"/>
              </a:rPr>
              <a:t> = </a:t>
            </a:r>
            <a:endParaRPr lang="en-US" sz="22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20000"/>
              </a:lnSpc>
              <a:buClr>
                <a:srgbClr val="000000"/>
              </a:buClr>
              <a:buSzPts val="1400"/>
              <a:buFont typeface="Arial" panose="020B0604020202020204"/>
              <a:buNone/>
            </a:pPr>
            <a:r>
              <a:rPr lang="en-US" sz="2200" b="1" i="0" u="none" strike="noStrike" cap="none" dirty="0">
                <a:solidFill>
                  <a:schemeClr val="tx1"/>
                </a:solidFill>
                <a:effectLst/>
                <a:latin typeface="Arial" panose="020B0604020202020204" pitchFamily="34" charset="0"/>
                <a:ea typeface="Calibri" panose="020F0502020204030204"/>
                <a:cs typeface="Arial" panose="020B0604020202020204" pitchFamily="34" charset="0"/>
                <a:sym typeface="+mn-ea"/>
              </a:rPr>
              <a:t>4920 ÷ 24 = </a:t>
            </a:r>
            <a:r>
              <a:rPr lang="en-US" sz="22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rPr>
              <a:t>   </a:t>
            </a:r>
            <a:endParaRPr lang="en-US" sz="22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endParaRPr>
          </a:p>
        </p:txBody>
      </p:sp>
      <p:sp>
        <p:nvSpPr>
          <p:cNvPr id="1048599" name="Google Shape;65;p14"/>
          <p:cNvSpPr txBox="1"/>
          <p:nvPr/>
        </p:nvSpPr>
        <p:spPr>
          <a:xfrm>
            <a:off x="104775" y="1662430"/>
            <a:ext cx="5981065" cy="543560"/>
          </a:xfrm>
          <a:prstGeom prst="rect">
            <a:avLst/>
          </a:prstGeom>
          <a:noFill/>
          <a:ln>
            <a:noFill/>
          </a:ln>
        </p:spPr>
        <p:txBody>
          <a:bodyPr spcFirstLastPara="1" wrap="square" lIns="91425" tIns="91425" rIns="91425" bIns="91425" anchor="t" anchorCtr="0">
            <a:noAutofit/>
          </a:bodyPr>
          <a:p>
            <a:pPr marL="0" marR="0" lvl="0" indent="0" algn="l" rtl="0">
              <a:lnSpc>
                <a:spcPct val="120000"/>
              </a:lnSpc>
              <a:buClr>
                <a:srgbClr val="000000"/>
              </a:buClr>
              <a:buSzPts val="1400"/>
              <a:buFont typeface="Arial" panose="020B0604020202020204"/>
              <a:buNone/>
            </a:pPr>
            <a:r>
              <a:rPr lang="en-US" sz="2000" b="1" dirty="0">
                <a:solidFill>
                  <a:schemeClr val="tx1"/>
                </a:solidFill>
                <a:effectLst/>
                <a:latin typeface="Arial" panose="020B0604020202020204" pitchFamily="34" charset="0"/>
                <a:ea typeface="Roboto" panose="02000000000000000000"/>
                <a:cs typeface="Arial" panose="020B0604020202020204" pitchFamily="34" charset="0"/>
                <a:sym typeface="+mn-ea"/>
              </a:rPr>
              <a:t>ANS:</a:t>
            </a:r>
            <a:r>
              <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rPr>
              <a:t> </a:t>
            </a:r>
            <a:r>
              <a:rPr lang="en-US" sz="2000" b="1" dirty="0">
                <a:solidFill>
                  <a:schemeClr val="tx1"/>
                </a:solidFill>
                <a:effectLst/>
                <a:latin typeface="Arial" panose="020B0604020202020204" pitchFamily="34" charset="0"/>
                <a:ea typeface="Roboto" panose="02000000000000000000"/>
                <a:cs typeface="Arial" panose="020B0604020202020204" pitchFamily="34" charset="0"/>
                <a:sym typeface="+mn-ea"/>
              </a:rPr>
              <a:t>Pizzas</a:t>
            </a:r>
            <a:r>
              <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rPr>
              <a:t> </a:t>
            </a:r>
            <a:r>
              <a:rPr lang="en-US" sz="2000" b="1" dirty="0">
                <a:solidFill>
                  <a:schemeClr val="tx1"/>
                </a:solidFill>
                <a:effectLst/>
                <a:latin typeface="Arial" panose="020B0604020202020204" pitchFamily="34" charset="0"/>
                <a:ea typeface="Roboto" panose="02000000000000000000"/>
                <a:cs typeface="Arial" panose="020B0604020202020204" pitchFamily="34" charset="0"/>
                <a:sym typeface="+mn-ea"/>
              </a:rPr>
              <a:t>delivered in a day </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 =  4920</a:t>
            </a:r>
            <a:r>
              <a:rPr lang="en-US" sz="24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rPr>
              <a:t>           </a:t>
            </a:r>
            <a:endParaRPr lang="en-US" sz="24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endParaRPr>
          </a:p>
          <a:p>
            <a:pPr marL="0" marR="0" lvl="0" indent="0" algn="l" rtl="0">
              <a:lnSpc>
                <a:spcPct val="120000"/>
              </a:lnSpc>
              <a:buClr>
                <a:srgbClr val="000000"/>
              </a:buClr>
              <a:buSzPts val="1400"/>
              <a:buFont typeface="Arial" panose="020B0604020202020204"/>
              <a:buNone/>
            </a:pPr>
            <a:r>
              <a:rPr lang="en-US" sz="24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rPr>
              <a:t>         </a:t>
            </a:r>
            <a:r>
              <a:rPr lang="en-US" sz="24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rPr>
              <a:t> </a:t>
            </a:r>
            <a:r>
              <a:rPr lang="en-US" sz="24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rPr>
              <a:t>          </a:t>
            </a:r>
            <a:r>
              <a:rPr lang="en-US" sz="24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rPr>
              <a:t> </a:t>
            </a:r>
            <a:endParaRPr lang="en-US" sz="24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endParaRPr>
          </a:p>
        </p:txBody>
      </p:sp>
      <p:pic>
        <p:nvPicPr>
          <p:cNvPr id="2097157" name="Google Shape;63;p14"/>
          <p:cNvPicPr preferRelativeResize="0"/>
          <p:nvPr/>
        </p:nvPicPr>
        <p:blipFill rotWithShape="1">
          <a:blip r:embed="rId1"/>
          <a:srcRect/>
          <a:stretch>
            <a:fillRect/>
          </a:stretch>
        </p:blipFill>
        <p:spPr>
          <a:xfrm>
            <a:off x="7691055" y="197400"/>
            <a:ext cx="1232526" cy="611875"/>
          </a:xfrm>
          <a:prstGeom prst="rect">
            <a:avLst/>
          </a:prstGeom>
          <a:noFill/>
          <a:ln>
            <a:noFill/>
          </a:ln>
        </p:spPr>
      </p:pic>
      <p:pic>
        <p:nvPicPr>
          <p:cNvPr id="10"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a:xfrm flipH="1">
            <a:off x="304800" y="3664585"/>
            <a:ext cx="276225" cy="275590"/>
          </a:xfrm>
          <a:prstGeom prst="rect">
            <a:avLst/>
          </a:prstGeom>
          <a:noFill/>
          <a:ln>
            <a:noFill/>
          </a:ln>
        </p:spPr>
      </p:pic>
      <p:cxnSp>
        <p:nvCxnSpPr>
          <p:cNvPr id="158" name="Straight Connector 158"/>
          <p:cNvCxnSpPr/>
          <p:nvPr/>
        </p:nvCxnSpPr>
        <p:spPr>
          <a:xfrm flipV="1">
            <a:off x="5308600" y="2547620"/>
            <a:ext cx="898525" cy="1778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 name="Straight Connector 158"/>
          <p:cNvCxnSpPr/>
          <p:nvPr/>
        </p:nvCxnSpPr>
        <p:spPr>
          <a:xfrm flipH="1">
            <a:off x="6214745" y="2097405"/>
            <a:ext cx="6985" cy="46799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158"/>
          <p:cNvCxnSpPr/>
          <p:nvPr/>
        </p:nvCxnSpPr>
        <p:spPr>
          <a:xfrm flipV="1">
            <a:off x="6214745" y="2096135"/>
            <a:ext cx="1595755" cy="127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Rectangles 11"/>
          <p:cNvSpPr/>
          <p:nvPr/>
        </p:nvSpPr>
        <p:spPr>
          <a:xfrm>
            <a:off x="5309235" y="2125980"/>
            <a:ext cx="726440" cy="42164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800" b="1">
                <a:solidFill>
                  <a:schemeClr val="tx1"/>
                </a:solidFill>
              </a:rPr>
              <a:t>24</a:t>
            </a:r>
            <a:endParaRPr lang="en-US" sz="2800" b="1">
              <a:solidFill>
                <a:schemeClr val="tx1"/>
              </a:solidFill>
            </a:endParaRPr>
          </a:p>
        </p:txBody>
      </p:sp>
      <p:sp>
        <p:nvSpPr>
          <p:cNvPr id="13" name="Rectangles 12"/>
          <p:cNvSpPr/>
          <p:nvPr/>
        </p:nvSpPr>
        <p:spPr>
          <a:xfrm>
            <a:off x="6290945" y="2181860"/>
            <a:ext cx="1633855" cy="42164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800" b="1">
                <a:solidFill>
                  <a:schemeClr val="tx1"/>
                </a:solidFill>
              </a:rPr>
              <a:t>4  9  2  0</a:t>
            </a:r>
            <a:endParaRPr lang="en-US" sz="2800" b="1">
              <a:solidFill>
                <a:schemeClr val="tx1"/>
              </a:solidFill>
            </a:endParaRPr>
          </a:p>
        </p:txBody>
      </p:sp>
      <p:sp>
        <p:nvSpPr>
          <p:cNvPr id="14" name="Rectangles 13"/>
          <p:cNvSpPr/>
          <p:nvPr/>
        </p:nvSpPr>
        <p:spPr>
          <a:xfrm>
            <a:off x="6596380" y="1716405"/>
            <a:ext cx="555625" cy="42164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800" b="1">
                <a:solidFill>
                  <a:schemeClr val="tx1"/>
                </a:solidFill>
              </a:rPr>
              <a:t>2</a:t>
            </a:r>
            <a:endParaRPr lang="en-US" sz="2800" b="1">
              <a:solidFill>
                <a:schemeClr val="tx1"/>
              </a:solidFill>
            </a:endParaRPr>
          </a:p>
        </p:txBody>
      </p:sp>
      <p:sp>
        <p:nvSpPr>
          <p:cNvPr id="15" name="Rectangles 14"/>
          <p:cNvSpPr/>
          <p:nvPr/>
        </p:nvSpPr>
        <p:spPr>
          <a:xfrm>
            <a:off x="6285230" y="2626360"/>
            <a:ext cx="778510" cy="42164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800" b="1">
                <a:solidFill>
                  <a:schemeClr val="tx1"/>
                </a:solidFill>
              </a:rPr>
              <a:t>4  8  </a:t>
            </a:r>
            <a:endParaRPr lang="en-US" sz="2800" b="1">
              <a:solidFill>
                <a:schemeClr val="tx1"/>
              </a:solidFill>
            </a:endParaRPr>
          </a:p>
        </p:txBody>
      </p:sp>
      <p:sp>
        <p:nvSpPr>
          <p:cNvPr id="16" name="Rectangles 15"/>
          <p:cNvSpPr/>
          <p:nvPr/>
        </p:nvSpPr>
        <p:spPr>
          <a:xfrm>
            <a:off x="5802630" y="2679700"/>
            <a:ext cx="450850" cy="33401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800" b="1">
                <a:solidFill>
                  <a:schemeClr val="tx1"/>
                </a:solidFill>
                <a:latin typeface="SimSun" panose="02010600030101010101" pitchFamily="2" charset="-122"/>
                <a:ea typeface="SimSun" panose="02010600030101010101" pitchFamily="2" charset="-122"/>
              </a:rPr>
              <a:t>－</a:t>
            </a:r>
            <a:endParaRPr lang="en-US" sz="2800" b="1">
              <a:solidFill>
                <a:schemeClr val="tx1"/>
              </a:solidFill>
              <a:latin typeface="SimSun" panose="02010600030101010101" pitchFamily="2" charset="-122"/>
              <a:ea typeface="SimSun" panose="02010600030101010101" pitchFamily="2" charset="-122"/>
            </a:endParaRPr>
          </a:p>
        </p:txBody>
      </p:sp>
      <p:cxnSp>
        <p:nvCxnSpPr>
          <p:cNvPr id="22" name="Straight Connector 158"/>
          <p:cNvCxnSpPr/>
          <p:nvPr/>
        </p:nvCxnSpPr>
        <p:spPr>
          <a:xfrm flipV="1">
            <a:off x="6207125" y="3052445"/>
            <a:ext cx="1657985" cy="508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7273290" y="2597150"/>
            <a:ext cx="2540" cy="46609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 name="Rectangles 5"/>
          <p:cNvSpPr/>
          <p:nvPr/>
        </p:nvSpPr>
        <p:spPr>
          <a:xfrm>
            <a:off x="7004685" y="3057525"/>
            <a:ext cx="555625" cy="42164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800" b="1">
                <a:solidFill>
                  <a:schemeClr val="tx1"/>
                </a:solidFill>
              </a:rPr>
              <a:t>2 </a:t>
            </a:r>
            <a:endParaRPr lang="en-US" sz="2800" b="1">
              <a:solidFill>
                <a:schemeClr val="tx1"/>
              </a:solidFill>
            </a:endParaRPr>
          </a:p>
        </p:txBody>
      </p:sp>
      <p:sp>
        <p:nvSpPr>
          <p:cNvPr id="8" name="Rectangles 7"/>
          <p:cNvSpPr/>
          <p:nvPr/>
        </p:nvSpPr>
        <p:spPr>
          <a:xfrm>
            <a:off x="6996430" y="1722755"/>
            <a:ext cx="555625" cy="42164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800" b="1">
                <a:solidFill>
                  <a:schemeClr val="tx1"/>
                </a:solidFill>
              </a:rPr>
              <a:t>0</a:t>
            </a:r>
            <a:endParaRPr lang="en-US" sz="2800" b="1">
              <a:solidFill>
                <a:schemeClr val="tx1"/>
              </a:solidFill>
            </a:endParaRPr>
          </a:p>
        </p:txBody>
      </p:sp>
      <p:cxnSp>
        <p:nvCxnSpPr>
          <p:cNvPr id="11" name="Straight Connector 158"/>
          <p:cNvCxnSpPr/>
          <p:nvPr/>
        </p:nvCxnSpPr>
        <p:spPr>
          <a:xfrm>
            <a:off x="6697980" y="3799205"/>
            <a:ext cx="1388110" cy="635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Google Shape;65;p14"/>
          <p:cNvSpPr txBox="1"/>
          <p:nvPr/>
        </p:nvSpPr>
        <p:spPr>
          <a:xfrm>
            <a:off x="350520" y="2547620"/>
            <a:ext cx="3721735" cy="673735"/>
          </a:xfrm>
          <a:prstGeom prst="rect">
            <a:avLst/>
          </a:prstGeom>
          <a:noFill/>
          <a:ln>
            <a:noFill/>
          </a:ln>
        </p:spPr>
        <p:txBody>
          <a:bodyPr spcFirstLastPara="1" wrap="square" lIns="91425" tIns="91425" rIns="91425" bIns="91425" anchor="t" anchorCtr="0">
            <a:noAutofit/>
          </a:bodyPr>
          <a:p>
            <a:pPr marL="0" marR="0" lvl="0" indent="0" algn="l" rtl="0">
              <a:lnSpc>
                <a:spcPct val="12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Hour in a day =  24   </a:t>
            </a:r>
            <a:endParaRPr lang="en-US" sz="24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endParaRPr>
          </a:p>
          <a:p>
            <a:pPr marL="0" marR="0" lvl="0" indent="0" algn="l" rtl="0">
              <a:lnSpc>
                <a:spcPct val="120000"/>
              </a:lnSpc>
              <a:buClr>
                <a:srgbClr val="000000"/>
              </a:buClr>
              <a:buSzPts val="1400"/>
              <a:buFont typeface="Arial" panose="020B0604020202020204"/>
              <a:buNone/>
            </a:pPr>
            <a:r>
              <a:rPr lang="en-US" sz="24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rPr>
              <a:t>          </a:t>
            </a:r>
            <a:r>
              <a:rPr lang="en-US" sz="24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rPr>
              <a:t> </a:t>
            </a:r>
            <a:endParaRPr lang="en-US" sz="24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endParaRPr>
          </a:p>
        </p:txBody>
      </p:sp>
      <p:sp>
        <p:nvSpPr>
          <p:cNvPr id="28" name="Rectangles 27"/>
          <p:cNvSpPr/>
          <p:nvPr/>
        </p:nvSpPr>
        <p:spPr>
          <a:xfrm>
            <a:off x="1740535" y="4060190"/>
            <a:ext cx="1913255" cy="42164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205 pizzas</a:t>
            </a:r>
            <a:endParaRPr lang="en-US" sz="2400" b="1">
              <a:solidFill>
                <a:schemeClr val="tx1"/>
              </a:solidFill>
            </a:endParaRPr>
          </a:p>
        </p:txBody>
      </p:sp>
      <p:cxnSp>
        <p:nvCxnSpPr>
          <p:cNvPr id="143" name="Straight Arrow Connector 142"/>
          <p:cNvCxnSpPr/>
          <p:nvPr/>
        </p:nvCxnSpPr>
        <p:spPr>
          <a:xfrm flipV="1">
            <a:off x="7923530" y="4060190"/>
            <a:ext cx="358775" cy="381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6" name="Rectangles 145"/>
          <p:cNvSpPr/>
          <p:nvPr/>
        </p:nvSpPr>
        <p:spPr>
          <a:xfrm>
            <a:off x="8327390" y="3851275"/>
            <a:ext cx="471170" cy="42164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800" b="1">
                <a:solidFill>
                  <a:schemeClr val="tx1"/>
                </a:solidFill>
              </a:rPr>
              <a:t>R</a:t>
            </a:r>
            <a:endParaRPr lang="en-US" sz="2800" b="1">
              <a:solidFill>
                <a:schemeClr val="tx1"/>
              </a:solidFill>
            </a:endParaRPr>
          </a:p>
        </p:txBody>
      </p:sp>
      <p:sp>
        <p:nvSpPr>
          <p:cNvPr id="145" name="Rectangles 144"/>
          <p:cNvSpPr/>
          <p:nvPr/>
        </p:nvSpPr>
        <p:spPr>
          <a:xfrm>
            <a:off x="8327390" y="1662430"/>
            <a:ext cx="411480" cy="42164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800" b="1">
                <a:solidFill>
                  <a:schemeClr val="tx1"/>
                </a:solidFill>
              </a:rPr>
              <a:t>Q</a:t>
            </a:r>
            <a:endParaRPr lang="en-US" sz="2800" b="1">
              <a:solidFill>
                <a:schemeClr val="tx1"/>
              </a:solidFill>
            </a:endParaRPr>
          </a:p>
        </p:txBody>
      </p:sp>
      <p:cxnSp>
        <p:nvCxnSpPr>
          <p:cNvPr id="142" name="Straight Arrow Connector 141"/>
          <p:cNvCxnSpPr/>
          <p:nvPr/>
        </p:nvCxnSpPr>
        <p:spPr>
          <a:xfrm flipV="1">
            <a:off x="7879080" y="1866265"/>
            <a:ext cx="403225" cy="5715"/>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5" name="Rectangles 24"/>
          <p:cNvSpPr/>
          <p:nvPr/>
        </p:nvSpPr>
        <p:spPr>
          <a:xfrm>
            <a:off x="7486015" y="3048000"/>
            <a:ext cx="379095" cy="42164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800" b="1">
                <a:solidFill>
                  <a:schemeClr val="tx1"/>
                </a:solidFill>
              </a:rPr>
              <a:t>0</a:t>
            </a:r>
            <a:endParaRPr lang="en-US" sz="2800" b="1">
              <a:solidFill>
                <a:schemeClr val="tx1"/>
              </a:solidFill>
            </a:endParaRPr>
          </a:p>
        </p:txBody>
      </p:sp>
      <p:sp>
        <p:nvSpPr>
          <p:cNvPr id="27" name="Rectangles 26"/>
          <p:cNvSpPr/>
          <p:nvPr/>
        </p:nvSpPr>
        <p:spPr>
          <a:xfrm>
            <a:off x="6697980" y="3384550"/>
            <a:ext cx="1227455" cy="42164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800" b="1">
                <a:solidFill>
                  <a:schemeClr val="tx1"/>
                </a:solidFill>
              </a:rPr>
              <a:t>1  2  0</a:t>
            </a:r>
            <a:endParaRPr lang="en-US" sz="2800" b="1">
              <a:solidFill>
                <a:schemeClr val="tx1"/>
              </a:solidFill>
            </a:endParaRPr>
          </a:p>
        </p:txBody>
      </p:sp>
      <p:sp>
        <p:nvSpPr>
          <p:cNvPr id="30" name="Rectangles 29"/>
          <p:cNvSpPr/>
          <p:nvPr/>
        </p:nvSpPr>
        <p:spPr>
          <a:xfrm>
            <a:off x="7486015" y="3837940"/>
            <a:ext cx="455930" cy="42164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800" b="1">
                <a:solidFill>
                  <a:schemeClr val="tx1"/>
                </a:solidFill>
              </a:rPr>
              <a:t>0</a:t>
            </a:r>
            <a:endParaRPr lang="en-US" sz="2800" b="1">
              <a:solidFill>
                <a:schemeClr val="tx1"/>
              </a:solidFill>
            </a:endParaRPr>
          </a:p>
        </p:txBody>
      </p:sp>
      <p:sp>
        <p:nvSpPr>
          <p:cNvPr id="31" name="Rectangles 30"/>
          <p:cNvSpPr/>
          <p:nvPr/>
        </p:nvSpPr>
        <p:spPr>
          <a:xfrm>
            <a:off x="6253480" y="3432810"/>
            <a:ext cx="450850" cy="33401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800" b="1">
                <a:solidFill>
                  <a:schemeClr val="tx1"/>
                </a:solidFill>
                <a:latin typeface="SimSun" panose="02010600030101010101" pitchFamily="2" charset="-122"/>
                <a:ea typeface="SimSun" panose="02010600030101010101" pitchFamily="2" charset="-122"/>
              </a:rPr>
              <a:t>－</a:t>
            </a:r>
            <a:endParaRPr lang="en-US" sz="2800" b="1">
              <a:solidFill>
                <a:schemeClr val="tx1"/>
              </a:solidFill>
              <a:latin typeface="SimSun" panose="02010600030101010101" pitchFamily="2" charset="-122"/>
              <a:ea typeface="SimSun" panose="02010600030101010101" pitchFamily="2" charset="-122"/>
            </a:endParaRPr>
          </a:p>
        </p:txBody>
      </p:sp>
      <p:sp>
        <p:nvSpPr>
          <p:cNvPr id="2" name="Text Box 1"/>
          <p:cNvSpPr txBox="1"/>
          <p:nvPr/>
        </p:nvSpPr>
        <p:spPr>
          <a:xfrm>
            <a:off x="6796405" y="4504055"/>
            <a:ext cx="2191385" cy="583565"/>
          </a:xfrm>
          <a:prstGeom prst="rect">
            <a:avLst/>
          </a:prstGeom>
          <a:solidFill>
            <a:schemeClr val="tx1"/>
          </a:solidFill>
        </p:spPr>
        <p:txBody>
          <a:bodyPr wrap="square" rtlCol="0" anchor="t">
            <a:spAutoFit/>
          </a:bodyPr>
          <a:p>
            <a:r>
              <a:rPr lang="en-US" sz="3200" b="1" dirty="0">
                <a:solidFill>
                  <a:schemeClr val="tx1"/>
                </a:solidFill>
                <a:effectLst/>
                <a:sym typeface="+mn-ea"/>
              </a:rPr>
              <a:t> </a:t>
            </a:r>
            <a:r>
              <a:rPr lang="en-US" sz="3200" b="1" dirty="0">
                <a:solidFill>
                  <a:srgbClr val="C00000"/>
                </a:solidFill>
                <a:effectLst/>
                <a:sym typeface="+mn-ea"/>
              </a:rPr>
              <a:t>A</a:t>
            </a:r>
            <a:r>
              <a:rPr lang="en-US" sz="3200" b="1" dirty="0">
                <a:solidFill>
                  <a:srgbClr val="AE79D7"/>
                </a:solidFill>
                <a:effectLst/>
                <a:sym typeface="+mn-ea"/>
              </a:rPr>
              <a:t>N</a:t>
            </a:r>
            <a:r>
              <a:rPr lang="en-US" sz="3200" b="1" dirty="0">
                <a:solidFill>
                  <a:srgbClr val="00B050"/>
                </a:solidFill>
                <a:effectLst/>
                <a:sym typeface="+mn-ea"/>
              </a:rPr>
              <a:t>S</a:t>
            </a:r>
            <a:r>
              <a:rPr lang="en-US" sz="3200" b="1" dirty="0">
                <a:solidFill>
                  <a:srgbClr val="FFC000"/>
                </a:solidFill>
                <a:effectLst/>
                <a:sym typeface="+mn-ea"/>
              </a:rPr>
              <a:t>W</a:t>
            </a:r>
            <a:r>
              <a:rPr lang="en-US" sz="3200" b="1" dirty="0">
                <a:solidFill>
                  <a:srgbClr val="0070C0"/>
                </a:solidFill>
                <a:effectLst/>
                <a:sym typeface="+mn-ea"/>
              </a:rPr>
              <a:t>E</a:t>
            </a:r>
            <a:r>
              <a:rPr lang="en-US" sz="3200" b="1" dirty="0">
                <a:solidFill>
                  <a:schemeClr val="accent6">
                    <a:lumMod val="50000"/>
                  </a:schemeClr>
                </a:solidFill>
                <a:effectLst/>
                <a:sym typeface="+mn-ea"/>
              </a:rPr>
              <a:t>R</a:t>
            </a:r>
            <a:endParaRPr lang="en-US" sz="3200" b="1" dirty="0">
              <a:solidFill>
                <a:schemeClr val="accent6">
                  <a:lumMod val="50000"/>
                </a:schemeClr>
              </a:solidFill>
              <a:effectLst/>
              <a:sym typeface="+mn-ea"/>
            </a:endParaRPr>
          </a:p>
        </p:txBody>
      </p:sp>
      <p:sp>
        <p:nvSpPr>
          <p:cNvPr id="3" name="Google Shape;64;p14"/>
          <p:cNvSpPr txBox="1"/>
          <p:nvPr/>
        </p:nvSpPr>
        <p:spPr>
          <a:xfrm>
            <a:off x="227965" y="153035"/>
            <a:ext cx="5009515" cy="741680"/>
          </a:xfrm>
          <a:prstGeom prst="rect">
            <a:avLst/>
          </a:prstGeom>
          <a:noFill/>
          <a:ln>
            <a:noFill/>
          </a:ln>
        </p:spPr>
        <p:txBody>
          <a:bodyPr spcFirstLastPara="1" wrap="square" lIns="91425" tIns="91425" rIns="91425" bIns="91425" anchor="t" anchorCtr="0">
            <a:noAutofit/>
          </a:bodyPr>
          <a:p>
            <a:pPr>
              <a:buSzPts val="1800"/>
            </a:pPr>
            <a:r>
              <a:rPr lang="en-US" altLang="en-GB" sz="2200" b="1" dirty="0">
                <a:solidFill>
                  <a:srgbClr val="FF0000"/>
                </a:solidFill>
                <a:latin typeface="Calibri" panose="020F0502020204030204" charset="0"/>
                <a:cs typeface="Calibri" panose="020F0502020204030204" charset="0"/>
                <a:sym typeface="+mn-ea"/>
              </a:rPr>
              <a:t>CH - 5 MULTIPLICATION, CH - 6 DIVISION</a:t>
            </a:r>
            <a:endParaRPr lang="en-US" altLang="en-GB" sz="2200" b="1" dirty="0">
              <a:solidFill>
                <a:srgbClr val="FF0000"/>
              </a:solidFill>
              <a:latin typeface="Calibri" panose="020F0502020204030204" charset="0"/>
              <a:cs typeface="Calibri" panose="020F0502020204030204" charset="0"/>
              <a:sym typeface="+mn-ea"/>
            </a:endParaRPr>
          </a:p>
          <a:p>
            <a:pPr>
              <a:buSzPts val="1800"/>
            </a:pPr>
            <a:r>
              <a:rPr lang="en-US" sz="2200" b="1" dirty="0">
                <a:latin typeface="Calibri" panose="020F0502020204030204" charset="0"/>
                <a:cs typeface="Calibri" panose="020F0502020204030204" charset="0"/>
                <a:sym typeface="+mn-ea"/>
              </a:rPr>
              <a:t>REVISION TEST 2</a:t>
            </a:r>
            <a:r>
              <a:rPr lang="en-US" sz="2200" b="1" dirty="0">
                <a:latin typeface="Calibri" panose="020F0502020204030204" charset="0"/>
                <a:cs typeface="Calibri" panose="020F0502020204030204" charset="0"/>
                <a:sym typeface="Arial" panose="020B0604020202020204"/>
              </a:rPr>
              <a:t>          </a:t>
            </a:r>
            <a:endParaRPr lang="en-US" sz="2200" b="1" i="0" u="none" strike="noStrike" cap="none" dirty="0">
              <a:solidFill>
                <a:srgbClr val="000000"/>
              </a:solidFill>
              <a:latin typeface="Calibri" panose="020F0502020204030204" charset="0"/>
              <a:cs typeface="Calibri" panose="020F0502020204030204" charset="0"/>
              <a:sym typeface="Arial" panose="020B0604020202020204"/>
            </a:endParaRPr>
          </a:p>
        </p:txBody>
      </p:sp>
      <p:sp>
        <p:nvSpPr>
          <p:cNvPr id="9" name="Rectangles 8"/>
          <p:cNvSpPr/>
          <p:nvPr/>
        </p:nvSpPr>
        <p:spPr>
          <a:xfrm>
            <a:off x="161290" y="962025"/>
            <a:ext cx="8702675" cy="981710"/>
          </a:xfrm>
          <a:prstGeom prst="rect">
            <a:avLst/>
          </a:prstGeom>
          <a:noFill/>
          <a:ln>
            <a:noFill/>
          </a:ln>
          <a:extLst>
            <a:ext uri="{909E8E84-426E-40DD-AFC4-6F175D3DCCD1}">
              <a14:hiddenFill xmlns:a14="http://schemas.microsoft.com/office/drawing/2010/main">
                <a:solidFill>
                  <a:schemeClr val="accent6">
                    <a:lumMod val="75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marL="0" marR="0" lvl="0" indent="0" algn="l" rtl="0">
              <a:lnSpc>
                <a:spcPct val="100000"/>
              </a:lnSpc>
              <a:spcBef>
                <a:spcPts val="0"/>
              </a:spcBef>
              <a:spcAft>
                <a:spcPts val="0"/>
              </a:spcAft>
              <a:buClr>
                <a:srgbClr val="000000"/>
              </a:buClr>
              <a:buSzPts val="1800"/>
              <a:buFont typeface="Wingdings" panose="05000000000000000000" charset="0"/>
              <a:buNone/>
            </a:pPr>
            <a:r>
              <a:rPr lang="en-US" sz="2000" b="1">
                <a:solidFill>
                  <a:schemeClr val="tx1"/>
                </a:solidFill>
              </a:rPr>
              <a:t>2)</a:t>
            </a:r>
            <a:r>
              <a:rPr lang="en-US" sz="2000" b="1" dirty="0">
                <a:solidFill>
                  <a:schemeClr val="tx1"/>
                </a:solidFill>
                <a:latin typeface="+mj-lt"/>
                <a:cs typeface="+mj-lt"/>
                <a:sym typeface="+mn-ea"/>
              </a:rPr>
              <a:t> Domino’s Pizza delivers 4920 pizzas in a day. How many pizza are delivered in an hour</a:t>
            </a:r>
            <a:r>
              <a:rPr lang="en-US" sz="2000" b="1" dirty="0">
                <a:solidFill>
                  <a:schemeClr val="tx1"/>
                </a:solidFill>
                <a:effectLst>
                  <a:outerShdw blurRad="38100" dist="19050" dir="2700000" algn="tl" rotWithShape="0">
                    <a:schemeClr val="dk1">
                      <a:alpha val="40000"/>
                    </a:schemeClr>
                  </a:outerShdw>
                </a:effectLst>
                <a:latin typeface="+mj-lt"/>
                <a:cs typeface="+mj-lt"/>
                <a:sym typeface="+mn-ea"/>
              </a:rPr>
              <a:t>? </a:t>
            </a:r>
            <a:r>
              <a:rPr lang="en-US" sz="2000" b="1" dirty="0">
                <a:solidFill>
                  <a:schemeClr val="tx1"/>
                </a:solidFill>
                <a:effectLst/>
                <a:latin typeface="+mj-lt"/>
                <a:cs typeface="+mj-lt"/>
                <a:sym typeface="+mn-ea"/>
              </a:rPr>
              <a:t>Why should we avoid eating junk food?</a:t>
            </a:r>
            <a:r>
              <a:rPr lang="en-US" sz="2000" b="1" dirty="0">
                <a:solidFill>
                  <a:schemeClr val="bg1"/>
                </a:solidFill>
                <a:latin typeface="Algerian" panose="04020705040A02060702" pitchFamily="82" charset="0"/>
                <a:sym typeface="+mn-ea"/>
              </a:rPr>
              <a:t>+</a:t>
            </a:r>
            <a:endParaRPr lang="en-US" sz="2000" b="1">
              <a:solidFill>
                <a:schemeClr val="tx1"/>
              </a:solidFill>
            </a:endParaRPr>
          </a:p>
        </p:txBody>
      </p:sp>
      <p:sp>
        <p:nvSpPr>
          <p:cNvPr id="17" name="Rectangles 16"/>
          <p:cNvSpPr/>
          <p:nvPr/>
        </p:nvSpPr>
        <p:spPr>
          <a:xfrm>
            <a:off x="6645275" y="3070860"/>
            <a:ext cx="555625" cy="42164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800" b="1">
                <a:solidFill>
                  <a:schemeClr val="tx1"/>
                </a:solidFill>
              </a:rPr>
              <a:t>1 </a:t>
            </a:r>
            <a:endParaRPr lang="en-US" sz="2800" b="1">
              <a:solidFill>
                <a:schemeClr val="tx1"/>
              </a:solidFill>
            </a:endParaRPr>
          </a:p>
        </p:txBody>
      </p:sp>
      <p:cxnSp>
        <p:nvCxnSpPr>
          <p:cNvPr id="19" name="Straight Arrow Connector 18"/>
          <p:cNvCxnSpPr/>
          <p:nvPr/>
        </p:nvCxnSpPr>
        <p:spPr>
          <a:xfrm>
            <a:off x="7674610" y="2606675"/>
            <a:ext cx="2540" cy="46609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8" name="Rectangles 17"/>
          <p:cNvSpPr/>
          <p:nvPr/>
        </p:nvSpPr>
        <p:spPr>
          <a:xfrm>
            <a:off x="7369810" y="1717675"/>
            <a:ext cx="555625" cy="42164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800" b="1">
                <a:solidFill>
                  <a:schemeClr val="tx1"/>
                </a:solidFill>
              </a:rPr>
              <a:t>5</a:t>
            </a:r>
            <a:endParaRPr lang="en-US" sz="2800" b="1">
              <a:solidFill>
                <a:schemeClr val="tx1"/>
              </a:solidFill>
            </a:endParaRPr>
          </a:p>
        </p:txBody>
      </p:sp>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1048599"/>
                                        </p:tgtEl>
                                        <p:attrNameLst>
                                          <p:attrName>style.visibility</p:attrName>
                                        </p:attrNameLst>
                                      </p:cBhvr>
                                      <p:to>
                                        <p:strVal val="visible"/>
                                      </p:to>
                                    </p:set>
                                    <p:anim calcmode="lin" valueType="num">
                                      <p:cBhvr>
                                        <p:cTn id="7" dur="500" fill="hold"/>
                                        <p:tgtEl>
                                          <p:spTgt spid="1048599"/>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1048599"/>
                                        </p:tgtEl>
                                        <p:attrNameLst>
                                          <p:attrName>ppt_y</p:attrName>
                                        </p:attrNameLst>
                                      </p:cBhvr>
                                      <p:tavLst>
                                        <p:tav tm="0">
                                          <p:val>
                                            <p:strVal val="#ppt_y"/>
                                          </p:val>
                                        </p:tav>
                                        <p:tav tm="100000">
                                          <p:val>
                                            <p:strVal val="#ppt_y"/>
                                          </p:val>
                                        </p:tav>
                                      </p:tavLst>
                                    </p:anim>
                                    <p:anim calcmode="lin" valueType="num">
                                      <p:cBhvr>
                                        <p:cTn id="9" dur="500" fill="hold"/>
                                        <p:tgtEl>
                                          <p:spTgt spid="1048599"/>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1048599"/>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1048599"/>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21"/>
                                        </p:tgtEl>
                                        <p:attrNameLst>
                                          <p:attrName>style.visibility</p:attrName>
                                        </p:attrNameLst>
                                      </p:cBhvr>
                                      <p:to>
                                        <p:strVal val="visible"/>
                                      </p:to>
                                    </p:set>
                                    <p:anim calcmode="lin" valueType="num">
                                      <p:cBhvr>
                                        <p:cTn id="16" dur="500" fill="hold"/>
                                        <p:tgtEl>
                                          <p:spTgt spid="21"/>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21"/>
                                        </p:tgtEl>
                                        <p:attrNameLst>
                                          <p:attrName>ppt_y</p:attrName>
                                        </p:attrNameLst>
                                      </p:cBhvr>
                                      <p:tavLst>
                                        <p:tav tm="0">
                                          <p:val>
                                            <p:strVal val="#ppt_y"/>
                                          </p:val>
                                        </p:tav>
                                        <p:tav tm="100000">
                                          <p:val>
                                            <p:strVal val="#ppt_y"/>
                                          </p:val>
                                        </p:tav>
                                      </p:tavLst>
                                    </p:anim>
                                    <p:anim calcmode="lin" valueType="num">
                                      <p:cBhvr>
                                        <p:cTn id="18" dur="500" fill="hold"/>
                                        <p:tgtEl>
                                          <p:spTgt spid="21"/>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21"/>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21"/>
                                        </p:tgtEl>
                                      </p:cBhvr>
                                    </p:animEffect>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wipe(down)">
                                      <p:cBhvr>
                                        <p:cTn id="25" dur="580">
                                          <p:stCondLst>
                                            <p:cond delay="0"/>
                                          </p:stCondLst>
                                        </p:cTn>
                                        <p:tgtEl>
                                          <p:spTgt spid="10"/>
                                        </p:tgtEl>
                                      </p:cBhvr>
                                    </p:animEffect>
                                    <p:anim calcmode="lin" valueType="num">
                                      <p:cBhvr>
                                        <p:cTn id="26"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31" dur="26">
                                          <p:stCondLst>
                                            <p:cond delay="650"/>
                                          </p:stCondLst>
                                        </p:cTn>
                                        <p:tgtEl>
                                          <p:spTgt spid="10"/>
                                        </p:tgtEl>
                                      </p:cBhvr>
                                      <p:to x="100000" y="60000"/>
                                    </p:animScale>
                                    <p:animScale>
                                      <p:cBhvr>
                                        <p:cTn id="32" dur="166" decel="50000">
                                          <p:stCondLst>
                                            <p:cond delay="676"/>
                                          </p:stCondLst>
                                        </p:cTn>
                                        <p:tgtEl>
                                          <p:spTgt spid="10"/>
                                        </p:tgtEl>
                                      </p:cBhvr>
                                      <p:to x="100000" y="100000"/>
                                    </p:animScale>
                                    <p:animScale>
                                      <p:cBhvr>
                                        <p:cTn id="33" dur="26">
                                          <p:stCondLst>
                                            <p:cond delay="1312"/>
                                          </p:stCondLst>
                                        </p:cTn>
                                        <p:tgtEl>
                                          <p:spTgt spid="10"/>
                                        </p:tgtEl>
                                      </p:cBhvr>
                                      <p:to x="100000" y="80000"/>
                                    </p:animScale>
                                    <p:animScale>
                                      <p:cBhvr>
                                        <p:cTn id="34" dur="166" decel="50000">
                                          <p:stCondLst>
                                            <p:cond delay="1338"/>
                                          </p:stCondLst>
                                        </p:cTn>
                                        <p:tgtEl>
                                          <p:spTgt spid="10"/>
                                        </p:tgtEl>
                                      </p:cBhvr>
                                      <p:to x="100000" y="100000"/>
                                    </p:animScale>
                                    <p:animScale>
                                      <p:cBhvr>
                                        <p:cTn id="35" dur="26">
                                          <p:stCondLst>
                                            <p:cond delay="1642"/>
                                          </p:stCondLst>
                                        </p:cTn>
                                        <p:tgtEl>
                                          <p:spTgt spid="10"/>
                                        </p:tgtEl>
                                      </p:cBhvr>
                                      <p:to x="100000" y="90000"/>
                                    </p:animScale>
                                    <p:animScale>
                                      <p:cBhvr>
                                        <p:cTn id="36" dur="166" decel="50000">
                                          <p:stCondLst>
                                            <p:cond delay="1668"/>
                                          </p:stCondLst>
                                        </p:cTn>
                                        <p:tgtEl>
                                          <p:spTgt spid="10"/>
                                        </p:tgtEl>
                                      </p:cBhvr>
                                      <p:to x="100000" y="100000"/>
                                    </p:animScale>
                                    <p:animScale>
                                      <p:cBhvr>
                                        <p:cTn id="37" dur="26">
                                          <p:stCondLst>
                                            <p:cond delay="1808"/>
                                          </p:stCondLst>
                                        </p:cTn>
                                        <p:tgtEl>
                                          <p:spTgt spid="10"/>
                                        </p:tgtEl>
                                      </p:cBhvr>
                                      <p:to x="100000" y="95000"/>
                                    </p:animScale>
                                    <p:animScale>
                                      <p:cBhvr>
                                        <p:cTn id="38" dur="166" decel="50000">
                                          <p:stCondLst>
                                            <p:cond delay="1834"/>
                                          </p:stCondLst>
                                        </p:cTn>
                                        <p:tgtEl>
                                          <p:spTgt spid="10"/>
                                        </p:tgtEl>
                                      </p:cBhvr>
                                      <p:to x="100000" y="100000"/>
                                    </p:animScale>
                                  </p:childTnLst>
                                </p:cTn>
                              </p:par>
                              <p:par>
                                <p:cTn id="39" presetID="41" presetClass="entr" presetSubtype="0" fill="hold" grpId="0" nodeType="withEffect">
                                  <p:stCondLst>
                                    <p:cond delay="0"/>
                                  </p:stCondLst>
                                  <p:iterate type="lt">
                                    <p:tmPct val="10000"/>
                                  </p:iterate>
                                  <p:childTnLst>
                                    <p:set>
                                      <p:cBhvr>
                                        <p:cTn id="40" dur="1" fill="hold">
                                          <p:stCondLst>
                                            <p:cond delay="0"/>
                                          </p:stCondLst>
                                        </p:cTn>
                                        <p:tgtEl>
                                          <p:spTgt spid="20"/>
                                        </p:tgtEl>
                                        <p:attrNameLst>
                                          <p:attrName>style.visibility</p:attrName>
                                        </p:attrNameLst>
                                      </p:cBhvr>
                                      <p:to>
                                        <p:strVal val="visible"/>
                                      </p:to>
                                    </p:set>
                                    <p:anim calcmode="lin" valueType="num">
                                      <p:cBhvr>
                                        <p:cTn id="41" dur="500" fill="hold"/>
                                        <p:tgtEl>
                                          <p:spTgt spid="20"/>
                                        </p:tgtEl>
                                        <p:attrNameLst>
                                          <p:attrName>ppt_x</p:attrName>
                                        </p:attrNameLst>
                                      </p:cBhvr>
                                      <p:tavLst>
                                        <p:tav tm="0">
                                          <p:val>
                                            <p:strVal val="#ppt_x"/>
                                          </p:val>
                                        </p:tav>
                                        <p:tav tm="50000">
                                          <p:val>
                                            <p:strVal val="#ppt_x+.1"/>
                                          </p:val>
                                        </p:tav>
                                        <p:tav tm="100000">
                                          <p:val>
                                            <p:strVal val="#ppt_x"/>
                                          </p:val>
                                        </p:tav>
                                      </p:tavLst>
                                    </p:anim>
                                    <p:anim calcmode="lin" valueType="num">
                                      <p:cBhvr>
                                        <p:cTn id="42" dur="500" fill="hold"/>
                                        <p:tgtEl>
                                          <p:spTgt spid="20"/>
                                        </p:tgtEl>
                                        <p:attrNameLst>
                                          <p:attrName>ppt_y</p:attrName>
                                        </p:attrNameLst>
                                      </p:cBhvr>
                                      <p:tavLst>
                                        <p:tav tm="0">
                                          <p:val>
                                            <p:strVal val="#ppt_y"/>
                                          </p:val>
                                        </p:tav>
                                        <p:tav tm="100000">
                                          <p:val>
                                            <p:strVal val="#ppt_y"/>
                                          </p:val>
                                        </p:tav>
                                      </p:tavLst>
                                    </p:anim>
                                    <p:anim calcmode="lin" valueType="num">
                                      <p:cBhvr>
                                        <p:cTn id="43" dur="500" fill="hold"/>
                                        <p:tgtEl>
                                          <p:spTgt spid="20"/>
                                        </p:tgtEl>
                                        <p:attrNameLst>
                                          <p:attrName>ppt_h</p:attrName>
                                        </p:attrNameLst>
                                      </p:cBhvr>
                                      <p:tavLst>
                                        <p:tav tm="0">
                                          <p:val>
                                            <p:strVal val="#ppt_h/10"/>
                                          </p:val>
                                        </p:tav>
                                        <p:tav tm="50000">
                                          <p:val>
                                            <p:strVal val="#ppt_h+.01"/>
                                          </p:val>
                                        </p:tav>
                                        <p:tav tm="100000">
                                          <p:val>
                                            <p:strVal val="#ppt_h"/>
                                          </p:val>
                                        </p:tav>
                                      </p:tavLst>
                                    </p:anim>
                                    <p:anim calcmode="lin" valueType="num">
                                      <p:cBhvr>
                                        <p:cTn id="44" dur="500" fill="hold"/>
                                        <p:tgtEl>
                                          <p:spTgt spid="20"/>
                                        </p:tgtEl>
                                        <p:attrNameLst>
                                          <p:attrName>ppt_w</p:attrName>
                                        </p:attrNameLst>
                                      </p:cBhvr>
                                      <p:tavLst>
                                        <p:tav tm="0">
                                          <p:val>
                                            <p:strVal val="#ppt_w/10"/>
                                          </p:val>
                                        </p:tav>
                                        <p:tav tm="50000">
                                          <p:val>
                                            <p:strVal val="#ppt_w+.01"/>
                                          </p:val>
                                        </p:tav>
                                        <p:tav tm="100000">
                                          <p:val>
                                            <p:strVal val="#ppt_w"/>
                                          </p:val>
                                        </p:tav>
                                      </p:tavLst>
                                    </p:anim>
                                    <p:animEffect transition="in" filter="fade">
                                      <p:cBhvr>
                                        <p:cTn id="45" dur="500" tmFilter="0,0; .5, 1; 1, 1"/>
                                        <p:tgtEl>
                                          <p:spTgt spid="20"/>
                                        </p:tgtEl>
                                      </p:cBhvr>
                                    </p:animEffect>
                                  </p:childTnLst>
                                </p:cTn>
                              </p:par>
                            </p:childTnLst>
                          </p:cTn>
                        </p:par>
                      </p:childTnLst>
                    </p:cTn>
                  </p:par>
                  <p:par>
                    <p:cTn id="46" fill="hold">
                      <p:stCondLst>
                        <p:cond delay="indefinite"/>
                      </p:stCondLst>
                      <p:childTnLst>
                        <p:par>
                          <p:cTn id="47" fill="hold">
                            <p:stCondLst>
                              <p:cond delay="0"/>
                            </p:stCondLst>
                            <p:childTnLst>
                              <p:par>
                                <p:cTn id="48" presetID="26" presetClass="entr" presetSubtype="0" fill="hold" nodeType="clickEffect">
                                  <p:stCondLst>
                                    <p:cond delay="0"/>
                                  </p:stCondLst>
                                  <p:childTnLst>
                                    <p:set>
                                      <p:cBhvr>
                                        <p:cTn id="49" dur="1" fill="hold">
                                          <p:stCondLst>
                                            <p:cond delay="0"/>
                                          </p:stCondLst>
                                        </p:cTn>
                                        <p:tgtEl>
                                          <p:spTgt spid="158"/>
                                        </p:tgtEl>
                                        <p:attrNameLst>
                                          <p:attrName>style.visibility</p:attrName>
                                        </p:attrNameLst>
                                      </p:cBhvr>
                                      <p:to>
                                        <p:strVal val="visible"/>
                                      </p:to>
                                    </p:set>
                                    <p:animEffect transition="in" filter="wipe(down)">
                                      <p:cBhvr>
                                        <p:cTn id="50" dur="580">
                                          <p:stCondLst>
                                            <p:cond delay="0"/>
                                          </p:stCondLst>
                                        </p:cTn>
                                        <p:tgtEl>
                                          <p:spTgt spid="158"/>
                                        </p:tgtEl>
                                      </p:cBhvr>
                                    </p:animEffect>
                                    <p:anim calcmode="lin" valueType="num">
                                      <p:cBhvr>
                                        <p:cTn id="51" dur="1822" tmFilter="0,0; 0.14,0.36; 0.43,0.73; 0.71,0.91; 1.0,1.0">
                                          <p:stCondLst>
                                            <p:cond delay="0"/>
                                          </p:stCondLst>
                                        </p:cTn>
                                        <p:tgtEl>
                                          <p:spTgt spid="158"/>
                                        </p:tgtEl>
                                        <p:attrNameLst>
                                          <p:attrName>ppt_x</p:attrName>
                                        </p:attrNameLst>
                                      </p:cBhvr>
                                      <p:tavLst>
                                        <p:tav tm="0">
                                          <p:val>
                                            <p:strVal val="#ppt_x-0.25"/>
                                          </p:val>
                                        </p:tav>
                                        <p:tav tm="100000">
                                          <p:val>
                                            <p:strVal val="#ppt_x"/>
                                          </p:val>
                                        </p:tav>
                                      </p:tavLst>
                                    </p:anim>
                                    <p:anim calcmode="lin" valueType="num">
                                      <p:cBhvr>
                                        <p:cTn id="52" dur="664" tmFilter="0.0,0.0; 0.25,0.07; 0.50,0.2; 0.75,0.467; 1.0,1.0">
                                          <p:stCondLst>
                                            <p:cond delay="0"/>
                                          </p:stCondLst>
                                        </p:cTn>
                                        <p:tgtEl>
                                          <p:spTgt spid="158"/>
                                        </p:tgtEl>
                                        <p:attrNameLst>
                                          <p:attrName>ppt_y</p:attrName>
                                        </p:attrNameLst>
                                      </p:cBhvr>
                                      <p:tavLst>
                                        <p:tav tm="0" fmla="#ppt_y-sin(pi*$)/3">
                                          <p:val>
                                            <p:fltVal val="0.5"/>
                                          </p:val>
                                        </p:tav>
                                        <p:tav tm="100000">
                                          <p:val>
                                            <p:fltVal val="1"/>
                                          </p:val>
                                        </p:tav>
                                      </p:tavLst>
                                    </p:anim>
                                    <p:anim calcmode="lin" valueType="num">
                                      <p:cBhvr>
                                        <p:cTn id="53" dur="664" tmFilter="0, 0; 0.125,0.2665; 0.25,0.4; 0.375,0.465; 0.5,0.5;  0.625,0.535; 0.75,0.6; 0.875,0.7335; 1,1">
                                          <p:stCondLst>
                                            <p:cond delay="664"/>
                                          </p:stCondLst>
                                        </p:cTn>
                                        <p:tgtEl>
                                          <p:spTgt spid="158"/>
                                        </p:tgtEl>
                                        <p:attrNameLst>
                                          <p:attrName>ppt_y</p:attrName>
                                        </p:attrNameLst>
                                      </p:cBhvr>
                                      <p:tavLst>
                                        <p:tav tm="0" fmla="#ppt_y-sin(pi*$)/9">
                                          <p:val>
                                            <p:fltVal val="0"/>
                                          </p:val>
                                        </p:tav>
                                        <p:tav tm="100000">
                                          <p:val>
                                            <p:fltVal val="1"/>
                                          </p:val>
                                        </p:tav>
                                      </p:tavLst>
                                    </p:anim>
                                    <p:anim calcmode="lin" valueType="num">
                                      <p:cBhvr>
                                        <p:cTn id="54" dur="332" tmFilter="0, 0; 0.125,0.2665; 0.25,0.4; 0.375,0.465; 0.5,0.5;  0.625,0.535; 0.75,0.6; 0.875,0.7335; 1,1">
                                          <p:stCondLst>
                                            <p:cond delay="1324"/>
                                          </p:stCondLst>
                                        </p:cTn>
                                        <p:tgtEl>
                                          <p:spTgt spid="158"/>
                                        </p:tgtEl>
                                        <p:attrNameLst>
                                          <p:attrName>ppt_y</p:attrName>
                                        </p:attrNameLst>
                                      </p:cBhvr>
                                      <p:tavLst>
                                        <p:tav tm="0" fmla="#ppt_y-sin(pi*$)/27">
                                          <p:val>
                                            <p:fltVal val="0"/>
                                          </p:val>
                                        </p:tav>
                                        <p:tav tm="100000">
                                          <p:val>
                                            <p:fltVal val="1"/>
                                          </p:val>
                                        </p:tav>
                                      </p:tavLst>
                                    </p:anim>
                                    <p:anim calcmode="lin" valueType="num">
                                      <p:cBhvr>
                                        <p:cTn id="55" dur="164" tmFilter="0, 0; 0.125,0.2665; 0.25,0.4; 0.375,0.465; 0.5,0.5;  0.625,0.535; 0.75,0.6; 0.875,0.7335; 1,1">
                                          <p:stCondLst>
                                            <p:cond delay="1656"/>
                                          </p:stCondLst>
                                        </p:cTn>
                                        <p:tgtEl>
                                          <p:spTgt spid="158"/>
                                        </p:tgtEl>
                                        <p:attrNameLst>
                                          <p:attrName>ppt_y</p:attrName>
                                        </p:attrNameLst>
                                      </p:cBhvr>
                                      <p:tavLst>
                                        <p:tav tm="0" fmla="#ppt_y-sin(pi*$)/81">
                                          <p:val>
                                            <p:fltVal val="0"/>
                                          </p:val>
                                        </p:tav>
                                        <p:tav tm="100000">
                                          <p:val>
                                            <p:fltVal val="1"/>
                                          </p:val>
                                        </p:tav>
                                      </p:tavLst>
                                    </p:anim>
                                    <p:animScale>
                                      <p:cBhvr>
                                        <p:cTn id="56" dur="26">
                                          <p:stCondLst>
                                            <p:cond delay="650"/>
                                          </p:stCondLst>
                                        </p:cTn>
                                        <p:tgtEl>
                                          <p:spTgt spid="158"/>
                                        </p:tgtEl>
                                      </p:cBhvr>
                                      <p:to x="100000" y="60000"/>
                                    </p:animScale>
                                    <p:animScale>
                                      <p:cBhvr>
                                        <p:cTn id="57" dur="166" decel="50000">
                                          <p:stCondLst>
                                            <p:cond delay="676"/>
                                          </p:stCondLst>
                                        </p:cTn>
                                        <p:tgtEl>
                                          <p:spTgt spid="158"/>
                                        </p:tgtEl>
                                      </p:cBhvr>
                                      <p:to x="100000" y="100000"/>
                                    </p:animScale>
                                    <p:animScale>
                                      <p:cBhvr>
                                        <p:cTn id="58" dur="26">
                                          <p:stCondLst>
                                            <p:cond delay="1312"/>
                                          </p:stCondLst>
                                        </p:cTn>
                                        <p:tgtEl>
                                          <p:spTgt spid="158"/>
                                        </p:tgtEl>
                                      </p:cBhvr>
                                      <p:to x="100000" y="80000"/>
                                    </p:animScale>
                                    <p:animScale>
                                      <p:cBhvr>
                                        <p:cTn id="59" dur="166" decel="50000">
                                          <p:stCondLst>
                                            <p:cond delay="1338"/>
                                          </p:stCondLst>
                                        </p:cTn>
                                        <p:tgtEl>
                                          <p:spTgt spid="158"/>
                                        </p:tgtEl>
                                      </p:cBhvr>
                                      <p:to x="100000" y="100000"/>
                                    </p:animScale>
                                    <p:animScale>
                                      <p:cBhvr>
                                        <p:cTn id="60" dur="26">
                                          <p:stCondLst>
                                            <p:cond delay="1642"/>
                                          </p:stCondLst>
                                        </p:cTn>
                                        <p:tgtEl>
                                          <p:spTgt spid="158"/>
                                        </p:tgtEl>
                                      </p:cBhvr>
                                      <p:to x="100000" y="90000"/>
                                    </p:animScale>
                                    <p:animScale>
                                      <p:cBhvr>
                                        <p:cTn id="61" dur="166" decel="50000">
                                          <p:stCondLst>
                                            <p:cond delay="1668"/>
                                          </p:stCondLst>
                                        </p:cTn>
                                        <p:tgtEl>
                                          <p:spTgt spid="158"/>
                                        </p:tgtEl>
                                      </p:cBhvr>
                                      <p:to x="100000" y="100000"/>
                                    </p:animScale>
                                    <p:animScale>
                                      <p:cBhvr>
                                        <p:cTn id="62" dur="26">
                                          <p:stCondLst>
                                            <p:cond delay="1808"/>
                                          </p:stCondLst>
                                        </p:cTn>
                                        <p:tgtEl>
                                          <p:spTgt spid="158"/>
                                        </p:tgtEl>
                                      </p:cBhvr>
                                      <p:to x="100000" y="95000"/>
                                    </p:animScale>
                                    <p:animScale>
                                      <p:cBhvr>
                                        <p:cTn id="63" dur="166" decel="50000">
                                          <p:stCondLst>
                                            <p:cond delay="1834"/>
                                          </p:stCondLst>
                                        </p:cTn>
                                        <p:tgtEl>
                                          <p:spTgt spid="158"/>
                                        </p:tgtEl>
                                      </p:cBhvr>
                                      <p:to x="100000" y="100000"/>
                                    </p:animScale>
                                  </p:childTnLst>
                                </p:cTn>
                              </p:par>
                              <p:par>
                                <p:cTn id="64" presetID="26" presetClass="entr" presetSubtype="0" fill="hold" nodeType="withEffect">
                                  <p:stCondLst>
                                    <p:cond delay="0"/>
                                  </p:stCondLst>
                                  <p:childTnLst>
                                    <p:set>
                                      <p:cBhvr>
                                        <p:cTn id="65" dur="1" fill="hold">
                                          <p:stCondLst>
                                            <p:cond delay="0"/>
                                          </p:stCondLst>
                                        </p:cTn>
                                        <p:tgtEl>
                                          <p:spTgt spid="4"/>
                                        </p:tgtEl>
                                        <p:attrNameLst>
                                          <p:attrName>style.visibility</p:attrName>
                                        </p:attrNameLst>
                                      </p:cBhvr>
                                      <p:to>
                                        <p:strVal val="visible"/>
                                      </p:to>
                                    </p:set>
                                    <p:animEffect transition="in" filter="wipe(down)">
                                      <p:cBhvr>
                                        <p:cTn id="66" dur="580">
                                          <p:stCondLst>
                                            <p:cond delay="0"/>
                                          </p:stCondLst>
                                        </p:cTn>
                                        <p:tgtEl>
                                          <p:spTgt spid="4"/>
                                        </p:tgtEl>
                                      </p:cBhvr>
                                    </p:animEffect>
                                    <p:anim calcmode="lin" valueType="num">
                                      <p:cBhvr>
                                        <p:cTn id="67"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68"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69"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70"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71"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72" dur="26">
                                          <p:stCondLst>
                                            <p:cond delay="650"/>
                                          </p:stCondLst>
                                        </p:cTn>
                                        <p:tgtEl>
                                          <p:spTgt spid="4"/>
                                        </p:tgtEl>
                                      </p:cBhvr>
                                      <p:to x="100000" y="60000"/>
                                    </p:animScale>
                                    <p:animScale>
                                      <p:cBhvr>
                                        <p:cTn id="73" dur="166" decel="50000">
                                          <p:stCondLst>
                                            <p:cond delay="676"/>
                                          </p:stCondLst>
                                        </p:cTn>
                                        <p:tgtEl>
                                          <p:spTgt spid="4"/>
                                        </p:tgtEl>
                                      </p:cBhvr>
                                      <p:to x="100000" y="100000"/>
                                    </p:animScale>
                                    <p:animScale>
                                      <p:cBhvr>
                                        <p:cTn id="74" dur="26">
                                          <p:stCondLst>
                                            <p:cond delay="1312"/>
                                          </p:stCondLst>
                                        </p:cTn>
                                        <p:tgtEl>
                                          <p:spTgt spid="4"/>
                                        </p:tgtEl>
                                      </p:cBhvr>
                                      <p:to x="100000" y="80000"/>
                                    </p:animScale>
                                    <p:animScale>
                                      <p:cBhvr>
                                        <p:cTn id="75" dur="166" decel="50000">
                                          <p:stCondLst>
                                            <p:cond delay="1338"/>
                                          </p:stCondLst>
                                        </p:cTn>
                                        <p:tgtEl>
                                          <p:spTgt spid="4"/>
                                        </p:tgtEl>
                                      </p:cBhvr>
                                      <p:to x="100000" y="100000"/>
                                    </p:animScale>
                                    <p:animScale>
                                      <p:cBhvr>
                                        <p:cTn id="76" dur="26">
                                          <p:stCondLst>
                                            <p:cond delay="1642"/>
                                          </p:stCondLst>
                                        </p:cTn>
                                        <p:tgtEl>
                                          <p:spTgt spid="4"/>
                                        </p:tgtEl>
                                      </p:cBhvr>
                                      <p:to x="100000" y="90000"/>
                                    </p:animScale>
                                    <p:animScale>
                                      <p:cBhvr>
                                        <p:cTn id="77" dur="166" decel="50000">
                                          <p:stCondLst>
                                            <p:cond delay="1668"/>
                                          </p:stCondLst>
                                        </p:cTn>
                                        <p:tgtEl>
                                          <p:spTgt spid="4"/>
                                        </p:tgtEl>
                                      </p:cBhvr>
                                      <p:to x="100000" y="100000"/>
                                    </p:animScale>
                                    <p:animScale>
                                      <p:cBhvr>
                                        <p:cTn id="78" dur="26">
                                          <p:stCondLst>
                                            <p:cond delay="1808"/>
                                          </p:stCondLst>
                                        </p:cTn>
                                        <p:tgtEl>
                                          <p:spTgt spid="4"/>
                                        </p:tgtEl>
                                      </p:cBhvr>
                                      <p:to x="100000" y="95000"/>
                                    </p:animScale>
                                    <p:animScale>
                                      <p:cBhvr>
                                        <p:cTn id="79" dur="166" decel="50000">
                                          <p:stCondLst>
                                            <p:cond delay="1834"/>
                                          </p:stCondLst>
                                        </p:cTn>
                                        <p:tgtEl>
                                          <p:spTgt spid="4"/>
                                        </p:tgtEl>
                                      </p:cBhvr>
                                      <p:to x="100000" y="100000"/>
                                    </p:animScale>
                                  </p:childTnLst>
                                </p:cTn>
                              </p:par>
                              <p:par>
                                <p:cTn id="80" presetID="26" presetClass="entr" presetSubtype="0" fill="hold" grpId="0" nodeType="withEffect">
                                  <p:stCondLst>
                                    <p:cond delay="0"/>
                                  </p:stCondLst>
                                  <p:childTnLst>
                                    <p:set>
                                      <p:cBhvr>
                                        <p:cTn id="81" dur="1" fill="hold">
                                          <p:stCondLst>
                                            <p:cond delay="0"/>
                                          </p:stCondLst>
                                        </p:cTn>
                                        <p:tgtEl>
                                          <p:spTgt spid="12"/>
                                        </p:tgtEl>
                                        <p:attrNameLst>
                                          <p:attrName>style.visibility</p:attrName>
                                        </p:attrNameLst>
                                      </p:cBhvr>
                                      <p:to>
                                        <p:strVal val="visible"/>
                                      </p:to>
                                    </p:set>
                                    <p:animEffect transition="in" filter="wipe(down)">
                                      <p:cBhvr>
                                        <p:cTn id="82" dur="580">
                                          <p:stCondLst>
                                            <p:cond delay="0"/>
                                          </p:stCondLst>
                                        </p:cTn>
                                        <p:tgtEl>
                                          <p:spTgt spid="12"/>
                                        </p:tgtEl>
                                      </p:cBhvr>
                                    </p:animEffect>
                                    <p:anim calcmode="lin" valueType="num">
                                      <p:cBhvr>
                                        <p:cTn id="83"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84"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85"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86"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87"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88" dur="26">
                                          <p:stCondLst>
                                            <p:cond delay="650"/>
                                          </p:stCondLst>
                                        </p:cTn>
                                        <p:tgtEl>
                                          <p:spTgt spid="12"/>
                                        </p:tgtEl>
                                      </p:cBhvr>
                                      <p:to x="100000" y="60000"/>
                                    </p:animScale>
                                    <p:animScale>
                                      <p:cBhvr>
                                        <p:cTn id="89" dur="166" decel="50000">
                                          <p:stCondLst>
                                            <p:cond delay="676"/>
                                          </p:stCondLst>
                                        </p:cTn>
                                        <p:tgtEl>
                                          <p:spTgt spid="12"/>
                                        </p:tgtEl>
                                      </p:cBhvr>
                                      <p:to x="100000" y="100000"/>
                                    </p:animScale>
                                    <p:animScale>
                                      <p:cBhvr>
                                        <p:cTn id="90" dur="26">
                                          <p:stCondLst>
                                            <p:cond delay="1312"/>
                                          </p:stCondLst>
                                        </p:cTn>
                                        <p:tgtEl>
                                          <p:spTgt spid="12"/>
                                        </p:tgtEl>
                                      </p:cBhvr>
                                      <p:to x="100000" y="80000"/>
                                    </p:animScale>
                                    <p:animScale>
                                      <p:cBhvr>
                                        <p:cTn id="91" dur="166" decel="50000">
                                          <p:stCondLst>
                                            <p:cond delay="1338"/>
                                          </p:stCondLst>
                                        </p:cTn>
                                        <p:tgtEl>
                                          <p:spTgt spid="12"/>
                                        </p:tgtEl>
                                      </p:cBhvr>
                                      <p:to x="100000" y="100000"/>
                                    </p:animScale>
                                    <p:animScale>
                                      <p:cBhvr>
                                        <p:cTn id="92" dur="26">
                                          <p:stCondLst>
                                            <p:cond delay="1642"/>
                                          </p:stCondLst>
                                        </p:cTn>
                                        <p:tgtEl>
                                          <p:spTgt spid="12"/>
                                        </p:tgtEl>
                                      </p:cBhvr>
                                      <p:to x="100000" y="90000"/>
                                    </p:animScale>
                                    <p:animScale>
                                      <p:cBhvr>
                                        <p:cTn id="93" dur="166" decel="50000">
                                          <p:stCondLst>
                                            <p:cond delay="1668"/>
                                          </p:stCondLst>
                                        </p:cTn>
                                        <p:tgtEl>
                                          <p:spTgt spid="12"/>
                                        </p:tgtEl>
                                      </p:cBhvr>
                                      <p:to x="100000" y="100000"/>
                                    </p:animScale>
                                    <p:animScale>
                                      <p:cBhvr>
                                        <p:cTn id="94" dur="26">
                                          <p:stCondLst>
                                            <p:cond delay="1808"/>
                                          </p:stCondLst>
                                        </p:cTn>
                                        <p:tgtEl>
                                          <p:spTgt spid="12"/>
                                        </p:tgtEl>
                                      </p:cBhvr>
                                      <p:to x="100000" y="95000"/>
                                    </p:animScale>
                                    <p:animScale>
                                      <p:cBhvr>
                                        <p:cTn id="95" dur="166" decel="50000">
                                          <p:stCondLst>
                                            <p:cond delay="1834"/>
                                          </p:stCondLst>
                                        </p:cTn>
                                        <p:tgtEl>
                                          <p:spTgt spid="12"/>
                                        </p:tgtEl>
                                      </p:cBhvr>
                                      <p:to x="100000" y="100000"/>
                                    </p:animScale>
                                  </p:childTnLst>
                                </p:cTn>
                              </p:par>
                              <p:par>
                                <p:cTn id="96" presetID="26" presetClass="entr" presetSubtype="0" fill="hold" nodeType="withEffect">
                                  <p:stCondLst>
                                    <p:cond delay="0"/>
                                  </p:stCondLst>
                                  <p:childTnLst>
                                    <p:set>
                                      <p:cBhvr>
                                        <p:cTn id="97" dur="1" fill="hold">
                                          <p:stCondLst>
                                            <p:cond delay="0"/>
                                          </p:stCondLst>
                                        </p:cTn>
                                        <p:tgtEl>
                                          <p:spTgt spid="5"/>
                                        </p:tgtEl>
                                        <p:attrNameLst>
                                          <p:attrName>style.visibility</p:attrName>
                                        </p:attrNameLst>
                                      </p:cBhvr>
                                      <p:to>
                                        <p:strVal val="visible"/>
                                      </p:to>
                                    </p:set>
                                    <p:animEffect transition="in" filter="wipe(down)">
                                      <p:cBhvr>
                                        <p:cTn id="98" dur="580">
                                          <p:stCondLst>
                                            <p:cond delay="0"/>
                                          </p:stCondLst>
                                        </p:cTn>
                                        <p:tgtEl>
                                          <p:spTgt spid="5"/>
                                        </p:tgtEl>
                                      </p:cBhvr>
                                    </p:animEffect>
                                    <p:anim calcmode="lin" valueType="num">
                                      <p:cBhvr>
                                        <p:cTn id="99"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100"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1"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02"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03"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04" dur="26">
                                          <p:stCondLst>
                                            <p:cond delay="650"/>
                                          </p:stCondLst>
                                        </p:cTn>
                                        <p:tgtEl>
                                          <p:spTgt spid="5"/>
                                        </p:tgtEl>
                                      </p:cBhvr>
                                      <p:to x="100000" y="60000"/>
                                    </p:animScale>
                                    <p:animScale>
                                      <p:cBhvr>
                                        <p:cTn id="105" dur="166" decel="50000">
                                          <p:stCondLst>
                                            <p:cond delay="676"/>
                                          </p:stCondLst>
                                        </p:cTn>
                                        <p:tgtEl>
                                          <p:spTgt spid="5"/>
                                        </p:tgtEl>
                                      </p:cBhvr>
                                      <p:to x="100000" y="100000"/>
                                    </p:animScale>
                                    <p:animScale>
                                      <p:cBhvr>
                                        <p:cTn id="106" dur="26">
                                          <p:stCondLst>
                                            <p:cond delay="1312"/>
                                          </p:stCondLst>
                                        </p:cTn>
                                        <p:tgtEl>
                                          <p:spTgt spid="5"/>
                                        </p:tgtEl>
                                      </p:cBhvr>
                                      <p:to x="100000" y="80000"/>
                                    </p:animScale>
                                    <p:animScale>
                                      <p:cBhvr>
                                        <p:cTn id="107" dur="166" decel="50000">
                                          <p:stCondLst>
                                            <p:cond delay="1338"/>
                                          </p:stCondLst>
                                        </p:cTn>
                                        <p:tgtEl>
                                          <p:spTgt spid="5"/>
                                        </p:tgtEl>
                                      </p:cBhvr>
                                      <p:to x="100000" y="100000"/>
                                    </p:animScale>
                                    <p:animScale>
                                      <p:cBhvr>
                                        <p:cTn id="108" dur="26">
                                          <p:stCondLst>
                                            <p:cond delay="1642"/>
                                          </p:stCondLst>
                                        </p:cTn>
                                        <p:tgtEl>
                                          <p:spTgt spid="5"/>
                                        </p:tgtEl>
                                      </p:cBhvr>
                                      <p:to x="100000" y="90000"/>
                                    </p:animScale>
                                    <p:animScale>
                                      <p:cBhvr>
                                        <p:cTn id="109" dur="166" decel="50000">
                                          <p:stCondLst>
                                            <p:cond delay="1668"/>
                                          </p:stCondLst>
                                        </p:cTn>
                                        <p:tgtEl>
                                          <p:spTgt spid="5"/>
                                        </p:tgtEl>
                                      </p:cBhvr>
                                      <p:to x="100000" y="100000"/>
                                    </p:animScale>
                                    <p:animScale>
                                      <p:cBhvr>
                                        <p:cTn id="110" dur="26">
                                          <p:stCondLst>
                                            <p:cond delay="1808"/>
                                          </p:stCondLst>
                                        </p:cTn>
                                        <p:tgtEl>
                                          <p:spTgt spid="5"/>
                                        </p:tgtEl>
                                      </p:cBhvr>
                                      <p:to x="100000" y="95000"/>
                                    </p:animScale>
                                    <p:animScale>
                                      <p:cBhvr>
                                        <p:cTn id="111" dur="166" decel="50000">
                                          <p:stCondLst>
                                            <p:cond delay="1834"/>
                                          </p:stCondLst>
                                        </p:cTn>
                                        <p:tgtEl>
                                          <p:spTgt spid="5"/>
                                        </p:tgtEl>
                                      </p:cBhvr>
                                      <p:to x="100000" y="100000"/>
                                    </p:animScale>
                                  </p:childTnLst>
                                </p:cTn>
                              </p:par>
                              <p:par>
                                <p:cTn id="112" presetID="26" presetClass="entr" presetSubtype="0" fill="hold" grpId="0" nodeType="withEffect">
                                  <p:stCondLst>
                                    <p:cond delay="0"/>
                                  </p:stCondLst>
                                  <p:childTnLst>
                                    <p:set>
                                      <p:cBhvr>
                                        <p:cTn id="113" dur="1" fill="hold">
                                          <p:stCondLst>
                                            <p:cond delay="0"/>
                                          </p:stCondLst>
                                        </p:cTn>
                                        <p:tgtEl>
                                          <p:spTgt spid="13"/>
                                        </p:tgtEl>
                                        <p:attrNameLst>
                                          <p:attrName>style.visibility</p:attrName>
                                        </p:attrNameLst>
                                      </p:cBhvr>
                                      <p:to>
                                        <p:strVal val="visible"/>
                                      </p:to>
                                    </p:set>
                                    <p:animEffect transition="in" filter="wipe(down)">
                                      <p:cBhvr>
                                        <p:cTn id="114" dur="580">
                                          <p:stCondLst>
                                            <p:cond delay="0"/>
                                          </p:stCondLst>
                                        </p:cTn>
                                        <p:tgtEl>
                                          <p:spTgt spid="13"/>
                                        </p:tgtEl>
                                      </p:cBhvr>
                                    </p:animEffect>
                                    <p:anim calcmode="lin" valueType="num">
                                      <p:cBhvr>
                                        <p:cTn id="115"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116"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117"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118"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119"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120" dur="26">
                                          <p:stCondLst>
                                            <p:cond delay="650"/>
                                          </p:stCondLst>
                                        </p:cTn>
                                        <p:tgtEl>
                                          <p:spTgt spid="13"/>
                                        </p:tgtEl>
                                      </p:cBhvr>
                                      <p:to x="100000" y="60000"/>
                                    </p:animScale>
                                    <p:animScale>
                                      <p:cBhvr>
                                        <p:cTn id="121" dur="166" decel="50000">
                                          <p:stCondLst>
                                            <p:cond delay="676"/>
                                          </p:stCondLst>
                                        </p:cTn>
                                        <p:tgtEl>
                                          <p:spTgt spid="13"/>
                                        </p:tgtEl>
                                      </p:cBhvr>
                                      <p:to x="100000" y="100000"/>
                                    </p:animScale>
                                    <p:animScale>
                                      <p:cBhvr>
                                        <p:cTn id="122" dur="26">
                                          <p:stCondLst>
                                            <p:cond delay="1312"/>
                                          </p:stCondLst>
                                        </p:cTn>
                                        <p:tgtEl>
                                          <p:spTgt spid="13"/>
                                        </p:tgtEl>
                                      </p:cBhvr>
                                      <p:to x="100000" y="80000"/>
                                    </p:animScale>
                                    <p:animScale>
                                      <p:cBhvr>
                                        <p:cTn id="123" dur="166" decel="50000">
                                          <p:stCondLst>
                                            <p:cond delay="1338"/>
                                          </p:stCondLst>
                                        </p:cTn>
                                        <p:tgtEl>
                                          <p:spTgt spid="13"/>
                                        </p:tgtEl>
                                      </p:cBhvr>
                                      <p:to x="100000" y="100000"/>
                                    </p:animScale>
                                    <p:animScale>
                                      <p:cBhvr>
                                        <p:cTn id="124" dur="26">
                                          <p:stCondLst>
                                            <p:cond delay="1642"/>
                                          </p:stCondLst>
                                        </p:cTn>
                                        <p:tgtEl>
                                          <p:spTgt spid="13"/>
                                        </p:tgtEl>
                                      </p:cBhvr>
                                      <p:to x="100000" y="90000"/>
                                    </p:animScale>
                                    <p:animScale>
                                      <p:cBhvr>
                                        <p:cTn id="125" dur="166" decel="50000">
                                          <p:stCondLst>
                                            <p:cond delay="1668"/>
                                          </p:stCondLst>
                                        </p:cTn>
                                        <p:tgtEl>
                                          <p:spTgt spid="13"/>
                                        </p:tgtEl>
                                      </p:cBhvr>
                                      <p:to x="100000" y="100000"/>
                                    </p:animScale>
                                    <p:animScale>
                                      <p:cBhvr>
                                        <p:cTn id="126" dur="26">
                                          <p:stCondLst>
                                            <p:cond delay="1808"/>
                                          </p:stCondLst>
                                        </p:cTn>
                                        <p:tgtEl>
                                          <p:spTgt spid="13"/>
                                        </p:tgtEl>
                                      </p:cBhvr>
                                      <p:to x="100000" y="95000"/>
                                    </p:animScale>
                                    <p:animScale>
                                      <p:cBhvr>
                                        <p:cTn id="127" dur="166" decel="50000">
                                          <p:stCondLst>
                                            <p:cond delay="1834"/>
                                          </p:stCondLst>
                                        </p:cTn>
                                        <p:tgtEl>
                                          <p:spTgt spid="13"/>
                                        </p:tgtEl>
                                      </p:cBhvr>
                                      <p:to x="100000" y="100000"/>
                                    </p:animScale>
                                  </p:childTnLst>
                                </p:cTn>
                              </p:par>
                            </p:childTnLst>
                          </p:cTn>
                        </p:par>
                      </p:childTnLst>
                    </p:cTn>
                  </p:par>
                  <p:par>
                    <p:cTn id="128" fill="hold">
                      <p:stCondLst>
                        <p:cond delay="indefinite"/>
                      </p:stCondLst>
                      <p:childTnLst>
                        <p:par>
                          <p:cTn id="129" fill="hold">
                            <p:stCondLst>
                              <p:cond delay="0"/>
                            </p:stCondLst>
                            <p:childTnLst>
                              <p:par>
                                <p:cTn id="130" presetID="26" presetClass="entr" presetSubtype="0" fill="hold" grpId="0" nodeType="clickEffect">
                                  <p:stCondLst>
                                    <p:cond delay="0"/>
                                  </p:stCondLst>
                                  <p:childTnLst>
                                    <p:set>
                                      <p:cBhvr>
                                        <p:cTn id="131" dur="1" fill="hold">
                                          <p:stCondLst>
                                            <p:cond delay="0"/>
                                          </p:stCondLst>
                                        </p:cTn>
                                        <p:tgtEl>
                                          <p:spTgt spid="14"/>
                                        </p:tgtEl>
                                        <p:attrNameLst>
                                          <p:attrName>style.visibility</p:attrName>
                                        </p:attrNameLst>
                                      </p:cBhvr>
                                      <p:to>
                                        <p:strVal val="visible"/>
                                      </p:to>
                                    </p:set>
                                    <p:animEffect transition="in" filter="wipe(down)">
                                      <p:cBhvr>
                                        <p:cTn id="132" dur="580">
                                          <p:stCondLst>
                                            <p:cond delay="0"/>
                                          </p:stCondLst>
                                        </p:cTn>
                                        <p:tgtEl>
                                          <p:spTgt spid="14"/>
                                        </p:tgtEl>
                                      </p:cBhvr>
                                    </p:animEffect>
                                    <p:anim calcmode="lin" valueType="num">
                                      <p:cBhvr>
                                        <p:cTn id="133"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134"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135"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136"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137"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138" dur="26">
                                          <p:stCondLst>
                                            <p:cond delay="650"/>
                                          </p:stCondLst>
                                        </p:cTn>
                                        <p:tgtEl>
                                          <p:spTgt spid="14"/>
                                        </p:tgtEl>
                                      </p:cBhvr>
                                      <p:to x="100000" y="60000"/>
                                    </p:animScale>
                                    <p:animScale>
                                      <p:cBhvr>
                                        <p:cTn id="139" dur="166" decel="50000">
                                          <p:stCondLst>
                                            <p:cond delay="676"/>
                                          </p:stCondLst>
                                        </p:cTn>
                                        <p:tgtEl>
                                          <p:spTgt spid="14"/>
                                        </p:tgtEl>
                                      </p:cBhvr>
                                      <p:to x="100000" y="100000"/>
                                    </p:animScale>
                                    <p:animScale>
                                      <p:cBhvr>
                                        <p:cTn id="140" dur="26">
                                          <p:stCondLst>
                                            <p:cond delay="1312"/>
                                          </p:stCondLst>
                                        </p:cTn>
                                        <p:tgtEl>
                                          <p:spTgt spid="14"/>
                                        </p:tgtEl>
                                      </p:cBhvr>
                                      <p:to x="100000" y="80000"/>
                                    </p:animScale>
                                    <p:animScale>
                                      <p:cBhvr>
                                        <p:cTn id="141" dur="166" decel="50000">
                                          <p:stCondLst>
                                            <p:cond delay="1338"/>
                                          </p:stCondLst>
                                        </p:cTn>
                                        <p:tgtEl>
                                          <p:spTgt spid="14"/>
                                        </p:tgtEl>
                                      </p:cBhvr>
                                      <p:to x="100000" y="100000"/>
                                    </p:animScale>
                                    <p:animScale>
                                      <p:cBhvr>
                                        <p:cTn id="142" dur="26">
                                          <p:stCondLst>
                                            <p:cond delay="1642"/>
                                          </p:stCondLst>
                                        </p:cTn>
                                        <p:tgtEl>
                                          <p:spTgt spid="14"/>
                                        </p:tgtEl>
                                      </p:cBhvr>
                                      <p:to x="100000" y="90000"/>
                                    </p:animScale>
                                    <p:animScale>
                                      <p:cBhvr>
                                        <p:cTn id="143" dur="166" decel="50000">
                                          <p:stCondLst>
                                            <p:cond delay="1668"/>
                                          </p:stCondLst>
                                        </p:cTn>
                                        <p:tgtEl>
                                          <p:spTgt spid="14"/>
                                        </p:tgtEl>
                                      </p:cBhvr>
                                      <p:to x="100000" y="100000"/>
                                    </p:animScale>
                                    <p:animScale>
                                      <p:cBhvr>
                                        <p:cTn id="144" dur="26">
                                          <p:stCondLst>
                                            <p:cond delay="1808"/>
                                          </p:stCondLst>
                                        </p:cTn>
                                        <p:tgtEl>
                                          <p:spTgt spid="14"/>
                                        </p:tgtEl>
                                      </p:cBhvr>
                                      <p:to x="100000" y="95000"/>
                                    </p:animScale>
                                    <p:animScale>
                                      <p:cBhvr>
                                        <p:cTn id="145" dur="166" decel="50000">
                                          <p:stCondLst>
                                            <p:cond delay="1834"/>
                                          </p:stCondLst>
                                        </p:cTn>
                                        <p:tgtEl>
                                          <p:spTgt spid="14"/>
                                        </p:tgtEl>
                                      </p:cBhvr>
                                      <p:to x="100000" y="100000"/>
                                    </p:animScale>
                                  </p:childTnLst>
                                </p:cTn>
                              </p:par>
                            </p:childTnLst>
                          </p:cTn>
                        </p:par>
                      </p:childTnLst>
                    </p:cTn>
                  </p:par>
                  <p:par>
                    <p:cTn id="146" fill="hold">
                      <p:stCondLst>
                        <p:cond delay="indefinite"/>
                      </p:stCondLst>
                      <p:childTnLst>
                        <p:par>
                          <p:cTn id="147" fill="hold">
                            <p:stCondLst>
                              <p:cond delay="0"/>
                            </p:stCondLst>
                            <p:childTnLst>
                              <p:par>
                                <p:cTn id="148" presetID="26" presetClass="entr" presetSubtype="0" fill="hold" grpId="0" nodeType="clickEffect">
                                  <p:stCondLst>
                                    <p:cond delay="0"/>
                                  </p:stCondLst>
                                  <p:childTnLst>
                                    <p:set>
                                      <p:cBhvr>
                                        <p:cTn id="149" dur="1" fill="hold">
                                          <p:stCondLst>
                                            <p:cond delay="0"/>
                                          </p:stCondLst>
                                        </p:cTn>
                                        <p:tgtEl>
                                          <p:spTgt spid="15"/>
                                        </p:tgtEl>
                                        <p:attrNameLst>
                                          <p:attrName>style.visibility</p:attrName>
                                        </p:attrNameLst>
                                      </p:cBhvr>
                                      <p:to>
                                        <p:strVal val="visible"/>
                                      </p:to>
                                    </p:set>
                                    <p:animEffect transition="in" filter="wipe(down)">
                                      <p:cBhvr>
                                        <p:cTn id="150" dur="580">
                                          <p:stCondLst>
                                            <p:cond delay="0"/>
                                          </p:stCondLst>
                                        </p:cTn>
                                        <p:tgtEl>
                                          <p:spTgt spid="15"/>
                                        </p:tgtEl>
                                      </p:cBhvr>
                                    </p:animEffect>
                                    <p:anim calcmode="lin" valueType="num">
                                      <p:cBhvr>
                                        <p:cTn id="151" dur="1822"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152" dur="664"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153" dur="664" tmFilter="0, 0; 0.125,0.2665; 0.25,0.4; 0.375,0.465; 0.5,0.5;  0.625,0.535; 0.75,0.6; 0.875,0.7335; 1,1">
                                          <p:stCondLst>
                                            <p:cond delay="664"/>
                                          </p:stCondLst>
                                        </p:cTn>
                                        <p:tgtEl>
                                          <p:spTgt spid="15"/>
                                        </p:tgtEl>
                                        <p:attrNameLst>
                                          <p:attrName>ppt_y</p:attrName>
                                        </p:attrNameLst>
                                      </p:cBhvr>
                                      <p:tavLst>
                                        <p:tav tm="0" fmla="#ppt_y-sin(pi*$)/9">
                                          <p:val>
                                            <p:fltVal val="0"/>
                                          </p:val>
                                        </p:tav>
                                        <p:tav tm="100000">
                                          <p:val>
                                            <p:fltVal val="1"/>
                                          </p:val>
                                        </p:tav>
                                      </p:tavLst>
                                    </p:anim>
                                    <p:anim calcmode="lin" valueType="num">
                                      <p:cBhvr>
                                        <p:cTn id="154" dur="332" tmFilter="0, 0; 0.125,0.2665; 0.25,0.4; 0.375,0.465; 0.5,0.5;  0.625,0.535; 0.75,0.6; 0.875,0.7335; 1,1">
                                          <p:stCondLst>
                                            <p:cond delay="1324"/>
                                          </p:stCondLst>
                                        </p:cTn>
                                        <p:tgtEl>
                                          <p:spTgt spid="15"/>
                                        </p:tgtEl>
                                        <p:attrNameLst>
                                          <p:attrName>ppt_y</p:attrName>
                                        </p:attrNameLst>
                                      </p:cBhvr>
                                      <p:tavLst>
                                        <p:tav tm="0" fmla="#ppt_y-sin(pi*$)/27">
                                          <p:val>
                                            <p:fltVal val="0"/>
                                          </p:val>
                                        </p:tav>
                                        <p:tav tm="100000">
                                          <p:val>
                                            <p:fltVal val="1"/>
                                          </p:val>
                                        </p:tav>
                                      </p:tavLst>
                                    </p:anim>
                                    <p:anim calcmode="lin" valueType="num">
                                      <p:cBhvr>
                                        <p:cTn id="155" dur="164" tmFilter="0, 0; 0.125,0.2665; 0.25,0.4; 0.375,0.465; 0.5,0.5;  0.625,0.535; 0.75,0.6; 0.875,0.7335; 1,1">
                                          <p:stCondLst>
                                            <p:cond delay="1656"/>
                                          </p:stCondLst>
                                        </p:cTn>
                                        <p:tgtEl>
                                          <p:spTgt spid="15"/>
                                        </p:tgtEl>
                                        <p:attrNameLst>
                                          <p:attrName>ppt_y</p:attrName>
                                        </p:attrNameLst>
                                      </p:cBhvr>
                                      <p:tavLst>
                                        <p:tav tm="0" fmla="#ppt_y-sin(pi*$)/81">
                                          <p:val>
                                            <p:fltVal val="0"/>
                                          </p:val>
                                        </p:tav>
                                        <p:tav tm="100000">
                                          <p:val>
                                            <p:fltVal val="1"/>
                                          </p:val>
                                        </p:tav>
                                      </p:tavLst>
                                    </p:anim>
                                    <p:animScale>
                                      <p:cBhvr>
                                        <p:cTn id="156" dur="26">
                                          <p:stCondLst>
                                            <p:cond delay="650"/>
                                          </p:stCondLst>
                                        </p:cTn>
                                        <p:tgtEl>
                                          <p:spTgt spid="15"/>
                                        </p:tgtEl>
                                      </p:cBhvr>
                                      <p:to x="100000" y="60000"/>
                                    </p:animScale>
                                    <p:animScale>
                                      <p:cBhvr>
                                        <p:cTn id="157" dur="166" decel="50000">
                                          <p:stCondLst>
                                            <p:cond delay="676"/>
                                          </p:stCondLst>
                                        </p:cTn>
                                        <p:tgtEl>
                                          <p:spTgt spid="15"/>
                                        </p:tgtEl>
                                      </p:cBhvr>
                                      <p:to x="100000" y="100000"/>
                                    </p:animScale>
                                    <p:animScale>
                                      <p:cBhvr>
                                        <p:cTn id="158" dur="26">
                                          <p:stCondLst>
                                            <p:cond delay="1312"/>
                                          </p:stCondLst>
                                        </p:cTn>
                                        <p:tgtEl>
                                          <p:spTgt spid="15"/>
                                        </p:tgtEl>
                                      </p:cBhvr>
                                      <p:to x="100000" y="80000"/>
                                    </p:animScale>
                                    <p:animScale>
                                      <p:cBhvr>
                                        <p:cTn id="159" dur="166" decel="50000">
                                          <p:stCondLst>
                                            <p:cond delay="1338"/>
                                          </p:stCondLst>
                                        </p:cTn>
                                        <p:tgtEl>
                                          <p:spTgt spid="15"/>
                                        </p:tgtEl>
                                      </p:cBhvr>
                                      <p:to x="100000" y="100000"/>
                                    </p:animScale>
                                    <p:animScale>
                                      <p:cBhvr>
                                        <p:cTn id="160" dur="26">
                                          <p:stCondLst>
                                            <p:cond delay="1642"/>
                                          </p:stCondLst>
                                        </p:cTn>
                                        <p:tgtEl>
                                          <p:spTgt spid="15"/>
                                        </p:tgtEl>
                                      </p:cBhvr>
                                      <p:to x="100000" y="90000"/>
                                    </p:animScale>
                                    <p:animScale>
                                      <p:cBhvr>
                                        <p:cTn id="161" dur="166" decel="50000">
                                          <p:stCondLst>
                                            <p:cond delay="1668"/>
                                          </p:stCondLst>
                                        </p:cTn>
                                        <p:tgtEl>
                                          <p:spTgt spid="15"/>
                                        </p:tgtEl>
                                      </p:cBhvr>
                                      <p:to x="100000" y="100000"/>
                                    </p:animScale>
                                    <p:animScale>
                                      <p:cBhvr>
                                        <p:cTn id="162" dur="26">
                                          <p:stCondLst>
                                            <p:cond delay="1808"/>
                                          </p:stCondLst>
                                        </p:cTn>
                                        <p:tgtEl>
                                          <p:spTgt spid="15"/>
                                        </p:tgtEl>
                                      </p:cBhvr>
                                      <p:to x="100000" y="95000"/>
                                    </p:animScale>
                                    <p:animScale>
                                      <p:cBhvr>
                                        <p:cTn id="163" dur="166" decel="50000">
                                          <p:stCondLst>
                                            <p:cond delay="1834"/>
                                          </p:stCondLst>
                                        </p:cTn>
                                        <p:tgtEl>
                                          <p:spTgt spid="15"/>
                                        </p:tgtEl>
                                      </p:cBhvr>
                                      <p:to x="100000" y="100000"/>
                                    </p:animScale>
                                  </p:childTnLst>
                                </p:cTn>
                              </p:par>
                            </p:childTnLst>
                          </p:cTn>
                        </p:par>
                      </p:childTnLst>
                    </p:cTn>
                  </p:par>
                  <p:par>
                    <p:cTn id="164" fill="hold">
                      <p:stCondLst>
                        <p:cond delay="indefinite"/>
                      </p:stCondLst>
                      <p:childTnLst>
                        <p:par>
                          <p:cTn id="165" fill="hold">
                            <p:stCondLst>
                              <p:cond delay="0"/>
                            </p:stCondLst>
                            <p:childTnLst>
                              <p:par>
                                <p:cTn id="166" presetID="26" presetClass="entr" presetSubtype="0" fill="hold" grpId="0" nodeType="clickEffect">
                                  <p:stCondLst>
                                    <p:cond delay="0"/>
                                  </p:stCondLst>
                                  <p:childTnLst>
                                    <p:set>
                                      <p:cBhvr>
                                        <p:cTn id="167" dur="1" fill="hold">
                                          <p:stCondLst>
                                            <p:cond delay="0"/>
                                          </p:stCondLst>
                                        </p:cTn>
                                        <p:tgtEl>
                                          <p:spTgt spid="16"/>
                                        </p:tgtEl>
                                        <p:attrNameLst>
                                          <p:attrName>style.visibility</p:attrName>
                                        </p:attrNameLst>
                                      </p:cBhvr>
                                      <p:to>
                                        <p:strVal val="visible"/>
                                      </p:to>
                                    </p:set>
                                    <p:animEffect transition="in" filter="wipe(down)">
                                      <p:cBhvr>
                                        <p:cTn id="168" dur="580">
                                          <p:stCondLst>
                                            <p:cond delay="0"/>
                                          </p:stCondLst>
                                        </p:cTn>
                                        <p:tgtEl>
                                          <p:spTgt spid="16"/>
                                        </p:tgtEl>
                                      </p:cBhvr>
                                    </p:animEffect>
                                    <p:anim calcmode="lin" valueType="num">
                                      <p:cBhvr>
                                        <p:cTn id="169"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170"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171"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172"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173"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174" dur="26">
                                          <p:stCondLst>
                                            <p:cond delay="650"/>
                                          </p:stCondLst>
                                        </p:cTn>
                                        <p:tgtEl>
                                          <p:spTgt spid="16"/>
                                        </p:tgtEl>
                                      </p:cBhvr>
                                      <p:to x="100000" y="60000"/>
                                    </p:animScale>
                                    <p:animScale>
                                      <p:cBhvr>
                                        <p:cTn id="175" dur="166" decel="50000">
                                          <p:stCondLst>
                                            <p:cond delay="676"/>
                                          </p:stCondLst>
                                        </p:cTn>
                                        <p:tgtEl>
                                          <p:spTgt spid="16"/>
                                        </p:tgtEl>
                                      </p:cBhvr>
                                      <p:to x="100000" y="100000"/>
                                    </p:animScale>
                                    <p:animScale>
                                      <p:cBhvr>
                                        <p:cTn id="176" dur="26">
                                          <p:stCondLst>
                                            <p:cond delay="1312"/>
                                          </p:stCondLst>
                                        </p:cTn>
                                        <p:tgtEl>
                                          <p:spTgt spid="16"/>
                                        </p:tgtEl>
                                      </p:cBhvr>
                                      <p:to x="100000" y="80000"/>
                                    </p:animScale>
                                    <p:animScale>
                                      <p:cBhvr>
                                        <p:cTn id="177" dur="166" decel="50000">
                                          <p:stCondLst>
                                            <p:cond delay="1338"/>
                                          </p:stCondLst>
                                        </p:cTn>
                                        <p:tgtEl>
                                          <p:spTgt spid="16"/>
                                        </p:tgtEl>
                                      </p:cBhvr>
                                      <p:to x="100000" y="100000"/>
                                    </p:animScale>
                                    <p:animScale>
                                      <p:cBhvr>
                                        <p:cTn id="178" dur="26">
                                          <p:stCondLst>
                                            <p:cond delay="1642"/>
                                          </p:stCondLst>
                                        </p:cTn>
                                        <p:tgtEl>
                                          <p:spTgt spid="16"/>
                                        </p:tgtEl>
                                      </p:cBhvr>
                                      <p:to x="100000" y="90000"/>
                                    </p:animScale>
                                    <p:animScale>
                                      <p:cBhvr>
                                        <p:cTn id="179" dur="166" decel="50000">
                                          <p:stCondLst>
                                            <p:cond delay="1668"/>
                                          </p:stCondLst>
                                        </p:cTn>
                                        <p:tgtEl>
                                          <p:spTgt spid="16"/>
                                        </p:tgtEl>
                                      </p:cBhvr>
                                      <p:to x="100000" y="100000"/>
                                    </p:animScale>
                                    <p:animScale>
                                      <p:cBhvr>
                                        <p:cTn id="180" dur="26">
                                          <p:stCondLst>
                                            <p:cond delay="1808"/>
                                          </p:stCondLst>
                                        </p:cTn>
                                        <p:tgtEl>
                                          <p:spTgt spid="16"/>
                                        </p:tgtEl>
                                      </p:cBhvr>
                                      <p:to x="100000" y="95000"/>
                                    </p:animScale>
                                    <p:animScale>
                                      <p:cBhvr>
                                        <p:cTn id="181" dur="166" decel="50000">
                                          <p:stCondLst>
                                            <p:cond delay="1834"/>
                                          </p:stCondLst>
                                        </p:cTn>
                                        <p:tgtEl>
                                          <p:spTgt spid="16"/>
                                        </p:tgtEl>
                                      </p:cBhvr>
                                      <p:to x="100000" y="100000"/>
                                    </p:animScale>
                                  </p:childTnLst>
                                </p:cTn>
                              </p:par>
                              <p:par>
                                <p:cTn id="182" presetID="26" presetClass="entr" presetSubtype="0" fill="hold" nodeType="withEffect">
                                  <p:stCondLst>
                                    <p:cond delay="0"/>
                                  </p:stCondLst>
                                  <p:childTnLst>
                                    <p:set>
                                      <p:cBhvr>
                                        <p:cTn id="183" dur="1" fill="hold">
                                          <p:stCondLst>
                                            <p:cond delay="0"/>
                                          </p:stCondLst>
                                        </p:cTn>
                                        <p:tgtEl>
                                          <p:spTgt spid="22"/>
                                        </p:tgtEl>
                                        <p:attrNameLst>
                                          <p:attrName>style.visibility</p:attrName>
                                        </p:attrNameLst>
                                      </p:cBhvr>
                                      <p:to>
                                        <p:strVal val="visible"/>
                                      </p:to>
                                    </p:set>
                                    <p:animEffect transition="in" filter="wipe(down)">
                                      <p:cBhvr>
                                        <p:cTn id="184" dur="580">
                                          <p:stCondLst>
                                            <p:cond delay="0"/>
                                          </p:stCondLst>
                                        </p:cTn>
                                        <p:tgtEl>
                                          <p:spTgt spid="22"/>
                                        </p:tgtEl>
                                      </p:cBhvr>
                                    </p:animEffect>
                                    <p:anim calcmode="lin" valueType="num">
                                      <p:cBhvr>
                                        <p:cTn id="185" dur="1822" tmFilter="0,0; 0.14,0.36; 0.43,0.73; 0.71,0.91; 1.0,1.0">
                                          <p:stCondLst>
                                            <p:cond delay="0"/>
                                          </p:stCondLst>
                                        </p:cTn>
                                        <p:tgtEl>
                                          <p:spTgt spid="22"/>
                                        </p:tgtEl>
                                        <p:attrNameLst>
                                          <p:attrName>ppt_x</p:attrName>
                                        </p:attrNameLst>
                                      </p:cBhvr>
                                      <p:tavLst>
                                        <p:tav tm="0">
                                          <p:val>
                                            <p:strVal val="#ppt_x-0.25"/>
                                          </p:val>
                                        </p:tav>
                                        <p:tav tm="100000">
                                          <p:val>
                                            <p:strVal val="#ppt_x"/>
                                          </p:val>
                                        </p:tav>
                                      </p:tavLst>
                                    </p:anim>
                                    <p:anim calcmode="lin" valueType="num">
                                      <p:cBhvr>
                                        <p:cTn id="186" dur="664" tmFilter="0.0,0.0; 0.25,0.07; 0.50,0.2; 0.75,0.467; 1.0,1.0">
                                          <p:stCondLst>
                                            <p:cond delay="0"/>
                                          </p:stCondLst>
                                        </p:cTn>
                                        <p:tgtEl>
                                          <p:spTgt spid="22"/>
                                        </p:tgtEl>
                                        <p:attrNameLst>
                                          <p:attrName>ppt_y</p:attrName>
                                        </p:attrNameLst>
                                      </p:cBhvr>
                                      <p:tavLst>
                                        <p:tav tm="0" fmla="#ppt_y-sin(pi*$)/3">
                                          <p:val>
                                            <p:fltVal val="0.5"/>
                                          </p:val>
                                        </p:tav>
                                        <p:tav tm="100000">
                                          <p:val>
                                            <p:fltVal val="1"/>
                                          </p:val>
                                        </p:tav>
                                      </p:tavLst>
                                    </p:anim>
                                    <p:anim calcmode="lin" valueType="num">
                                      <p:cBhvr>
                                        <p:cTn id="187" dur="664" tmFilter="0, 0; 0.125,0.2665; 0.25,0.4; 0.375,0.465; 0.5,0.5;  0.625,0.535; 0.75,0.6; 0.875,0.7335; 1,1">
                                          <p:stCondLst>
                                            <p:cond delay="664"/>
                                          </p:stCondLst>
                                        </p:cTn>
                                        <p:tgtEl>
                                          <p:spTgt spid="22"/>
                                        </p:tgtEl>
                                        <p:attrNameLst>
                                          <p:attrName>ppt_y</p:attrName>
                                        </p:attrNameLst>
                                      </p:cBhvr>
                                      <p:tavLst>
                                        <p:tav tm="0" fmla="#ppt_y-sin(pi*$)/9">
                                          <p:val>
                                            <p:fltVal val="0"/>
                                          </p:val>
                                        </p:tav>
                                        <p:tav tm="100000">
                                          <p:val>
                                            <p:fltVal val="1"/>
                                          </p:val>
                                        </p:tav>
                                      </p:tavLst>
                                    </p:anim>
                                    <p:anim calcmode="lin" valueType="num">
                                      <p:cBhvr>
                                        <p:cTn id="188" dur="332" tmFilter="0, 0; 0.125,0.2665; 0.25,0.4; 0.375,0.465; 0.5,0.5;  0.625,0.535; 0.75,0.6; 0.875,0.7335; 1,1">
                                          <p:stCondLst>
                                            <p:cond delay="1324"/>
                                          </p:stCondLst>
                                        </p:cTn>
                                        <p:tgtEl>
                                          <p:spTgt spid="22"/>
                                        </p:tgtEl>
                                        <p:attrNameLst>
                                          <p:attrName>ppt_y</p:attrName>
                                        </p:attrNameLst>
                                      </p:cBhvr>
                                      <p:tavLst>
                                        <p:tav tm="0" fmla="#ppt_y-sin(pi*$)/27">
                                          <p:val>
                                            <p:fltVal val="0"/>
                                          </p:val>
                                        </p:tav>
                                        <p:tav tm="100000">
                                          <p:val>
                                            <p:fltVal val="1"/>
                                          </p:val>
                                        </p:tav>
                                      </p:tavLst>
                                    </p:anim>
                                    <p:anim calcmode="lin" valueType="num">
                                      <p:cBhvr>
                                        <p:cTn id="189" dur="164" tmFilter="0, 0; 0.125,0.2665; 0.25,0.4; 0.375,0.465; 0.5,0.5;  0.625,0.535; 0.75,0.6; 0.875,0.7335; 1,1">
                                          <p:stCondLst>
                                            <p:cond delay="1656"/>
                                          </p:stCondLst>
                                        </p:cTn>
                                        <p:tgtEl>
                                          <p:spTgt spid="22"/>
                                        </p:tgtEl>
                                        <p:attrNameLst>
                                          <p:attrName>ppt_y</p:attrName>
                                        </p:attrNameLst>
                                      </p:cBhvr>
                                      <p:tavLst>
                                        <p:tav tm="0" fmla="#ppt_y-sin(pi*$)/81">
                                          <p:val>
                                            <p:fltVal val="0"/>
                                          </p:val>
                                        </p:tav>
                                        <p:tav tm="100000">
                                          <p:val>
                                            <p:fltVal val="1"/>
                                          </p:val>
                                        </p:tav>
                                      </p:tavLst>
                                    </p:anim>
                                    <p:animScale>
                                      <p:cBhvr>
                                        <p:cTn id="190" dur="26">
                                          <p:stCondLst>
                                            <p:cond delay="650"/>
                                          </p:stCondLst>
                                        </p:cTn>
                                        <p:tgtEl>
                                          <p:spTgt spid="22"/>
                                        </p:tgtEl>
                                      </p:cBhvr>
                                      <p:to x="100000" y="60000"/>
                                    </p:animScale>
                                    <p:animScale>
                                      <p:cBhvr>
                                        <p:cTn id="191" dur="166" decel="50000">
                                          <p:stCondLst>
                                            <p:cond delay="676"/>
                                          </p:stCondLst>
                                        </p:cTn>
                                        <p:tgtEl>
                                          <p:spTgt spid="22"/>
                                        </p:tgtEl>
                                      </p:cBhvr>
                                      <p:to x="100000" y="100000"/>
                                    </p:animScale>
                                    <p:animScale>
                                      <p:cBhvr>
                                        <p:cTn id="192" dur="26">
                                          <p:stCondLst>
                                            <p:cond delay="1312"/>
                                          </p:stCondLst>
                                        </p:cTn>
                                        <p:tgtEl>
                                          <p:spTgt spid="22"/>
                                        </p:tgtEl>
                                      </p:cBhvr>
                                      <p:to x="100000" y="80000"/>
                                    </p:animScale>
                                    <p:animScale>
                                      <p:cBhvr>
                                        <p:cTn id="193" dur="166" decel="50000">
                                          <p:stCondLst>
                                            <p:cond delay="1338"/>
                                          </p:stCondLst>
                                        </p:cTn>
                                        <p:tgtEl>
                                          <p:spTgt spid="22"/>
                                        </p:tgtEl>
                                      </p:cBhvr>
                                      <p:to x="100000" y="100000"/>
                                    </p:animScale>
                                    <p:animScale>
                                      <p:cBhvr>
                                        <p:cTn id="194" dur="26">
                                          <p:stCondLst>
                                            <p:cond delay="1642"/>
                                          </p:stCondLst>
                                        </p:cTn>
                                        <p:tgtEl>
                                          <p:spTgt spid="22"/>
                                        </p:tgtEl>
                                      </p:cBhvr>
                                      <p:to x="100000" y="90000"/>
                                    </p:animScale>
                                    <p:animScale>
                                      <p:cBhvr>
                                        <p:cTn id="195" dur="166" decel="50000">
                                          <p:stCondLst>
                                            <p:cond delay="1668"/>
                                          </p:stCondLst>
                                        </p:cTn>
                                        <p:tgtEl>
                                          <p:spTgt spid="22"/>
                                        </p:tgtEl>
                                      </p:cBhvr>
                                      <p:to x="100000" y="100000"/>
                                    </p:animScale>
                                    <p:animScale>
                                      <p:cBhvr>
                                        <p:cTn id="196" dur="26">
                                          <p:stCondLst>
                                            <p:cond delay="1808"/>
                                          </p:stCondLst>
                                        </p:cTn>
                                        <p:tgtEl>
                                          <p:spTgt spid="22"/>
                                        </p:tgtEl>
                                      </p:cBhvr>
                                      <p:to x="100000" y="95000"/>
                                    </p:animScale>
                                    <p:animScale>
                                      <p:cBhvr>
                                        <p:cTn id="197" dur="166" decel="50000">
                                          <p:stCondLst>
                                            <p:cond delay="1834"/>
                                          </p:stCondLst>
                                        </p:cTn>
                                        <p:tgtEl>
                                          <p:spTgt spid="22"/>
                                        </p:tgtEl>
                                      </p:cBhvr>
                                      <p:to x="100000" y="100000"/>
                                    </p:animScale>
                                  </p:childTnLst>
                                </p:cTn>
                              </p:par>
                            </p:childTnLst>
                          </p:cTn>
                        </p:par>
                      </p:childTnLst>
                    </p:cTn>
                  </p:par>
                  <p:par>
                    <p:cTn id="198" fill="hold">
                      <p:stCondLst>
                        <p:cond delay="indefinite"/>
                      </p:stCondLst>
                      <p:childTnLst>
                        <p:par>
                          <p:cTn id="199" fill="hold">
                            <p:stCondLst>
                              <p:cond delay="0"/>
                            </p:stCondLst>
                            <p:childTnLst>
                              <p:par>
                                <p:cTn id="200" presetID="26" presetClass="entr" presetSubtype="0" fill="hold" grpId="0" nodeType="clickEffect">
                                  <p:stCondLst>
                                    <p:cond delay="0"/>
                                  </p:stCondLst>
                                  <p:childTnLst>
                                    <p:set>
                                      <p:cBhvr>
                                        <p:cTn id="201" dur="1" fill="hold">
                                          <p:stCondLst>
                                            <p:cond delay="0"/>
                                          </p:stCondLst>
                                        </p:cTn>
                                        <p:tgtEl>
                                          <p:spTgt spid="17"/>
                                        </p:tgtEl>
                                        <p:attrNameLst>
                                          <p:attrName>style.visibility</p:attrName>
                                        </p:attrNameLst>
                                      </p:cBhvr>
                                      <p:to>
                                        <p:strVal val="visible"/>
                                      </p:to>
                                    </p:set>
                                    <p:animEffect transition="in" filter="wipe(down)">
                                      <p:cBhvr>
                                        <p:cTn id="202" dur="580">
                                          <p:stCondLst>
                                            <p:cond delay="0"/>
                                          </p:stCondLst>
                                        </p:cTn>
                                        <p:tgtEl>
                                          <p:spTgt spid="17"/>
                                        </p:tgtEl>
                                      </p:cBhvr>
                                    </p:animEffect>
                                    <p:anim calcmode="lin" valueType="num">
                                      <p:cBhvr>
                                        <p:cTn id="203" dur="1822" tmFilter="0,0; 0.14,0.36; 0.43,0.73; 0.71,0.91; 1.0,1.0">
                                          <p:stCondLst>
                                            <p:cond delay="0"/>
                                          </p:stCondLst>
                                        </p:cTn>
                                        <p:tgtEl>
                                          <p:spTgt spid="17"/>
                                        </p:tgtEl>
                                        <p:attrNameLst>
                                          <p:attrName>ppt_x</p:attrName>
                                        </p:attrNameLst>
                                      </p:cBhvr>
                                      <p:tavLst>
                                        <p:tav tm="0">
                                          <p:val>
                                            <p:strVal val="#ppt_x-0.25"/>
                                          </p:val>
                                        </p:tav>
                                        <p:tav tm="100000">
                                          <p:val>
                                            <p:strVal val="#ppt_x"/>
                                          </p:val>
                                        </p:tav>
                                      </p:tavLst>
                                    </p:anim>
                                    <p:anim calcmode="lin" valueType="num">
                                      <p:cBhvr>
                                        <p:cTn id="204" dur="664" tmFilter="0.0,0.0; 0.25,0.07; 0.50,0.2; 0.75,0.467; 1.0,1.0">
                                          <p:stCondLst>
                                            <p:cond delay="0"/>
                                          </p:stCondLst>
                                        </p:cTn>
                                        <p:tgtEl>
                                          <p:spTgt spid="17"/>
                                        </p:tgtEl>
                                        <p:attrNameLst>
                                          <p:attrName>ppt_y</p:attrName>
                                        </p:attrNameLst>
                                      </p:cBhvr>
                                      <p:tavLst>
                                        <p:tav tm="0" fmla="#ppt_y-sin(pi*$)/3">
                                          <p:val>
                                            <p:fltVal val="0.5"/>
                                          </p:val>
                                        </p:tav>
                                        <p:tav tm="100000">
                                          <p:val>
                                            <p:fltVal val="1"/>
                                          </p:val>
                                        </p:tav>
                                      </p:tavLst>
                                    </p:anim>
                                    <p:anim calcmode="lin" valueType="num">
                                      <p:cBhvr>
                                        <p:cTn id="205" dur="664" tmFilter="0, 0; 0.125,0.2665; 0.25,0.4; 0.375,0.465; 0.5,0.5;  0.625,0.535; 0.75,0.6; 0.875,0.7335; 1,1">
                                          <p:stCondLst>
                                            <p:cond delay="664"/>
                                          </p:stCondLst>
                                        </p:cTn>
                                        <p:tgtEl>
                                          <p:spTgt spid="17"/>
                                        </p:tgtEl>
                                        <p:attrNameLst>
                                          <p:attrName>ppt_y</p:attrName>
                                        </p:attrNameLst>
                                      </p:cBhvr>
                                      <p:tavLst>
                                        <p:tav tm="0" fmla="#ppt_y-sin(pi*$)/9">
                                          <p:val>
                                            <p:fltVal val="0"/>
                                          </p:val>
                                        </p:tav>
                                        <p:tav tm="100000">
                                          <p:val>
                                            <p:fltVal val="1"/>
                                          </p:val>
                                        </p:tav>
                                      </p:tavLst>
                                    </p:anim>
                                    <p:anim calcmode="lin" valueType="num">
                                      <p:cBhvr>
                                        <p:cTn id="206" dur="332" tmFilter="0, 0; 0.125,0.2665; 0.25,0.4; 0.375,0.465; 0.5,0.5;  0.625,0.535; 0.75,0.6; 0.875,0.7335; 1,1">
                                          <p:stCondLst>
                                            <p:cond delay="1324"/>
                                          </p:stCondLst>
                                        </p:cTn>
                                        <p:tgtEl>
                                          <p:spTgt spid="17"/>
                                        </p:tgtEl>
                                        <p:attrNameLst>
                                          <p:attrName>ppt_y</p:attrName>
                                        </p:attrNameLst>
                                      </p:cBhvr>
                                      <p:tavLst>
                                        <p:tav tm="0" fmla="#ppt_y-sin(pi*$)/27">
                                          <p:val>
                                            <p:fltVal val="0"/>
                                          </p:val>
                                        </p:tav>
                                        <p:tav tm="100000">
                                          <p:val>
                                            <p:fltVal val="1"/>
                                          </p:val>
                                        </p:tav>
                                      </p:tavLst>
                                    </p:anim>
                                    <p:anim calcmode="lin" valueType="num">
                                      <p:cBhvr>
                                        <p:cTn id="207" dur="164" tmFilter="0, 0; 0.125,0.2665; 0.25,0.4; 0.375,0.465; 0.5,0.5;  0.625,0.535; 0.75,0.6; 0.875,0.7335; 1,1">
                                          <p:stCondLst>
                                            <p:cond delay="1656"/>
                                          </p:stCondLst>
                                        </p:cTn>
                                        <p:tgtEl>
                                          <p:spTgt spid="17"/>
                                        </p:tgtEl>
                                        <p:attrNameLst>
                                          <p:attrName>ppt_y</p:attrName>
                                        </p:attrNameLst>
                                      </p:cBhvr>
                                      <p:tavLst>
                                        <p:tav tm="0" fmla="#ppt_y-sin(pi*$)/81">
                                          <p:val>
                                            <p:fltVal val="0"/>
                                          </p:val>
                                        </p:tav>
                                        <p:tav tm="100000">
                                          <p:val>
                                            <p:fltVal val="1"/>
                                          </p:val>
                                        </p:tav>
                                      </p:tavLst>
                                    </p:anim>
                                    <p:animScale>
                                      <p:cBhvr>
                                        <p:cTn id="208" dur="26">
                                          <p:stCondLst>
                                            <p:cond delay="650"/>
                                          </p:stCondLst>
                                        </p:cTn>
                                        <p:tgtEl>
                                          <p:spTgt spid="17"/>
                                        </p:tgtEl>
                                      </p:cBhvr>
                                      <p:to x="100000" y="60000"/>
                                    </p:animScale>
                                    <p:animScale>
                                      <p:cBhvr>
                                        <p:cTn id="209" dur="166" decel="50000">
                                          <p:stCondLst>
                                            <p:cond delay="676"/>
                                          </p:stCondLst>
                                        </p:cTn>
                                        <p:tgtEl>
                                          <p:spTgt spid="17"/>
                                        </p:tgtEl>
                                      </p:cBhvr>
                                      <p:to x="100000" y="100000"/>
                                    </p:animScale>
                                    <p:animScale>
                                      <p:cBhvr>
                                        <p:cTn id="210" dur="26">
                                          <p:stCondLst>
                                            <p:cond delay="1312"/>
                                          </p:stCondLst>
                                        </p:cTn>
                                        <p:tgtEl>
                                          <p:spTgt spid="17"/>
                                        </p:tgtEl>
                                      </p:cBhvr>
                                      <p:to x="100000" y="80000"/>
                                    </p:animScale>
                                    <p:animScale>
                                      <p:cBhvr>
                                        <p:cTn id="211" dur="166" decel="50000">
                                          <p:stCondLst>
                                            <p:cond delay="1338"/>
                                          </p:stCondLst>
                                        </p:cTn>
                                        <p:tgtEl>
                                          <p:spTgt spid="17"/>
                                        </p:tgtEl>
                                      </p:cBhvr>
                                      <p:to x="100000" y="100000"/>
                                    </p:animScale>
                                    <p:animScale>
                                      <p:cBhvr>
                                        <p:cTn id="212" dur="26">
                                          <p:stCondLst>
                                            <p:cond delay="1642"/>
                                          </p:stCondLst>
                                        </p:cTn>
                                        <p:tgtEl>
                                          <p:spTgt spid="17"/>
                                        </p:tgtEl>
                                      </p:cBhvr>
                                      <p:to x="100000" y="90000"/>
                                    </p:animScale>
                                    <p:animScale>
                                      <p:cBhvr>
                                        <p:cTn id="213" dur="166" decel="50000">
                                          <p:stCondLst>
                                            <p:cond delay="1668"/>
                                          </p:stCondLst>
                                        </p:cTn>
                                        <p:tgtEl>
                                          <p:spTgt spid="17"/>
                                        </p:tgtEl>
                                      </p:cBhvr>
                                      <p:to x="100000" y="100000"/>
                                    </p:animScale>
                                    <p:animScale>
                                      <p:cBhvr>
                                        <p:cTn id="214" dur="26">
                                          <p:stCondLst>
                                            <p:cond delay="1808"/>
                                          </p:stCondLst>
                                        </p:cTn>
                                        <p:tgtEl>
                                          <p:spTgt spid="17"/>
                                        </p:tgtEl>
                                      </p:cBhvr>
                                      <p:to x="100000" y="95000"/>
                                    </p:animScale>
                                    <p:animScale>
                                      <p:cBhvr>
                                        <p:cTn id="215" dur="166" decel="50000">
                                          <p:stCondLst>
                                            <p:cond delay="1834"/>
                                          </p:stCondLst>
                                        </p:cTn>
                                        <p:tgtEl>
                                          <p:spTgt spid="17"/>
                                        </p:tgtEl>
                                      </p:cBhvr>
                                      <p:to x="100000" y="100000"/>
                                    </p:animScale>
                                  </p:childTnLst>
                                </p:cTn>
                              </p:par>
                            </p:childTnLst>
                          </p:cTn>
                        </p:par>
                      </p:childTnLst>
                    </p:cTn>
                  </p:par>
                  <p:par>
                    <p:cTn id="216" fill="hold">
                      <p:stCondLst>
                        <p:cond delay="indefinite"/>
                      </p:stCondLst>
                      <p:childTnLst>
                        <p:par>
                          <p:cTn id="217" fill="hold">
                            <p:stCondLst>
                              <p:cond delay="0"/>
                            </p:stCondLst>
                            <p:childTnLst>
                              <p:par>
                                <p:cTn id="218" presetID="26" presetClass="entr" presetSubtype="0" fill="hold" grpId="0" nodeType="clickEffect">
                                  <p:stCondLst>
                                    <p:cond delay="0"/>
                                  </p:stCondLst>
                                  <p:childTnLst>
                                    <p:set>
                                      <p:cBhvr>
                                        <p:cTn id="219" dur="1" fill="hold">
                                          <p:stCondLst>
                                            <p:cond delay="0"/>
                                          </p:stCondLst>
                                        </p:cTn>
                                        <p:tgtEl>
                                          <p:spTgt spid="6"/>
                                        </p:tgtEl>
                                        <p:attrNameLst>
                                          <p:attrName>style.visibility</p:attrName>
                                        </p:attrNameLst>
                                      </p:cBhvr>
                                      <p:to>
                                        <p:strVal val="visible"/>
                                      </p:to>
                                    </p:set>
                                    <p:animEffect transition="in" filter="wipe(down)">
                                      <p:cBhvr>
                                        <p:cTn id="220" dur="580">
                                          <p:stCondLst>
                                            <p:cond delay="0"/>
                                          </p:stCondLst>
                                        </p:cTn>
                                        <p:tgtEl>
                                          <p:spTgt spid="6"/>
                                        </p:tgtEl>
                                      </p:cBhvr>
                                    </p:animEffect>
                                    <p:anim calcmode="lin" valueType="num">
                                      <p:cBhvr>
                                        <p:cTn id="221"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222"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223"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224"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225"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226" dur="26">
                                          <p:stCondLst>
                                            <p:cond delay="650"/>
                                          </p:stCondLst>
                                        </p:cTn>
                                        <p:tgtEl>
                                          <p:spTgt spid="6"/>
                                        </p:tgtEl>
                                      </p:cBhvr>
                                      <p:to x="100000" y="60000"/>
                                    </p:animScale>
                                    <p:animScale>
                                      <p:cBhvr>
                                        <p:cTn id="227" dur="166" decel="50000">
                                          <p:stCondLst>
                                            <p:cond delay="676"/>
                                          </p:stCondLst>
                                        </p:cTn>
                                        <p:tgtEl>
                                          <p:spTgt spid="6"/>
                                        </p:tgtEl>
                                      </p:cBhvr>
                                      <p:to x="100000" y="100000"/>
                                    </p:animScale>
                                    <p:animScale>
                                      <p:cBhvr>
                                        <p:cTn id="228" dur="26">
                                          <p:stCondLst>
                                            <p:cond delay="1312"/>
                                          </p:stCondLst>
                                        </p:cTn>
                                        <p:tgtEl>
                                          <p:spTgt spid="6"/>
                                        </p:tgtEl>
                                      </p:cBhvr>
                                      <p:to x="100000" y="80000"/>
                                    </p:animScale>
                                    <p:animScale>
                                      <p:cBhvr>
                                        <p:cTn id="229" dur="166" decel="50000">
                                          <p:stCondLst>
                                            <p:cond delay="1338"/>
                                          </p:stCondLst>
                                        </p:cTn>
                                        <p:tgtEl>
                                          <p:spTgt spid="6"/>
                                        </p:tgtEl>
                                      </p:cBhvr>
                                      <p:to x="100000" y="100000"/>
                                    </p:animScale>
                                    <p:animScale>
                                      <p:cBhvr>
                                        <p:cTn id="230" dur="26">
                                          <p:stCondLst>
                                            <p:cond delay="1642"/>
                                          </p:stCondLst>
                                        </p:cTn>
                                        <p:tgtEl>
                                          <p:spTgt spid="6"/>
                                        </p:tgtEl>
                                      </p:cBhvr>
                                      <p:to x="100000" y="90000"/>
                                    </p:animScale>
                                    <p:animScale>
                                      <p:cBhvr>
                                        <p:cTn id="231" dur="166" decel="50000">
                                          <p:stCondLst>
                                            <p:cond delay="1668"/>
                                          </p:stCondLst>
                                        </p:cTn>
                                        <p:tgtEl>
                                          <p:spTgt spid="6"/>
                                        </p:tgtEl>
                                      </p:cBhvr>
                                      <p:to x="100000" y="100000"/>
                                    </p:animScale>
                                    <p:animScale>
                                      <p:cBhvr>
                                        <p:cTn id="232" dur="26">
                                          <p:stCondLst>
                                            <p:cond delay="1808"/>
                                          </p:stCondLst>
                                        </p:cTn>
                                        <p:tgtEl>
                                          <p:spTgt spid="6"/>
                                        </p:tgtEl>
                                      </p:cBhvr>
                                      <p:to x="100000" y="95000"/>
                                    </p:animScale>
                                    <p:animScale>
                                      <p:cBhvr>
                                        <p:cTn id="233" dur="166" decel="50000">
                                          <p:stCondLst>
                                            <p:cond delay="1834"/>
                                          </p:stCondLst>
                                        </p:cTn>
                                        <p:tgtEl>
                                          <p:spTgt spid="6"/>
                                        </p:tgtEl>
                                      </p:cBhvr>
                                      <p:to x="100000" y="100000"/>
                                    </p:animScale>
                                  </p:childTnLst>
                                </p:cTn>
                              </p:par>
                              <p:par>
                                <p:cTn id="234" presetID="26" presetClass="entr" presetSubtype="0" fill="hold" nodeType="withEffect">
                                  <p:stCondLst>
                                    <p:cond delay="0"/>
                                  </p:stCondLst>
                                  <p:childTnLst>
                                    <p:set>
                                      <p:cBhvr>
                                        <p:cTn id="235" dur="1" fill="hold">
                                          <p:stCondLst>
                                            <p:cond delay="0"/>
                                          </p:stCondLst>
                                        </p:cTn>
                                        <p:tgtEl>
                                          <p:spTgt spid="7"/>
                                        </p:tgtEl>
                                        <p:attrNameLst>
                                          <p:attrName>style.visibility</p:attrName>
                                        </p:attrNameLst>
                                      </p:cBhvr>
                                      <p:to>
                                        <p:strVal val="visible"/>
                                      </p:to>
                                    </p:set>
                                    <p:animEffect transition="in" filter="wipe(down)">
                                      <p:cBhvr>
                                        <p:cTn id="236" dur="580">
                                          <p:stCondLst>
                                            <p:cond delay="0"/>
                                          </p:stCondLst>
                                        </p:cTn>
                                        <p:tgtEl>
                                          <p:spTgt spid="7"/>
                                        </p:tgtEl>
                                      </p:cBhvr>
                                    </p:animEffect>
                                    <p:anim calcmode="lin" valueType="num">
                                      <p:cBhvr>
                                        <p:cTn id="237"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238"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239"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240"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241"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242" dur="26">
                                          <p:stCondLst>
                                            <p:cond delay="650"/>
                                          </p:stCondLst>
                                        </p:cTn>
                                        <p:tgtEl>
                                          <p:spTgt spid="7"/>
                                        </p:tgtEl>
                                      </p:cBhvr>
                                      <p:to x="100000" y="60000"/>
                                    </p:animScale>
                                    <p:animScale>
                                      <p:cBhvr>
                                        <p:cTn id="243" dur="166" decel="50000">
                                          <p:stCondLst>
                                            <p:cond delay="676"/>
                                          </p:stCondLst>
                                        </p:cTn>
                                        <p:tgtEl>
                                          <p:spTgt spid="7"/>
                                        </p:tgtEl>
                                      </p:cBhvr>
                                      <p:to x="100000" y="100000"/>
                                    </p:animScale>
                                    <p:animScale>
                                      <p:cBhvr>
                                        <p:cTn id="244" dur="26">
                                          <p:stCondLst>
                                            <p:cond delay="1312"/>
                                          </p:stCondLst>
                                        </p:cTn>
                                        <p:tgtEl>
                                          <p:spTgt spid="7"/>
                                        </p:tgtEl>
                                      </p:cBhvr>
                                      <p:to x="100000" y="80000"/>
                                    </p:animScale>
                                    <p:animScale>
                                      <p:cBhvr>
                                        <p:cTn id="245" dur="166" decel="50000">
                                          <p:stCondLst>
                                            <p:cond delay="1338"/>
                                          </p:stCondLst>
                                        </p:cTn>
                                        <p:tgtEl>
                                          <p:spTgt spid="7"/>
                                        </p:tgtEl>
                                      </p:cBhvr>
                                      <p:to x="100000" y="100000"/>
                                    </p:animScale>
                                    <p:animScale>
                                      <p:cBhvr>
                                        <p:cTn id="246" dur="26">
                                          <p:stCondLst>
                                            <p:cond delay="1642"/>
                                          </p:stCondLst>
                                        </p:cTn>
                                        <p:tgtEl>
                                          <p:spTgt spid="7"/>
                                        </p:tgtEl>
                                      </p:cBhvr>
                                      <p:to x="100000" y="90000"/>
                                    </p:animScale>
                                    <p:animScale>
                                      <p:cBhvr>
                                        <p:cTn id="247" dur="166" decel="50000">
                                          <p:stCondLst>
                                            <p:cond delay="1668"/>
                                          </p:stCondLst>
                                        </p:cTn>
                                        <p:tgtEl>
                                          <p:spTgt spid="7"/>
                                        </p:tgtEl>
                                      </p:cBhvr>
                                      <p:to x="100000" y="100000"/>
                                    </p:animScale>
                                    <p:animScale>
                                      <p:cBhvr>
                                        <p:cTn id="248" dur="26">
                                          <p:stCondLst>
                                            <p:cond delay="1808"/>
                                          </p:stCondLst>
                                        </p:cTn>
                                        <p:tgtEl>
                                          <p:spTgt spid="7"/>
                                        </p:tgtEl>
                                      </p:cBhvr>
                                      <p:to x="100000" y="95000"/>
                                    </p:animScale>
                                    <p:animScale>
                                      <p:cBhvr>
                                        <p:cTn id="249" dur="166" decel="50000">
                                          <p:stCondLst>
                                            <p:cond delay="1834"/>
                                          </p:stCondLst>
                                        </p:cTn>
                                        <p:tgtEl>
                                          <p:spTgt spid="7"/>
                                        </p:tgtEl>
                                      </p:cBhvr>
                                      <p:to x="100000" y="100000"/>
                                    </p:animScale>
                                  </p:childTnLst>
                                </p:cTn>
                              </p:par>
                            </p:childTnLst>
                          </p:cTn>
                        </p:par>
                      </p:childTnLst>
                    </p:cTn>
                  </p:par>
                  <p:par>
                    <p:cTn id="250" fill="hold">
                      <p:stCondLst>
                        <p:cond delay="indefinite"/>
                      </p:stCondLst>
                      <p:childTnLst>
                        <p:par>
                          <p:cTn id="251" fill="hold">
                            <p:stCondLst>
                              <p:cond delay="0"/>
                            </p:stCondLst>
                            <p:childTnLst>
                              <p:par>
                                <p:cTn id="252" presetID="26" presetClass="entr" presetSubtype="0" fill="hold" grpId="0" nodeType="clickEffect">
                                  <p:stCondLst>
                                    <p:cond delay="0"/>
                                  </p:stCondLst>
                                  <p:childTnLst>
                                    <p:set>
                                      <p:cBhvr>
                                        <p:cTn id="253" dur="1" fill="hold">
                                          <p:stCondLst>
                                            <p:cond delay="0"/>
                                          </p:stCondLst>
                                        </p:cTn>
                                        <p:tgtEl>
                                          <p:spTgt spid="8"/>
                                        </p:tgtEl>
                                        <p:attrNameLst>
                                          <p:attrName>style.visibility</p:attrName>
                                        </p:attrNameLst>
                                      </p:cBhvr>
                                      <p:to>
                                        <p:strVal val="visible"/>
                                      </p:to>
                                    </p:set>
                                    <p:animEffect transition="in" filter="wipe(down)">
                                      <p:cBhvr>
                                        <p:cTn id="254" dur="580">
                                          <p:stCondLst>
                                            <p:cond delay="0"/>
                                          </p:stCondLst>
                                        </p:cTn>
                                        <p:tgtEl>
                                          <p:spTgt spid="8"/>
                                        </p:tgtEl>
                                      </p:cBhvr>
                                    </p:animEffect>
                                    <p:anim calcmode="lin" valueType="num">
                                      <p:cBhvr>
                                        <p:cTn id="255"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256"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257"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258"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259"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260" dur="26">
                                          <p:stCondLst>
                                            <p:cond delay="650"/>
                                          </p:stCondLst>
                                        </p:cTn>
                                        <p:tgtEl>
                                          <p:spTgt spid="8"/>
                                        </p:tgtEl>
                                      </p:cBhvr>
                                      <p:to x="100000" y="60000"/>
                                    </p:animScale>
                                    <p:animScale>
                                      <p:cBhvr>
                                        <p:cTn id="261" dur="166" decel="50000">
                                          <p:stCondLst>
                                            <p:cond delay="676"/>
                                          </p:stCondLst>
                                        </p:cTn>
                                        <p:tgtEl>
                                          <p:spTgt spid="8"/>
                                        </p:tgtEl>
                                      </p:cBhvr>
                                      <p:to x="100000" y="100000"/>
                                    </p:animScale>
                                    <p:animScale>
                                      <p:cBhvr>
                                        <p:cTn id="262" dur="26">
                                          <p:stCondLst>
                                            <p:cond delay="1312"/>
                                          </p:stCondLst>
                                        </p:cTn>
                                        <p:tgtEl>
                                          <p:spTgt spid="8"/>
                                        </p:tgtEl>
                                      </p:cBhvr>
                                      <p:to x="100000" y="80000"/>
                                    </p:animScale>
                                    <p:animScale>
                                      <p:cBhvr>
                                        <p:cTn id="263" dur="166" decel="50000">
                                          <p:stCondLst>
                                            <p:cond delay="1338"/>
                                          </p:stCondLst>
                                        </p:cTn>
                                        <p:tgtEl>
                                          <p:spTgt spid="8"/>
                                        </p:tgtEl>
                                      </p:cBhvr>
                                      <p:to x="100000" y="100000"/>
                                    </p:animScale>
                                    <p:animScale>
                                      <p:cBhvr>
                                        <p:cTn id="264" dur="26">
                                          <p:stCondLst>
                                            <p:cond delay="1642"/>
                                          </p:stCondLst>
                                        </p:cTn>
                                        <p:tgtEl>
                                          <p:spTgt spid="8"/>
                                        </p:tgtEl>
                                      </p:cBhvr>
                                      <p:to x="100000" y="90000"/>
                                    </p:animScale>
                                    <p:animScale>
                                      <p:cBhvr>
                                        <p:cTn id="265" dur="166" decel="50000">
                                          <p:stCondLst>
                                            <p:cond delay="1668"/>
                                          </p:stCondLst>
                                        </p:cTn>
                                        <p:tgtEl>
                                          <p:spTgt spid="8"/>
                                        </p:tgtEl>
                                      </p:cBhvr>
                                      <p:to x="100000" y="100000"/>
                                    </p:animScale>
                                    <p:animScale>
                                      <p:cBhvr>
                                        <p:cTn id="266" dur="26">
                                          <p:stCondLst>
                                            <p:cond delay="1808"/>
                                          </p:stCondLst>
                                        </p:cTn>
                                        <p:tgtEl>
                                          <p:spTgt spid="8"/>
                                        </p:tgtEl>
                                      </p:cBhvr>
                                      <p:to x="100000" y="95000"/>
                                    </p:animScale>
                                    <p:animScale>
                                      <p:cBhvr>
                                        <p:cTn id="267" dur="166" decel="50000">
                                          <p:stCondLst>
                                            <p:cond delay="1834"/>
                                          </p:stCondLst>
                                        </p:cTn>
                                        <p:tgtEl>
                                          <p:spTgt spid="8"/>
                                        </p:tgtEl>
                                      </p:cBhvr>
                                      <p:to x="100000" y="100000"/>
                                    </p:animScale>
                                  </p:childTnLst>
                                </p:cTn>
                              </p:par>
                            </p:childTnLst>
                          </p:cTn>
                        </p:par>
                      </p:childTnLst>
                    </p:cTn>
                  </p:par>
                  <p:par>
                    <p:cTn id="268" fill="hold">
                      <p:stCondLst>
                        <p:cond delay="indefinite"/>
                      </p:stCondLst>
                      <p:childTnLst>
                        <p:par>
                          <p:cTn id="269" fill="hold">
                            <p:stCondLst>
                              <p:cond delay="0"/>
                            </p:stCondLst>
                            <p:childTnLst>
                              <p:par>
                                <p:cTn id="270" presetID="26" presetClass="entr" presetSubtype="0" fill="hold" grpId="0" nodeType="clickEffect">
                                  <p:stCondLst>
                                    <p:cond delay="0"/>
                                  </p:stCondLst>
                                  <p:childTnLst>
                                    <p:set>
                                      <p:cBhvr>
                                        <p:cTn id="271" dur="1" fill="hold">
                                          <p:stCondLst>
                                            <p:cond delay="0"/>
                                          </p:stCondLst>
                                        </p:cTn>
                                        <p:tgtEl>
                                          <p:spTgt spid="25"/>
                                        </p:tgtEl>
                                        <p:attrNameLst>
                                          <p:attrName>style.visibility</p:attrName>
                                        </p:attrNameLst>
                                      </p:cBhvr>
                                      <p:to>
                                        <p:strVal val="visible"/>
                                      </p:to>
                                    </p:set>
                                    <p:animEffect transition="in" filter="wipe(down)">
                                      <p:cBhvr>
                                        <p:cTn id="272" dur="580">
                                          <p:stCondLst>
                                            <p:cond delay="0"/>
                                          </p:stCondLst>
                                        </p:cTn>
                                        <p:tgtEl>
                                          <p:spTgt spid="25"/>
                                        </p:tgtEl>
                                      </p:cBhvr>
                                    </p:animEffect>
                                    <p:anim calcmode="lin" valueType="num">
                                      <p:cBhvr>
                                        <p:cTn id="273" dur="1822" tmFilter="0,0; 0.14,0.36; 0.43,0.73; 0.71,0.91; 1.0,1.0">
                                          <p:stCondLst>
                                            <p:cond delay="0"/>
                                          </p:stCondLst>
                                        </p:cTn>
                                        <p:tgtEl>
                                          <p:spTgt spid="25"/>
                                        </p:tgtEl>
                                        <p:attrNameLst>
                                          <p:attrName>ppt_x</p:attrName>
                                        </p:attrNameLst>
                                      </p:cBhvr>
                                      <p:tavLst>
                                        <p:tav tm="0">
                                          <p:val>
                                            <p:strVal val="#ppt_x-0.25"/>
                                          </p:val>
                                        </p:tav>
                                        <p:tav tm="100000">
                                          <p:val>
                                            <p:strVal val="#ppt_x"/>
                                          </p:val>
                                        </p:tav>
                                      </p:tavLst>
                                    </p:anim>
                                    <p:anim calcmode="lin" valueType="num">
                                      <p:cBhvr>
                                        <p:cTn id="274" dur="664" tmFilter="0.0,0.0; 0.25,0.07; 0.50,0.2; 0.75,0.467; 1.0,1.0">
                                          <p:stCondLst>
                                            <p:cond delay="0"/>
                                          </p:stCondLst>
                                        </p:cTn>
                                        <p:tgtEl>
                                          <p:spTgt spid="25"/>
                                        </p:tgtEl>
                                        <p:attrNameLst>
                                          <p:attrName>ppt_y</p:attrName>
                                        </p:attrNameLst>
                                      </p:cBhvr>
                                      <p:tavLst>
                                        <p:tav tm="0" fmla="#ppt_y-sin(pi*$)/3">
                                          <p:val>
                                            <p:fltVal val="0.5"/>
                                          </p:val>
                                        </p:tav>
                                        <p:tav tm="100000">
                                          <p:val>
                                            <p:fltVal val="1"/>
                                          </p:val>
                                        </p:tav>
                                      </p:tavLst>
                                    </p:anim>
                                    <p:anim calcmode="lin" valueType="num">
                                      <p:cBhvr>
                                        <p:cTn id="275" dur="664" tmFilter="0, 0; 0.125,0.2665; 0.25,0.4; 0.375,0.465; 0.5,0.5;  0.625,0.535; 0.75,0.6; 0.875,0.7335; 1,1">
                                          <p:stCondLst>
                                            <p:cond delay="664"/>
                                          </p:stCondLst>
                                        </p:cTn>
                                        <p:tgtEl>
                                          <p:spTgt spid="25"/>
                                        </p:tgtEl>
                                        <p:attrNameLst>
                                          <p:attrName>ppt_y</p:attrName>
                                        </p:attrNameLst>
                                      </p:cBhvr>
                                      <p:tavLst>
                                        <p:tav tm="0" fmla="#ppt_y-sin(pi*$)/9">
                                          <p:val>
                                            <p:fltVal val="0"/>
                                          </p:val>
                                        </p:tav>
                                        <p:tav tm="100000">
                                          <p:val>
                                            <p:fltVal val="1"/>
                                          </p:val>
                                        </p:tav>
                                      </p:tavLst>
                                    </p:anim>
                                    <p:anim calcmode="lin" valueType="num">
                                      <p:cBhvr>
                                        <p:cTn id="276" dur="332" tmFilter="0, 0; 0.125,0.2665; 0.25,0.4; 0.375,0.465; 0.5,0.5;  0.625,0.535; 0.75,0.6; 0.875,0.7335; 1,1">
                                          <p:stCondLst>
                                            <p:cond delay="1324"/>
                                          </p:stCondLst>
                                        </p:cTn>
                                        <p:tgtEl>
                                          <p:spTgt spid="25"/>
                                        </p:tgtEl>
                                        <p:attrNameLst>
                                          <p:attrName>ppt_y</p:attrName>
                                        </p:attrNameLst>
                                      </p:cBhvr>
                                      <p:tavLst>
                                        <p:tav tm="0" fmla="#ppt_y-sin(pi*$)/27">
                                          <p:val>
                                            <p:fltVal val="0"/>
                                          </p:val>
                                        </p:tav>
                                        <p:tav tm="100000">
                                          <p:val>
                                            <p:fltVal val="1"/>
                                          </p:val>
                                        </p:tav>
                                      </p:tavLst>
                                    </p:anim>
                                    <p:anim calcmode="lin" valueType="num">
                                      <p:cBhvr>
                                        <p:cTn id="277" dur="164" tmFilter="0, 0; 0.125,0.2665; 0.25,0.4; 0.375,0.465; 0.5,0.5;  0.625,0.535; 0.75,0.6; 0.875,0.7335; 1,1">
                                          <p:stCondLst>
                                            <p:cond delay="1656"/>
                                          </p:stCondLst>
                                        </p:cTn>
                                        <p:tgtEl>
                                          <p:spTgt spid="25"/>
                                        </p:tgtEl>
                                        <p:attrNameLst>
                                          <p:attrName>ppt_y</p:attrName>
                                        </p:attrNameLst>
                                      </p:cBhvr>
                                      <p:tavLst>
                                        <p:tav tm="0" fmla="#ppt_y-sin(pi*$)/81">
                                          <p:val>
                                            <p:fltVal val="0"/>
                                          </p:val>
                                        </p:tav>
                                        <p:tav tm="100000">
                                          <p:val>
                                            <p:fltVal val="1"/>
                                          </p:val>
                                        </p:tav>
                                      </p:tavLst>
                                    </p:anim>
                                    <p:animScale>
                                      <p:cBhvr>
                                        <p:cTn id="278" dur="26">
                                          <p:stCondLst>
                                            <p:cond delay="650"/>
                                          </p:stCondLst>
                                        </p:cTn>
                                        <p:tgtEl>
                                          <p:spTgt spid="25"/>
                                        </p:tgtEl>
                                      </p:cBhvr>
                                      <p:to x="100000" y="60000"/>
                                    </p:animScale>
                                    <p:animScale>
                                      <p:cBhvr>
                                        <p:cTn id="279" dur="166" decel="50000">
                                          <p:stCondLst>
                                            <p:cond delay="676"/>
                                          </p:stCondLst>
                                        </p:cTn>
                                        <p:tgtEl>
                                          <p:spTgt spid="25"/>
                                        </p:tgtEl>
                                      </p:cBhvr>
                                      <p:to x="100000" y="100000"/>
                                    </p:animScale>
                                    <p:animScale>
                                      <p:cBhvr>
                                        <p:cTn id="280" dur="26">
                                          <p:stCondLst>
                                            <p:cond delay="1312"/>
                                          </p:stCondLst>
                                        </p:cTn>
                                        <p:tgtEl>
                                          <p:spTgt spid="25"/>
                                        </p:tgtEl>
                                      </p:cBhvr>
                                      <p:to x="100000" y="80000"/>
                                    </p:animScale>
                                    <p:animScale>
                                      <p:cBhvr>
                                        <p:cTn id="281" dur="166" decel="50000">
                                          <p:stCondLst>
                                            <p:cond delay="1338"/>
                                          </p:stCondLst>
                                        </p:cTn>
                                        <p:tgtEl>
                                          <p:spTgt spid="25"/>
                                        </p:tgtEl>
                                      </p:cBhvr>
                                      <p:to x="100000" y="100000"/>
                                    </p:animScale>
                                    <p:animScale>
                                      <p:cBhvr>
                                        <p:cTn id="282" dur="26">
                                          <p:stCondLst>
                                            <p:cond delay="1642"/>
                                          </p:stCondLst>
                                        </p:cTn>
                                        <p:tgtEl>
                                          <p:spTgt spid="25"/>
                                        </p:tgtEl>
                                      </p:cBhvr>
                                      <p:to x="100000" y="90000"/>
                                    </p:animScale>
                                    <p:animScale>
                                      <p:cBhvr>
                                        <p:cTn id="283" dur="166" decel="50000">
                                          <p:stCondLst>
                                            <p:cond delay="1668"/>
                                          </p:stCondLst>
                                        </p:cTn>
                                        <p:tgtEl>
                                          <p:spTgt spid="25"/>
                                        </p:tgtEl>
                                      </p:cBhvr>
                                      <p:to x="100000" y="100000"/>
                                    </p:animScale>
                                    <p:animScale>
                                      <p:cBhvr>
                                        <p:cTn id="284" dur="26">
                                          <p:stCondLst>
                                            <p:cond delay="1808"/>
                                          </p:stCondLst>
                                        </p:cTn>
                                        <p:tgtEl>
                                          <p:spTgt spid="25"/>
                                        </p:tgtEl>
                                      </p:cBhvr>
                                      <p:to x="100000" y="95000"/>
                                    </p:animScale>
                                    <p:animScale>
                                      <p:cBhvr>
                                        <p:cTn id="285" dur="166" decel="50000">
                                          <p:stCondLst>
                                            <p:cond delay="1834"/>
                                          </p:stCondLst>
                                        </p:cTn>
                                        <p:tgtEl>
                                          <p:spTgt spid="25"/>
                                        </p:tgtEl>
                                      </p:cBhvr>
                                      <p:to x="100000" y="100000"/>
                                    </p:animScale>
                                  </p:childTnLst>
                                </p:cTn>
                              </p:par>
                              <p:par>
                                <p:cTn id="286" presetID="26" presetClass="entr" presetSubtype="0" fill="hold" nodeType="withEffect">
                                  <p:stCondLst>
                                    <p:cond delay="0"/>
                                  </p:stCondLst>
                                  <p:childTnLst>
                                    <p:set>
                                      <p:cBhvr>
                                        <p:cTn id="287" dur="1" fill="hold">
                                          <p:stCondLst>
                                            <p:cond delay="0"/>
                                          </p:stCondLst>
                                        </p:cTn>
                                        <p:tgtEl>
                                          <p:spTgt spid="19"/>
                                        </p:tgtEl>
                                        <p:attrNameLst>
                                          <p:attrName>style.visibility</p:attrName>
                                        </p:attrNameLst>
                                      </p:cBhvr>
                                      <p:to>
                                        <p:strVal val="visible"/>
                                      </p:to>
                                    </p:set>
                                    <p:animEffect transition="in" filter="wipe(down)">
                                      <p:cBhvr>
                                        <p:cTn id="288" dur="580">
                                          <p:stCondLst>
                                            <p:cond delay="0"/>
                                          </p:stCondLst>
                                        </p:cTn>
                                        <p:tgtEl>
                                          <p:spTgt spid="19"/>
                                        </p:tgtEl>
                                      </p:cBhvr>
                                    </p:animEffect>
                                    <p:anim calcmode="lin" valueType="num">
                                      <p:cBhvr>
                                        <p:cTn id="289" dur="1822" tmFilter="0,0; 0.14,0.36; 0.43,0.73; 0.71,0.91; 1.0,1.0">
                                          <p:stCondLst>
                                            <p:cond delay="0"/>
                                          </p:stCondLst>
                                        </p:cTn>
                                        <p:tgtEl>
                                          <p:spTgt spid="19"/>
                                        </p:tgtEl>
                                        <p:attrNameLst>
                                          <p:attrName>ppt_x</p:attrName>
                                        </p:attrNameLst>
                                      </p:cBhvr>
                                      <p:tavLst>
                                        <p:tav tm="0">
                                          <p:val>
                                            <p:strVal val="#ppt_x-0.25"/>
                                          </p:val>
                                        </p:tav>
                                        <p:tav tm="100000">
                                          <p:val>
                                            <p:strVal val="#ppt_x"/>
                                          </p:val>
                                        </p:tav>
                                      </p:tavLst>
                                    </p:anim>
                                    <p:anim calcmode="lin" valueType="num">
                                      <p:cBhvr>
                                        <p:cTn id="290" dur="664" tmFilter="0.0,0.0; 0.25,0.07; 0.50,0.2; 0.75,0.467; 1.0,1.0">
                                          <p:stCondLst>
                                            <p:cond delay="0"/>
                                          </p:stCondLst>
                                        </p:cTn>
                                        <p:tgtEl>
                                          <p:spTgt spid="19"/>
                                        </p:tgtEl>
                                        <p:attrNameLst>
                                          <p:attrName>ppt_y</p:attrName>
                                        </p:attrNameLst>
                                      </p:cBhvr>
                                      <p:tavLst>
                                        <p:tav tm="0" fmla="#ppt_y-sin(pi*$)/3">
                                          <p:val>
                                            <p:fltVal val="0.5"/>
                                          </p:val>
                                        </p:tav>
                                        <p:tav tm="100000">
                                          <p:val>
                                            <p:fltVal val="1"/>
                                          </p:val>
                                        </p:tav>
                                      </p:tavLst>
                                    </p:anim>
                                    <p:anim calcmode="lin" valueType="num">
                                      <p:cBhvr>
                                        <p:cTn id="291" dur="664" tmFilter="0, 0; 0.125,0.2665; 0.25,0.4; 0.375,0.465; 0.5,0.5;  0.625,0.535; 0.75,0.6; 0.875,0.7335; 1,1">
                                          <p:stCondLst>
                                            <p:cond delay="664"/>
                                          </p:stCondLst>
                                        </p:cTn>
                                        <p:tgtEl>
                                          <p:spTgt spid="19"/>
                                        </p:tgtEl>
                                        <p:attrNameLst>
                                          <p:attrName>ppt_y</p:attrName>
                                        </p:attrNameLst>
                                      </p:cBhvr>
                                      <p:tavLst>
                                        <p:tav tm="0" fmla="#ppt_y-sin(pi*$)/9">
                                          <p:val>
                                            <p:fltVal val="0"/>
                                          </p:val>
                                        </p:tav>
                                        <p:tav tm="100000">
                                          <p:val>
                                            <p:fltVal val="1"/>
                                          </p:val>
                                        </p:tav>
                                      </p:tavLst>
                                    </p:anim>
                                    <p:anim calcmode="lin" valueType="num">
                                      <p:cBhvr>
                                        <p:cTn id="292" dur="332" tmFilter="0, 0; 0.125,0.2665; 0.25,0.4; 0.375,0.465; 0.5,0.5;  0.625,0.535; 0.75,0.6; 0.875,0.7335; 1,1">
                                          <p:stCondLst>
                                            <p:cond delay="1324"/>
                                          </p:stCondLst>
                                        </p:cTn>
                                        <p:tgtEl>
                                          <p:spTgt spid="19"/>
                                        </p:tgtEl>
                                        <p:attrNameLst>
                                          <p:attrName>ppt_y</p:attrName>
                                        </p:attrNameLst>
                                      </p:cBhvr>
                                      <p:tavLst>
                                        <p:tav tm="0" fmla="#ppt_y-sin(pi*$)/27">
                                          <p:val>
                                            <p:fltVal val="0"/>
                                          </p:val>
                                        </p:tav>
                                        <p:tav tm="100000">
                                          <p:val>
                                            <p:fltVal val="1"/>
                                          </p:val>
                                        </p:tav>
                                      </p:tavLst>
                                    </p:anim>
                                    <p:anim calcmode="lin" valueType="num">
                                      <p:cBhvr>
                                        <p:cTn id="293" dur="164" tmFilter="0, 0; 0.125,0.2665; 0.25,0.4; 0.375,0.465; 0.5,0.5;  0.625,0.535; 0.75,0.6; 0.875,0.7335; 1,1">
                                          <p:stCondLst>
                                            <p:cond delay="1656"/>
                                          </p:stCondLst>
                                        </p:cTn>
                                        <p:tgtEl>
                                          <p:spTgt spid="19"/>
                                        </p:tgtEl>
                                        <p:attrNameLst>
                                          <p:attrName>ppt_y</p:attrName>
                                        </p:attrNameLst>
                                      </p:cBhvr>
                                      <p:tavLst>
                                        <p:tav tm="0" fmla="#ppt_y-sin(pi*$)/81">
                                          <p:val>
                                            <p:fltVal val="0"/>
                                          </p:val>
                                        </p:tav>
                                        <p:tav tm="100000">
                                          <p:val>
                                            <p:fltVal val="1"/>
                                          </p:val>
                                        </p:tav>
                                      </p:tavLst>
                                    </p:anim>
                                    <p:animScale>
                                      <p:cBhvr>
                                        <p:cTn id="294" dur="26">
                                          <p:stCondLst>
                                            <p:cond delay="650"/>
                                          </p:stCondLst>
                                        </p:cTn>
                                        <p:tgtEl>
                                          <p:spTgt spid="19"/>
                                        </p:tgtEl>
                                      </p:cBhvr>
                                      <p:to x="100000" y="60000"/>
                                    </p:animScale>
                                    <p:animScale>
                                      <p:cBhvr>
                                        <p:cTn id="295" dur="166" decel="50000">
                                          <p:stCondLst>
                                            <p:cond delay="676"/>
                                          </p:stCondLst>
                                        </p:cTn>
                                        <p:tgtEl>
                                          <p:spTgt spid="19"/>
                                        </p:tgtEl>
                                      </p:cBhvr>
                                      <p:to x="100000" y="100000"/>
                                    </p:animScale>
                                    <p:animScale>
                                      <p:cBhvr>
                                        <p:cTn id="296" dur="26">
                                          <p:stCondLst>
                                            <p:cond delay="1312"/>
                                          </p:stCondLst>
                                        </p:cTn>
                                        <p:tgtEl>
                                          <p:spTgt spid="19"/>
                                        </p:tgtEl>
                                      </p:cBhvr>
                                      <p:to x="100000" y="80000"/>
                                    </p:animScale>
                                    <p:animScale>
                                      <p:cBhvr>
                                        <p:cTn id="297" dur="166" decel="50000">
                                          <p:stCondLst>
                                            <p:cond delay="1338"/>
                                          </p:stCondLst>
                                        </p:cTn>
                                        <p:tgtEl>
                                          <p:spTgt spid="19"/>
                                        </p:tgtEl>
                                      </p:cBhvr>
                                      <p:to x="100000" y="100000"/>
                                    </p:animScale>
                                    <p:animScale>
                                      <p:cBhvr>
                                        <p:cTn id="298" dur="26">
                                          <p:stCondLst>
                                            <p:cond delay="1642"/>
                                          </p:stCondLst>
                                        </p:cTn>
                                        <p:tgtEl>
                                          <p:spTgt spid="19"/>
                                        </p:tgtEl>
                                      </p:cBhvr>
                                      <p:to x="100000" y="90000"/>
                                    </p:animScale>
                                    <p:animScale>
                                      <p:cBhvr>
                                        <p:cTn id="299" dur="166" decel="50000">
                                          <p:stCondLst>
                                            <p:cond delay="1668"/>
                                          </p:stCondLst>
                                        </p:cTn>
                                        <p:tgtEl>
                                          <p:spTgt spid="19"/>
                                        </p:tgtEl>
                                      </p:cBhvr>
                                      <p:to x="100000" y="100000"/>
                                    </p:animScale>
                                    <p:animScale>
                                      <p:cBhvr>
                                        <p:cTn id="300" dur="26">
                                          <p:stCondLst>
                                            <p:cond delay="1808"/>
                                          </p:stCondLst>
                                        </p:cTn>
                                        <p:tgtEl>
                                          <p:spTgt spid="19"/>
                                        </p:tgtEl>
                                      </p:cBhvr>
                                      <p:to x="100000" y="95000"/>
                                    </p:animScale>
                                    <p:animScale>
                                      <p:cBhvr>
                                        <p:cTn id="301" dur="166" decel="50000">
                                          <p:stCondLst>
                                            <p:cond delay="1834"/>
                                          </p:stCondLst>
                                        </p:cTn>
                                        <p:tgtEl>
                                          <p:spTgt spid="19"/>
                                        </p:tgtEl>
                                      </p:cBhvr>
                                      <p:to x="100000" y="100000"/>
                                    </p:animScale>
                                  </p:childTnLst>
                                </p:cTn>
                              </p:par>
                            </p:childTnLst>
                          </p:cTn>
                        </p:par>
                      </p:childTnLst>
                    </p:cTn>
                  </p:par>
                  <p:par>
                    <p:cTn id="302" fill="hold">
                      <p:stCondLst>
                        <p:cond delay="indefinite"/>
                      </p:stCondLst>
                      <p:childTnLst>
                        <p:par>
                          <p:cTn id="303" fill="hold">
                            <p:stCondLst>
                              <p:cond delay="0"/>
                            </p:stCondLst>
                            <p:childTnLst>
                              <p:par>
                                <p:cTn id="304" presetID="26" presetClass="entr" presetSubtype="0" fill="hold" grpId="0" nodeType="clickEffect">
                                  <p:stCondLst>
                                    <p:cond delay="0"/>
                                  </p:stCondLst>
                                  <p:childTnLst>
                                    <p:set>
                                      <p:cBhvr>
                                        <p:cTn id="305" dur="1" fill="hold">
                                          <p:stCondLst>
                                            <p:cond delay="0"/>
                                          </p:stCondLst>
                                        </p:cTn>
                                        <p:tgtEl>
                                          <p:spTgt spid="18"/>
                                        </p:tgtEl>
                                        <p:attrNameLst>
                                          <p:attrName>style.visibility</p:attrName>
                                        </p:attrNameLst>
                                      </p:cBhvr>
                                      <p:to>
                                        <p:strVal val="visible"/>
                                      </p:to>
                                    </p:set>
                                    <p:animEffect transition="in" filter="wipe(down)">
                                      <p:cBhvr>
                                        <p:cTn id="306" dur="580">
                                          <p:stCondLst>
                                            <p:cond delay="0"/>
                                          </p:stCondLst>
                                        </p:cTn>
                                        <p:tgtEl>
                                          <p:spTgt spid="18"/>
                                        </p:tgtEl>
                                      </p:cBhvr>
                                    </p:animEffect>
                                    <p:anim calcmode="lin" valueType="num">
                                      <p:cBhvr>
                                        <p:cTn id="307" dur="1822" tmFilter="0,0; 0.14,0.36; 0.43,0.73; 0.71,0.91; 1.0,1.0">
                                          <p:stCondLst>
                                            <p:cond delay="0"/>
                                          </p:stCondLst>
                                        </p:cTn>
                                        <p:tgtEl>
                                          <p:spTgt spid="18"/>
                                        </p:tgtEl>
                                        <p:attrNameLst>
                                          <p:attrName>ppt_x</p:attrName>
                                        </p:attrNameLst>
                                      </p:cBhvr>
                                      <p:tavLst>
                                        <p:tav tm="0">
                                          <p:val>
                                            <p:strVal val="#ppt_x-0.25"/>
                                          </p:val>
                                        </p:tav>
                                        <p:tav tm="100000">
                                          <p:val>
                                            <p:strVal val="#ppt_x"/>
                                          </p:val>
                                        </p:tav>
                                      </p:tavLst>
                                    </p:anim>
                                    <p:anim calcmode="lin" valueType="num">
                                      <p:cBhvr>
                                        <p:cTn id="308" dur="664" tmFilter="0.0,0.0; 0.25,0.07; 0.50,0.2; 0.75,0.467; 1.0,1.0">
                                          <p:stCondLst>
                                            <p:cond delay="0"/>
                                          </p:stCondLst>
                                        </p:cTn>
                                        <p:tgtEl>
                                          <p:spTgt spid="18"/>
                                        </p:tgtEl>
                                        <p:attrNameLst>
                                          <p:attrName>ppt_y</p:attrName>
                                        </p:attrNameLst>
                                      </p:cBhvr>
                                      <p:tavLst>
                                        <p:tav tm="0" fmla="#ppt_y-sin(pi*$)/3">
                                          <p:val>
                                            <p:fltVal val="0.5"/>
                                          </p:val>
                                        </p:tav>
                                        <p:tav tm="100000">
                                          <p:val>
                                            <p:fltVal val="1"/>
                                          </p:val>
                                        </p:tav>
                                      </p:tavLst>
                                    </p:anim>
                                    <p:anim calcmode="lin" valueType="num">
                                      <p:cBhvr>
                                        <p:cTn id="309" dur="664" tmFilter="0, 0; 0.125,0.2665; 0.25,0.4; 0.375,0.465; 0.5,0.5;  0.625,0.535; 0.75,0.6; 0.875,0.7335; 1,1">
                                          <p:stCondLst>
                                            <p:cond delay="664"/>
                                          </p:stCondLst>
                                        </p:cTn>
                                        <p:tgtEl>
                                          <p:spTgt spid="18"/>
                                        </p:tgtEl>
                                        <p:attrNameLst>
                                          <p:attrName>ppt_y</p:attrName>
                                        </p:attrNameLst>
                                      </p:cBhvr>
                                      <p:tavLst>
                                        <p:tav tm="0" fmla="#ppt_y-sin(pi*$)/9">
                                          <p:val>
                                            <p:fltVal val="0"/>
                                          </p:val>
                                        </p:tav>
                                        <p:tav tm="100000">
                                          <p:val>
                                            <p:fltVal val="1"/>
                                          </p:val>
                                        </p:tav>
                                      </p:tavLst>
                                    </p:anim>
                                    <p:anim calcmode="lin" valueType="num">
                                      <p:cBhvr>
                                        <p:cTn id="310" dur="332" tmFilter="0, 0; 0.125,0.2665; 0.25,0.4; 0.375,0.465; 0.5,0.5;  0.625,0.535; 0.75,0.6; 0.875,0.7335; 1,1">
                                          <p:stCondLst>
                                            <p:cond delay="1324"/>
                                          </p:stCondLst>
                                        </p:cTn>
                                        <p:tgtEl>
                                          <p:spTgt spid="18"/>
                                        </p:tgtEl>
                                        <p:attrNameLst>
                                          <p:attrName>ppt_y</p:attrName>
                                        </p:attrNameLst>
                                      </p:cBhvr>
                                      <p:tavLst>
                                        <p:tav tm="0" fmla="#ppt_y-sin(pi*$)/27">
                                          <p:val>
                                            <p:fltVal val="0"/>
                                          </p:val>
                                        </p:tav>
                                        <p:tav tm="100000">
                                          <p:val>
                                            <p:fltVal val="1"/>
                                          </p:val>
                                        </p:tav>
                                      </p:tavLst>
                                    </p:anim>
                                    <p:anim calcmode="lin" valueType="num">
                                      <p:cBhvr>
                                        <p:cTn id="311" dur="164" tmFilter="0, 0; 0.125,0.2665; 0.25,0.4; 0.375,0.465; 0.5,0.5;  0.625,0.535; 0.75,0.6; 0.875,0.7335; 1,1">
                                          <p:stCondLst>
                                            <p:cond delay="1656"/>
                                          </p:stCondLst>
                                        </p:cTn>
                                        <p:tgtEl>
                                          <p:spTgt spid="18"/>
                                        </p:tgtEl>
                                        <p:attrNameLst>
                                          <p:attrName>ppt_y</p:attrName>
                                        </p:attrNameLst>
                                      </p:cBhvr>
                                      <p:tavLst>
                                        <p:tav tm="0" fmla="#ppt_y-sin(pi*$)/81">
                                          <p:val>
                                            <p:fltVal val="0"/>
                                          </p:val>
                                        </p:tav>
                                        <p:tav tm="100000">
                                          <p:val>
                                            <p:fltVal val="1"/>
                                          </p:val>
                                        </p:tav>
                                      </p:tavLst>
                                    </p:anim>
                                    <p:animScale>
                                      <p:cBhvr>
                                        <p:cTn id="312" dur="26">
                                          <p:stCondLst>
                                            <p:cond delay="650"/>
                                          </p:stCondLst>
                                        </p:cTn>
                                        <p:tgtEl>
                                          <p:spTgt spid="18"/>
                                        </p:tgtEl>
                                      </p:cBhvr>
                                      <p:to x="100000" y="60000"/>
                                    </p:animScale>
                                    <p:animScale>
                                      <p:cBhvr>
                                        <p:cTn id="313" dur="166" decel="50000">
                                          <p:stCondLst>
                                            <p:cond delay="676"/>
                                          </p:stCondLst>
                                        </p:cTn>
                                        <p:tgtEl>
                                          <p:spTgt spid="18"/>
                                        </p:tgtEl>
                                      </p:cBhvr>
                                      <p:to x="100000" y="100000"/>
                                    </p:animScale>
                                    <p:animScale>
                                      <p:cBhvr>
                                        <p:cTn id="314" dur="26">
                                          <p:stCondLst>
                                            <p:cond delay="1312"/>
                                          </p:stCondLst>
                                        </p:cTn>
                                        <p:tgtEl>
                                          <p:spTgt spid="18"/>
                                        </p:tgtEl>
                                      </p:cBhvr>
                                      <p:to x="100000" y="80000"/>
                                    </p:animScale>
                                    <p:animScale>
                                      <p:cBhvr>
                                        <p:cTn id="315" dur="166" decel="50000">
                                          <p:stCondLst>
                                            <p:cond delay="1338"/>
                                          </p:stCondLst>
                                        </p:cTn>
                                        <p:tgtEl>
                                          <p:spTgt spid="18"/>
                                        </p:tgtEl>
                                      </p:cBhvr>
                                      <p:to x="100000" y="100000"/>
                                    </p:animScale>
                                    <p:animScale>
                                      <p:cBhvr>
                                        <p:cTn id="316" dur="26">
                                          <p:stCondLst>
                                            <p:cond delay="1642"/>
                                          </p:stCondLst>
                                        </p:cTn>
                                        <p:tgtEl>
                                          <p:spTgt spid="18"/>
                                        </p:tgtEl>
                                      </p:cBhvr>
                                      <p:to x="100000" y="90000"/>
                                    </p:animScale>
                                    <p:animScale>
                                      <p:cBhvr>
                                        <p:cTn id="317" dur="166" decel="50000">
                                          <p:stCondLst>
                                            <p:cond delay="1668"/>
                                          </p:stCondLst>
                                        </p:cTn>
                                        <p:tgtEl>
                                          <p:spTgt spid="18"/>
                                        </p:tgtEl>
                                      </p:cBhvr>
                                      <p:to x="100000" y="100000"/>
                                    </p:animScale>
                                    <p:animScale>
                                      <p:cBhvr>
                                        <p:cTn id="318" dur="26">
                                          <p:stCondLst>
                                            <p:cond delay="1808"/>
                                          </p:stCondLst>
                                        </p:cTn>
                                        <p:tgtEl>
                                          <p:spTgt spid="18"/>
                                        </p:tgtEl>
                                      </p:cBhvr>
                                      <p:to x="100000" y="95000"/>
                                    </p:animScale>
                                    <p:animScale>
                                      <p:cBhvr>
                                        <p:cTn id="319" dur="166" decel="50000">
                                          <p:stCondLst>
                                            <p:cond delay="1834"/>
                                          </p:stCondLst>
                                        </p:cTn>
                                        <p:tgtEl>
                                          <p:spTgt spid="18"/>
                                        </p:tgtEl>
                                      </p:cBhvr>
                                      <p:to x="100000" y="100000"/>
                                    </p:animScale>
                                  </p:childTnLst>
                                </p:cTn>
                              </p:par>
                            </p:childTnLst>
                          </p:cTn>
                        </p:par>
                      </p:childTnLst>
                    </p:cTn>
                  </p:par>
                  <p:par>
                    <p:cTn id="320" fill="hold">
                      <p:stCondLst>
                        <p:cond delay="indefinite"/>
                      </p:stCondLst>
                      <p:childTnLst>
                        <p:par>
                          <p:cTn id="321" fill="hold">
                            <p:stCondLst>
                              <p:cond delay="0"/>
                            </p:stCondLst>
                            <p:childTnLst>
                              <p:par>
                                <p:cTn id="322" presetID="26" presetClass="entr" presetSubtype="0" fill="hold" grpId="0" nodeType="clickEffect">
                                  <p:stCondLst>
                                    <p:cond delay="0"/>
                                  </p:stCondLst>
                                  <p:childTnLst>
                                    <p:set>
                                      <p:cBhvr>
                                        <p:cTn id="323" dur="1" fill="hold">
                                          <p:stCondLst>
                                            <p:cond delay="0"/>
                                          </p:stCondLst>
                                        </p:cTn>
                                        <p:tgtEl>
                                          <p:spTgt spid="27"/>
                                        </p:tgtEl>
                                        <p:attrNameLst>
                                          <p:attrName>style.visibility</p:attrName>
                                        </p:attrNameLst>
                                      </p:cBhvr>
                                      <p:to>
                                        <p:strVal val="visible"/>
                                      </p:to>
                                    </p:set>
                                    <p:animEffect transition="in" filter="wipe(down)">
                                      <p:cBhvr>
                                        <p:cTn id="324" dur="580">
                                          <p:stCondLst>
                                            <p:cond delay="0"/>
                                          </p:stCondLst>
                                        </p:cTn>
                                        <p:tgtEl>
                                          <p:spTgt spid="27"/>
                                        </p:tgtEl>
                                      </p:cBhvr>
                                    </p:animEffect>
                                    <p:anim calcmode="lin" valueType="num">
                                      <p:cBhvr>
                                        <p:cTn id="325" dur="1822" tmFilter="0,0; 0.14,0.36; 0.43,0.73; 0.71,0.91; 1.0,1.0">
                                          <p:stCondLst>
                                            <p:cond delay="0"/>
                                          </p:stCondLst>
                                        </p:cTn>
                                        <p:tgtEl>
                                          <p:spTgt spid="27"/>
                                        </p:tgtEl>
                                        <p:attrNameLst>
                                          <p:attrName>ppt_x</p:attrName>
                                        </p:attrNameLst>
                                      </p:cBhvr>
                                      <p:tavLst>
                                        <p:tav tm="0">
                                          <p:val>
                                            <p:strVal val="#ppt_x-0.25"/>
                                          </p:val>
                                        </p:tav>
                                        <p:tav tm="100000">
                                          <p:val>
                                            <p:strVal val="#ppt_x"/>
                                          </p:val>
                                        </p:tav>
                                      </p:tavLst>
                                    </p:anim>
                                    <p:anim calcmode="lin" valueType="num">
                                      <p:cBhvr>
                                        <p:cTn id="326" dur="664" tmFilter="0.0,0.0; 0.25,0.07; 0.50,0.2; 0.75,0.467; 1.0,1.0">
                                          <p:stCondLst>
                                            <p:cond delay="0"/>
                                          </p:stCondLst>
                                        </p:cTn>
                                        <p:tgtEl>
                                          <p:spTgt spid="27"/>
                                        </p:tgtEl>
                                        <p:attrNameLst>
                                          <p:attrName>ppt_y</p:attrName>
                                        </p:attrNameLst>
                                      </p:cBhvr>
                                      <p:tavLst>
                                        <p:tav tm="0" fmla="#ppt_y-sin(pi*$)/3">
                                          <p:val>
                                            <p:fltVal val="0.5"/>
                                          </p:val>
                                        </p:tav>
                                        <p:tav tm="100000">
                                          <p:val>
                                            <p:fltVal val="1"/>
                                          </p:val>
                                        </p:tav>
                                      </p:tavLst>
                                    </p:anim>
                                    <p:anim calcmode="lin" valueType="num">
                                      <p:cBhvr>
                                        <p:cTn id="327" dur="664" tmFilter="0, 0; 0.125,0.2665; 0.25,0.4; 0.375,0.465; 0.5,0.5;  0.625,0.535; 0.75,0.6; 0.875,0.7335; 1,1">
                                          <p:stCondLst>
                                            <p:cond delay="664"/>
                                          </p:stCondLst>
                                        </p:cTn>
                                        <p:tgtEl>
                                          <p:spTgt spid="27"/>
                                        </p:tgtEl>
                                        <p:attrNameLst>
                                          <p:attrName>ppt_y</p:attrName>
                                        </p:attrNameLst>
                                      </p:cBhvr>
                                      <p:tavLst>
                                        <p:tav tm="0" fmla="#ppt_y-sin(pi*$)/9">
                                          <p:val>
                                            <p:fltVal val="0"/>
                                          </p:val>
                                        </p:tav>
                                        <p:tav tm="100000">
                                          <p:val>
                                            <p:fltVal val="1"/>
                                          </p:val>
                                        </p:tav>
                                      </p:tavLst>
                                    </p:anim>
                                    <p:anim calcmode="lin" valueType="num">
                                      <p:cBhvr>
                                        <p:cTn id="328" dur="332" tmFilter="0, 0; 0.125,0.2665; 0.25,0.4; 0.375,0.465; 0.5,0.5;  0.625,0.535; 0.75,0.6; 0.875,0.7335; 1,1">
                                          <p:stCondLst>
                                            <p:cond delay="1324"/>
                                          </p:stCondLst>
                                        </p:cTn>
                                        <p:tgtEl>
                                          <p:spTgt spid="27"/>
                                        </p:tgtEl>
                                        <p:attrNameLst>
                                          <p:attrName>ppt_y</p:attrName>
                                        </p:attrNameLst>
                                      </p:cBhvr>
                                      <p:tavLst>
                                        <p:tav tm="0" fmla="#ppt_y-sin(pi*$)/27">
                                          <p:val>
                                            <p:fltVal val="0"/>
                                          </p:val>
                                        </p:tav>
                                        <p:tav tm="100000">
                                          <p:val>
                                            <p:fltVal val="1"/>
                                          </p:val>
                                        </p:tav>
                                      </p:tavLst>
                                    </p:anim>
                                    <p:anim calcmode="lin" valueType="num">
                                      <p:cBhvr>
                                        <p:cTn id="329" dur="164" tmFilter="0, 0; 0.125,0.2665; 0.25,0.4; 0.375,0.465; 0.5,0.5;  0.625,0.535; 0.75,0.6; 0.875,0.7335; 1,1">
                                          <p:stCondLst>
                                            <p:cond delay="1656"/>
                                          </p:stCondLst>
                                        </p:cTn>
                                        <p:tgtEl>
                                          <p:spTgt spid="27"/>
                                        </p:tgtEl>
                                        <p:attrNameLst>
                                          <p:attrName>ppt_y</p:attrName>
                                        </p:attrNameLst>
                                      </p:cBhvr>
                                      <p:tavLst>
                                        <p:tav tm="0" fmla="#ppt_y-sin(pi*$)/81">
                                          <p:val>
                                            <p:fltVal val="0"/>
                                          </p:val>
                                        </p:tav>
                                        <p:tav tm="100000">
                                          <p:val>
                                            <p:fltVal val="1"/>
                                          </p:val>
                                        </p:tav>
                                      </p:tavLst>
                                    </p:anim>
                                    <p:animScale>
                                      <p:cBhvr>
                                        <p:cTn id="330" dur="26">
                                          <p:stCondLst>
                                            <p:cond delay="650"/>
                                          </p:stCondLst>
                                        </p:cTn>
                                        <p:tgtEl>
                                          <p:spTgt spid="27"/>
                                        </p:tgtEl>
                                      </p:cBhvr>
                                      <p:to x="100000" y="60000"/>
                                    </p:animScale>
                                    <p:animScale>
                                      <p:cBhvr>
                                        <p:cTn id="331" dur="166" decel="50000">
                                          <p:stCondLst>
                                            <p:cond delay="676"/>
                                          </p:stCondLst>
                                        </p:cTn>
                                        <p:tgtEl>
                                          <p:spTgt spid="27"/>
                                        </p:tgtEl>
                                      </p:cBhvr>
                                      <p:to x="100000" y="100000"/>
                                    </p:animScale>
                                    <p:animScale>
                                      <p:cBhvr>
                                        <p:cTn id="332" dur="26">
                                          <p:stCondLst>
                                            <p:cond delay="1312"/>
                                          </p:stCondLst>
                                        </p:cTn>
                                        <p:tgtEl>
                                          <p:spTgt spid="27"/>
                                        </p:tgtEl>
                                      </p:cBhvr>
                                      <p:to x="100000" y="80000"/>
                                    </p:animScale>
                                    <p:animScale>
                                      <p:cBhvr>
                                        <p:cTn id="333" dur="166" decel="50000">
                                          <p:stCondLst>
                                            <p:cond delay="1338"/>
                                          </p:stCondLst>
                                        </p:cTn>
                                        <p:tgtEl>
                                          <p:spTgt spid="27"/>
                                        </p:tgtEl>
                                      </p:cBhvr>
                                      <p:to x="100000" y="100000"/>
                                    </p:animScale>
                                    <p:animScale>
                                      <p:cBhvr>
                                        <p:cTn id="334" dur="26">
                                          <p:stCondLst>
                                            <p:cond delay="1642"/>
                                          </p:stCondLst>
                                        </p:cTn>
                                        <p:tgtEl>
                                          <p:spTgt spid="27"/>
                                        </p:tgtEl>
                                      </p:cBhvr>
                                      <p:to x="100000" y="90000"/>
                                    </p:animScale>
                                    <p:animScale>
                                      <p:cBhvr>
                                        <p:cTn id="335" dur="166" decel="50000">
                                          <p:stCondLst>
                                            <p:cond delay="1668"/>
                                          </p:stCondLst>
                                        </p:cTn>
                                        <p:tgtEl>
                                          <p:spTgt spid="27"/>
                                        </p:tgtEl>
                                      </p:cBhvr>
                                      <p:to x="100000" y="100000"/>
                                    </p:animScale>
                                    <p:animScale>
                                      <p:cBhvr>
                                        <p:cTn id="336" dur="26">
                                          <p:stCondLst>
                                            <p:cond delay="1808"/>
                                          </p:stCondLst>
                                        </p:cTn>
                                        <p:tgtEl>
                                          <p:spTgt spid="27"/>
                                        </p:tgtEl>
                                      </p:cBhvr>
                                      <p:to x="100000" y="95000"/>
                                    </p:animScale>
                                    <p:animScale>
                                      <p:cBhvr>
                                        <p:cTn id="337" dur="166" decel="50000">
                                          <p:stCondLst>
                                            <p:cond delay="1834"/>
                                          </p:stCondLst>
                                        </p:cTn>
                                        <p:tgtEl>
                                          <p:spTgt spid="27"/>
                                        </p:tgtEl>
                                      </p:cBhvr>
                                      <p:to x="100000" y="100000"/>
                                    </p:animScale>
                                  </p:childTnLst>
                                </p:cTn>
                              </p:par>
                            </p:childTnLst>
                          </p:cTn>
                        </p:par>
                      </p:childTnLst>
                    </p:cTn>
                  </p:par>
                  <p:par>
                    <p:cTn id="338" fill="hold">
                      <p:stCondLst>
                        <p:cond delay="indefinite"/>
                      </p:stCondLst>
                      <p:childTnLst>
                        <p:par>
                          <p:cTn id="339" fill="hold">
                            <p:stCondLst>
                              <p:cond delay="0"/>
                            </p:stCondLst>
                            <p:childTnLst>
                              <p:par>
                                <p:cTn id="340" presetID="26" presetClass="entr" presetSubtype="0" fill="hold" grpId="0" nodeType="clickEffect">
                                  <p:stCondLst>
                                    <p:cond delay="0"/>
                                  </p:stCondLst>
                                  <p:childTnLst>
                                    <p:set>
                                      <p:cBhvr>
                                        <p:cTn id="341" dur="1" fill="hold">
                                          <p:stCondLst>
                                            <p:cond delay="0"/>
                                          </p:stCondLst>
                                        </p:cTn>
                                        <p:tgtEl>
                                          <p:spTgt spid="31"/>
                                        </p:tgtEl>
                                        <p:attrNameLst>
                                          <p:attrName>style.visibility</p:attrName>
                                        </p:attrNameLst>
                                      </p:cBhvr>
                                      <p:to>
                                        <p:strVal val="visible"/>
                                      </p:to>
                                    </p:set>
                                    <p:animEffect transition="in" filter="wipe(down)">
                                      <p:cBhvr>
                                        <p:cTn id="342" dur="580">
                                          <p:stCondLst>
                                            <p:cond delay="0"/>
                                          </p:stCondLst>
                                        </p:cTn>
                                        <p:tgtEl>
                                          <p:spTgt spid="31"/>
                                        </p:tgtEl>
                                      </p:cBhvr>
                                    </p:animEffect>
                                    <p:anim calcmode="lin" valueType="num">
                                      <p:cBhvr>
                                        <p:cTn id="343" dur="1822" tmFilter="0,0; 0.14,0.36; 0.43,0.73; 0.71,0.91; 1.0,1.0">
                                          <p:stCondLst>
                                            <p:cond delay="0"/>
                                          </p:stCondLst>
                                        </p:cTn>
                                        <p:tgtEl>
                                          <p:spTgt spid="31"/>
                                        </p:tgtEl>
                                        <p:attrNameLst>
                                          <p:attrName>ppt_x</p:attrName>
                                        </p:attrNameLst>
                                      </p:cBhvr>
                                      <p:tavLst>
                                        <p:tav tm="0">
                                          <p:val>
                                            <p:strVal val="#ppt_x-0.25"/>
                                          </p:val>
                                        </p:tav>
                                        <p:tav tm="100000">
                                          <p:val>
                                            <p:strVal val="#ppt_x"/>
                                          </p:val>
                                        </p:tav>
                                      </p:tavLst>
                                    </p:anim>
                                    <p:anim calcmode="lin" valueType="num">
                                      <p:cBhvr>
                                        <p:cTn id="344" dur="664" tmFilter="0.0,0.0; 0.25,0.07; 0.50,0.2; 0.75,0.467; 1.0,1.0">
                                          <p:stCondLst>
                                            <p:cond delay="0"/>
                                          </p:stCondLst>
                                        </p:cTn>
                                        <p:tgtEl>
                                          <p:spTgt spid="31"/>
                                        </p:tgtEl>
                                        <p:attrNameLst>
                                          <p:attrName>ppt_y</p:attrName>
                                        </p:attrNameLst>
                                      </p:cBhvr>
                                      <p:tavLst>
                                        <p:tav tm="0" fmla="#ppt_y-sin(pi*$)/3">
                                          <p:val>
                                            <p:fltVal val="0.5"/>
                                          </p:val>
                                        </p:tav>
                                        <p:tav tm="100000">
                                          <p:val>
                                            <p:fltVal val="1"/>
                                          </p:val>
                                        </p:tav>
                                      </p:tavLst>
                                    </p:anim>
                                    <p:anim calcmode="lin" valueType="num">
                                      <p:cBhvr>
                                        <p:cTn id="345" dur="664" tmFilter="0, 0; 0.125,0.2665; 0.25,0.4; 0.375,0.465; 0.5,0.5;  0.625,0.535; 0.75,0.6; 0.875,0.7335; 1,1">
                                          <p:stCondLst>
                                            <p:cond delay="664"/>
                                          </p:stCondLst>
                                        </p:cTn>
                                        <p:tgtEl>
                                          <p:spTgt spid="31"/>
                                        </p:tgtEl>
                                        <p:attrNameLst>
                                          <p:attrName>ppt_y</p:attrName>
                                        </p:attrNameLst>
                                      </p:cBhvr>
                                      <p:tavLst>
                                        <p:tav tm="0" fmla="#ppt_y-sin(pi*$)/9">
                                          <p:val>
                                            <p:fltVal val="0"/>
                                          </p:val>
                                        </p:tav>
                                        <p:tav tm="100000">
                                          <p:val>
                                            <p:fltVal val="1"/>
                                          </p:val>
                                        </p:tav>
                                      </p:tavLst>
                                    </p:anim>
                                    <p:anim calcmode="lin" valueType="num">
                                      <p:cBhvr>
                                        <p:cTn id="346" dur="332" tmFilter="0, 0; 0.125,0.2665; 0.25,0.4; 0.375,0.465; 0.5,0.5;  0.625,0.535; 0.75,0.6; 0.875,0.7335; 1,1">
                                          <p:stCondLst>
                                            <p:cond delay="1324"/>
                                          </p:stCondLst>
                                        </p:cTn>
                                        <p:tgtEl>
                                          <p:spTgt spid="31"/>
                                        </p:tgtEl>
                                        <p:attrNameLst>
                                          <p:attrName>ppt_y</p:attrName>
                                        </p:attrNameLst>
                                      </p:cBhvr>
                                      <p:tavLst>
                                        <p:tav tm="0" fmla="#ppt_y-sin(pi*$)/27">
                                          <p:val>
                                            <p:fltVal val="0"/>
                                          </p:val>
                                        </p:tav>
                                        <p:tav tm="100000">
                                          <p:val>
                                            <p:fltVal val="1"/>
                                          </p:val>
                                        </p:tav>
                                      </p:tavLst>
                                    </p:anim>
                                    <p:anim calcmode="lin" valueType="num">
                                      <p:cBhvr>
                                        <p:cTn id="347" dur="164" tmFilter="0, 0; 0.125,0.2665; 0.25,0.4; 0.375,0.465; 0.5,0.5;  0.625,0.535; 0.75,0.6; 0.875,0.7335; 1,1">
                                          <p:stCondLst>
                                            <p:cond delay="1656"/>
                                          </p:stCondLst>
                                        </p:cTn>
                                        <p:tgtEl>
                                          <p:spTgt spid="31"/>
                                        </p:tgtEl>
                                        <p:attrNameLst>
                                          <p:attrName>ppt_y</p:attrName>
                                        </p:attrNameLst>
                                      </p:cBhvr>
                                      <p:tavLst>
                                        <p:tav tm="0" fmla="#ppt_y-sin(pi*$)/81">
                                          <p:val>
                                            <p:fltVal val="0"/>
                                          </p:val>
                                        </p:tav>
                                        <p:tav tm="100000">
                                          <p:val>
                                            <p:fltVal val="1"/>
                                          </p:val>
                                        </p:tav>
                                      </p:tavLst>
                                    </p:anim>
                                    <p:animScale>
                                      <p:cBhvr>
                                        <p:cTn id="348" dur="26">
                                          <p:stCondLst>
                                            <p:cond delay="650"/>
                                          </p:stCondLst>
                                        </p:cTn>
                                        <p:tgtEl>
                                          <p:spTgt spid="31"/>
                                        </p:tgtEl>
                                      </p:cBhvr>
                                      <p:to x="100000" y="60000"/>
                                    </p:animScale>
                                    <p:animScale>
                                      <p:cBhvr>
                                        <p:cTn id="349" dur="166" decel="50000">
                                          <p:stCondLst>
                                            <p:cond delay="676"/>
                                          </p:stCondLst>
                                        </p:cTn>
                                        <p:tgtEl>
                                          <p:spTgt spid="31"/>
                                        </p:tgtEl>
                                      </p:cBhvr>
                                      <p:to x="100000" y="100000"/>
                                    </p:animScale>
                                    <p:animScale>
                                      <p:cBhvr>
                                        <p:cTn id="350" dur="26">
                                          <p:stCondLst>
                                            <p:cond delay="1312"/>
                                          </p:stCondLst>
                                        </p:cTn>
                                        <p:tgtEl>
                                          <p:spTgt spid="31"/>
                                        </p:tgtEl>
                                      </p:cBhvr>
                                      <p:to x="100000" y="80000"/>
                                    </p:animScale>
                                    <p:animScale>
                                      <p:cBhvr>
                                        <p:cTn id="351" dur="166" decel="50000">
                                          <p:stCondLst>
                                            <p:cond delay="1338"/>
                                          </p:stCondLst>
                                        </p:cTn>
                                        <p:tgtEl>
                                          <p:spTgt spid="31"/>
                                        </p:tgtEl>
                                      </p:cBhvr>
                                      <p:to x="100000" y="100000"/>
                                    </p:animScale>
                                    <p:animScale>
                                      <p:cBhvr>
                                        <p:cTn id="352" dur="26">
                                          <p:stCondLst>
                                            <p:cond delay="1642"/>
                                          </p:stCondLst>
                                        </p:cTn>
                                        <p:tgtEl>
                                          <p:spTgt spid="31"/>
                                        </p:tgtEl>
                                      </p:cBhvr>
                                      <p:to x="100000" y="90000"/>
                                    </p:animScale>
                                    <p:animScale>
                                      <p:cBhvr>
                                        <p:cTn id="353" dur="166" decel="50000">
                                          <p:stCondLst>
                                            <p:cond delay="1668"/>
                                          </p:stCondLst>
                                        </p:cTn>
                                        <p:tgtEl>
                                          <p:spTgt spid="31"/>
                                        </p:tgtEl>
                                      </p:cBhvr>
                                      <p:to x="100000" y="100000"/>
                                    </p:animScale>
                                    <p:animScale>
                                      <p:cBhvr>
                                        <p:cTn id="354" dur="26">
                                          <p:stCondLst>
                                            <p:cond delay="1808"/>
                                          </p:stCondLst>
                                        </p:cTn>
                                        <p:tgtEl>
                                          <p:spTgt spid="31"/>
                                        </p:tgtEl>
                                      </p:cBhvr>
                                      <p:to x="100000" y="95000"/>
                                    </p:animScale>
                                    <p:animScale>
                                      <p:cBhvr>
                                        <p:cTn id="355" dur="166" decel="50000">
                                          <p:stCondLst>
                                            <p:cond delay="1834"/>
                                          </p:stCondLst>
                                        </p:cTn>
                                        <p:tgtEl>
                                          <p:spTgt spid="31"/>
                                        </p:tgtEl>
                                      </p:cBhvr>
                                      <p:to x="100000" y="100000"/>
                                    </p:animScale>
                                  </p:childTnLst>
                                </p:cTn>
                              </p:par>
                              <p:par>
                                <p:cTn id="356" presetID="26" presetClass="entr" presetSubtype="0" fill="hold" nodeType="withEffect">
                                  <p:stCondLst>
                                    <p:cond delay="0"/>
                                  </p:stCondLst>
                                  <p:childTnLst>
                                    <p:set>
                                      <p:cBhvr>
                                        <p:cTn id="357" dur="1" fill="hold">
                                          <p:stCondLst>
                                            <p:cond delay="0"/>
                                          </p:stCondLst>
                                        </p:cTn>
                                        <p:tgtEl>
                                          <p:spTgt spid="11"/>
                                        </p:tgtEl>
                                        <p:attrNameLst>
                                          <p:attrName>style.visibility</p:attrName>
                                        </p:attrNameLst>
                                      </p:cBhvr>
                                      <p:to>
                                        <p:strVal val="visible"/>
                                      </p:to>
                                    </p:set>
                                    <p:animEffect transition="in" filter="wipe(down)">
                                      <p:cBhvr>
                                        <p:cTn id="358" dur="580">
                                          <p:stCondLst>
                                            <p:cond delay="0"/>
                                          </p:stCondLst>
                                        </p:cTn>
                                        <p:tgtEl>
                                          <p:spTgt spid="11"/>
                                        </p:tgtEl>
                                      </p:cBhvr>
                                    </p:animEffect>
                                    <p:anim calcmode="lin" valueType="num">
                                      <p:cBhvr>
                                        <p:cTn id="359"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360"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361"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362"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363"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364" dur="26">
                                          <p:stCondLst>
                                            <p:cond delay="650"/>
                                          </p:stCondLst>
                                        </p:cTn>
                                        <p:tgtEl>
                                          <p:spTgt spid="11"/>
                                        </p:tgtEl>
                                      </p:cBhvr>
                                      <p:to x="100000" y="60000"/>
                                    </p:animScale>
                                    <p:animScale>
                                      <p:cBhvr>
                                        <p:cTn id="365" dur="166" decel="50000">
                                          <p:stCondLst>
                                            <p:cond delay="676"/>
                                          </p:stCondLst>
                                        </p:cTn>
                                        <p:tgtEl>
                                          <p:spTgt spid="11"/>
                                        </p:tgtEl>
                                      </p:cBhvr>
                                      <p:to x="100000" y="100000"/>
                                    </p:animScale>
                                    <p:animScale>
                                      <p:cBhvr>
                                        <p:cTn id="366" dur="26">
                                          <p:stCondLst>
                                            <p:cond delay="1312"/>
                                          </p:stCondLst>
                                        </p:cTn>
                                        <p:tgtEl>
                                          <p:spTgt spid="11"/>
                                        </p:tgtEl>
                                      </p:cBhvr>
                                      <p:to x="100000" y="80000"/>
                                    </p:animScale>
                                    <p:animScale>
                                      <p:cBhvr>
                                        <p:cTn id="367" dur="166" decel="50000">
                                          <p:stCondLst>
                                            <p:cond delay="1338"/>
                                          </p:stCondLst>
                                        </p:cTn>
                                        <p:tgtEl>
                                          <p:spTgt spid="11"/>
                                        </p:tgtEl>
                                      </p:cBhvr>
                                      <p:to x="100000" y="100000"/>
                                    </p:animScale>
                                    <p:animScale>
                                      <p:cBhvr>
                                        <p:cTn id="368" dur="26">
                                          <p:stCondLst>
                                            <p:cond delay="1642"/>
                                          </p:stCondLst>
                                        </p:cTn>
                                        <p:tgtEl>
                                          <p:spTgt spid="11"/>
                                        </p:tgtEl>
                                      </p:cBhvr>
                                      <p:to x="100000" y="90000"/>
                                    </p:animScale>
                                    <p:animScale>
                                      <p:cBhvr>
                                        <p:cTn id="369" dur="166" decel="50000">
                                          <p:stCondLst>
                                            <p:cond delay="1668"/>
                                          </p:stCondLst>
                                        </p:cTn>
                                        <p:tgtEl>
                                          <p:spTgt spid="11"/>
                                        </p:tgtEl>
                                      </p:cBhvr>
                                      <p:to x="100000" y="100000"/>
                                    </p:animScale>
                                    <p:animScale>
                                      <p:cBhvr>
                                        <p:cTn id="370" dur="26">
                                          <p:stCondLst>
                                            <p:cond delay="1808"/>
                                          </p:stCondLst>
                                        </p:cTn>
                                        <p:tgtEl>
                                          <p:spTgt spid="11"/>
                                        </p:tgtEl>
                                      </p:cBhvr>
                                      <p:to x="100000" y="95000"/>
                                    </p:animScale>
                                    <p:animScale>
                                      <p:cBhvr>
                                        <p:cTn id="371" dur="166" decel="50000">
                                          <p:stCondLst>
                                            <p:cond delay="1834"/>
                                          </p:stCondLst>
                                        </p:cTn>
                                        <p:tgtEl>
                                          <p:spTgt spid="11"/>
                                        </p:tgtEl>
                                      </p:cBhvr>
                                      <p:to x="100000" y="100000"/>
                                    </p:animScale>
                                  </p:childTnLst>
                                </p:cTn>
                              </p:par>
                            </p:childTnLst>
                          </p:cTn>
                        </p:par>
                      </p:childTnLst>
                    </p:cTn>
                  </p:par>
                  <p:par>
                    <p:cTn id="372" fill="hold">
                      <p:stCondLst>
                        <p:cond delay="indefinite"/>
                      </p:stCondLst>
                      <p:childTnLst>
                        <p:par>
                          <p:cTn id="373" fill="hold">
                            <p:stCondLst>
                              <p:cond delay="0"/>
                            </p:stCondLst>
                            <p:childTnLst>
                              <p:par>
                                <p:cTn id="374" presetID="26" presetClass="entr" presetSubtype="0" fill="hold" grpId="0" nodeType="clickEffect">
                                  <p:stCondLst>
                                    <p:cond delay="0"/>
                                  </p:stCondLst>
                                  <p:childTnLst>
                                    <p:set>
                                      <p:cBhvr>
                                        <p:cTn id="375" dur="1" fill="hold">
                                          <p:stCondLst>
                                            <p:cond delay="0"/>
                                          </p:stCondLst>
                                        </p:cTn>
                                        <p:tgtEl>
                                          <p:spTgt spid="30"/>
                                        </p:tgtEl>
                                        <p:attrNameLst>
                                          <p:attrName>style.visibility</p:attrName>
                                        </p:attrNameLst>
                                      </p:cBhvr>
                                      <p:to>
                                        <p:strVal val="visible"/>
                                      </p:to>
                                    </p:set>
                                    <p:animEffect transition="in" filter="wipe(down)">
                                      <p:cBhvr>
                                        <p:cTn id="376" dur="580">
                                          <p:stCondLst>
                                            <p:cond delay="0"/>
                                          </p:stCondLst>
                                        </p:cTn>
                                        <p:tgtEl>
                                          <p:spTgt spid="30"/>
                                        </p:tgtEl>
                                      </p:cBhvr>
                                    </p:animEffect>
                                    <p:anim calcmode="lin" valueType="num">
                                      <p:cBhvr>
                                        <p:cTn id="377" dur="1822" tmFilter="0,0; 0.14,0.36; 0.43,0.73; 0.71,0.91; 1.0,1.0">
                                          <p:stCondLst>
                                            <p:cond delay="0"/>
                                          </p:stCondLst>
                                        </p:cTn>
                                        <p:tgtEl>
                                          <p:spTgt spid="30"/>
                                        </p:tgtEl>
                                        <p:attrNameLst>
                                          <p:attrName>ppt_x</p:attrName>
                                        </p:attrNameLst>
                                      </p:cBhvr>
                                      <p:tavLst>
                                        <p:tav tm="0">
                                          <p:val>
                                            <p:strVal val="#ppt_x-0.25"/>
                                          </p:val>
                                        </p:tav>
                                        <p:tav tm="100000">
                                          <p:val>
                                            <p:strVal val="#ppt_x"/>
                                          </p:val>
                                        </p:tav>
                                      </p:tavLst>
                                    </p:anim>
                                    <p:anim calcmode="lin" valueType="num">
                                      <p:cBhvr>
                                        <p:cTn id="378" dur="664" tmFilter="0.0,0.0; 0.25,0.07; 0.50,0.2; 0.75,0.467; 1.0,1.0">
                                          <p:stCondLst>
                                            <p:cond delay="0"/>
                                          </p:stCondLst>
                                        </p:cTn>
                                        <p:tgtEl>
                                          <p:spTgt spid="30"/>
                                        </p:tgtEl>
                                        <p:attrNameLst>
                                          <p:attrName>ppt_y</p:attrName>
                                        </p:attrNameLst>
                                      </p:cBhvr>
                                      <p:tavLst>
                                        <p:tav tm="0" fmla="#ppt_y-sin(pi*$)/3">
                                          <p:val>
                                            <p:fltVal val="0.5"/>
                                          </p:val>
                                        </p:tav>
                                        <p:tav tm="100000">
                                          <p:val>
                                            <p:fltVal val="1"/>
                                          </p:val>
                                        </p:tav>
                                      </p:tavLst>
                                    </p:anim>
                                    <p:anim calcmode="lin" valueType="num">
                                      <p:cBhvr>
                                        <p:cTn id="379" dur="664" tmFilter="0, 0; 0.125,0.2665; 0.25,0.4; 0.375,0.465; 0.5,0.5;  0.625,0.535; 0.75,0.6; 0.875,0.7335; 1,1">
                                          <p:stCondLst>
                                            <p:cond delay="664"/>
                                          </p:stCondLst>
                                        </p:cTn>
                                        <p:tgtEl>
                                          <p:spTgt spid="30"/>
                                        </p:tgtEl>
                                        <p:attrNameLst>
                                          <p:attrName>ppt_y</p:attrName>
                                        </p:attrNameLst>
                                      </p:cBhvr>
                                      <p:tavLst>
                                        <p:tav tm="0" fmla="#ppt_y-sin(pi*$)/9">
                                          <p:val>
                                            <p:fltVal val="0"/>
                                          </p:val>
                                        </p:tav>
                                        <p:tav tm="100000">
                                          <p:val>
                                            <p:fltVal val="1"/>
                                          </p:val>
                                        </p:tav>
                                      </p:tavLst>
                                    </p:anim>
                                    <p:anim calcmode="lin" valueType="num">
                                      <p:cBhvr>
                                        <p:cTn id="380" dur="332" tmFilter="0, 0; 0.125,0.2665; 0.25,0.4; 0.375,0.465; 0.5,0.5;  0.625,0.535; 0.75,0.6; 0.875,0.7335; 1,1">
                                          <p:stCondLst>
                                            <p:cond delay="1324"/>
                                          </p:stCondLst>
                                        </p:cTn>
                                        <p:tgtEl>
                                          <p:spTgt spid="30"/>
                                        </p:tgtEl>
                                        <p:attrNameLst>
                                          <p:attrName>ppt_y</p:attrName>
                                        </p:attrNameLst>
                                      </p:cBhvr>
                                      <p:tavLst>
                                        <p:tav tm="0" fmla="#ppt_y-sin(pi*$)/27">
                                          <p:val>
                                            <p:fltVal val="0"/>
                                          </p:val>
                                        </p:tav>
                                        <p:tav tm="100000">
                                          <p:val>
                                            <p:fltVal val="1"/>
                                          </p:val>
                                        </p:tav>
                                      </p:tavLst>
                                    </p:anim>
                                    <p:anim calcmode="lin" valueType="num">
                                      <p:cBhvr>
                                        <p:cTn id="381" dur="164" tmFilter="0, 0; 0.125,0.2665; 0.25,0.4; 0.375,0.465; 0.5,0.5;  0.625,0.535; 0.75,0.6; 0.875,0.7335; 1,1">
                                          <p:stCondLst>
                                            <p:cond delay="1656"/>
                                          </p:stCondLst>
                                        </p:cTn>
                                        <p:tgtEl>
                                          <p:spTgt spid="30"/>
                                        </p:tgtEl>
                                        <p:attrNameLst>
                                          <p:attrName>ppt_y</p:attrName>
                                        </p:attrNameLst>
                                      </p:cBhvr>
                                      <p:tavLst>
                                        <p:tav tm="0" fmla="#ppt_y-sin(pi*$)/81">
                                          <p:val>
                                            <p:fltVal val="0"/>
                                          </p:val>
                                        </p:tav>
                                        <p:tav tm="100000">
                                          <p:val>
                                            <p:fltVal val="1"/>
                                          </p:val>
                                        </p:tav>
                                      </p:tavLst>
                                    </p:anim>
                                    <p:animScale>
                                      <p:cBhvr>
                                        <p:cTn id="382" dur="26">
                                          <p:stCondLst>
                                            <p:cond delay="650"/>
                                          </p:stCondLst>
                                        </p:cTn>
                                        <p:tgtEl>
                                          <p:spTgt spid="30"/>
                                        </p:tgtEl>
                                      </p:cBhvr>
                                      <p:to x="100000" y="60000"/>
                                    </p:animScale>
                                    <p:animScale>
                                      <p:cBhvr>
                                        <p:cTn id="383" dur="166" decel="50000">
                                          <p:stCondLst>
                                            <p:cond delay="676"/>
                                          </p:stCondLst>
                                        </p:cTn>
                                        <p:tgtEl>
                                          <p:spTgt spid="30"/>
                                        </p:tgtEl>
                                      </p:cBhvr>
                                      <p:to x="100000" y="100000"/>
                                    </p:animScale>
                                    <p:animScale>
                                      <p:cBhvr>
                                        <p:cTn id="384" dur="26">
                                          <p:stCondLst>
                                            <p:cond delay="1312"/>
                                          </p:stCondLst>
                                        </p:cTn>
                                        <p:tgtEl>
                                          <p:spTgt spid="30"/>
                                        </p:tgtEl>
                                      </p:cBhvr>
                                      <p:to x="100000" y="80000"/>
                                    </p:animScale>
                                    <p:animScale>
                                      <p:cBhvr>
                                        <p:cTn id="385" dur="166" decel="50000">
                                          <p:stCondLst>
                                            <p:cond delay="1338"/>
                                          </p:stCondLst>
                                        </p:cTn>
                                        <p:tgtEl>
                                          <p:spTgt spid="30"/>
                                        </p:tgtEl>
                                      </p:cBhvr>
                                      <p:to x="100000" y="100000"/>
                                    </p:animScale>
                                    <p:animScale>
                                      <p:cBhvr>
                                        <p:cTn id="386" dur="26">
                                          <p:stCondLst>
                                            <p:cond delay="1642"/>
                                          </p:stCondLst>
                                        </p:cTn>
                                        <p:tgtEl>
                                          <p:spTgt spid="30"/>
                                        </p:tgtEl>
                                      </p:cBhvr>
                                      <p:to x="100000" y="90000"/>
                                    </p:animScale>
                                    <p:animScale>
                                      <p:cBhvr>
                                        <p:cTn id="387" dur="166" decel="50000">
                                          <p:stCondLst>
                                            <p:cond delay="1668"/>
                                          </p:stCondLst>
                                        </p:cTn>
                                        <p:tgtEl>
                                          <p:spTgt spid="30"/>
                                        </p:tgtEl>
                                      </p:cBhvr>
                                      <p:to x="100000" y="100000"/>
                                    </p:animScale>
                                    <p:animScale>
                                      <p:cBhvr>
                                        <p:cTn id="388" dur="26">
                                          <p:stCondLst>
                                            <p:cond delay="1808"/>
                                          </p:stCondLst>
                                        </p:cTn>
                                        <p:tgtEl>
                                          <p:spTgt spid="30"/>
                                        </p:tgtEl>
                                      </p:cBhvr>
                                      <p:to x="100000" y="95000"/>
                                    </p:animScale>
                                    <p:animScale>
                                      <p:cBhvr>
                                        <p:cTn id="389" dur="166" decel="50000">
                                          <p:stCondLst>
                                            <p:cond delay="1834"/>
                                          </p:stCondLst>
                                        </p:cTn>
                                        <p:tgtEl>
                                          <p:spTgt spid="30"/>
                                        </p:tgtEl>
                                      </p:cBhvr>
                                      <p:to x="100000" y="100000"/>
                                    </p:animScale>
                                  </p:childTnLst>
                                </p:cTn>
                              </p:par>
                            </p:childTnLst>
                          </p:cTn>
                        </p:par>
                      </p:childTnLst>
                    </p:cTn>
                  </p:par>
                  <p:par>
                    <p:cTn id="390" fill="hold">
                      <p:stCondLst>
                        <p:cond delay="indefinite"/>
                      </p:stCondLst>
                      <p:childTnLst>
                        <p:par>
                          <p:cTn id="391" fill="hold">
                            <p:stCondLst>
                              <p:cond delay="0"/>
                            </p:stCondLst>
                            <p:childTnLst>
                              <p:par>
                                <p:cTn id="392" presetID="26" presetClass="entr" presetSubtype="0" fill="hold" nodeType="clickEffect">
                                  <p:stCondLst>
                                    <p:cond delay="0"/>
                                  </p:stCondLst>
                                  <p:childTnLst>
                                    <p:set>
                                      <p:cBhvr>
                                        <p:cTn id="393" dur="1" fill="hold">
                                          <p:stCondLst>
                                            <p:cond delay="0"/>
                                          </p:stCondLst>
                                        </p:cTn>
                                        <p:tgtEl>
                                          <p:spTgt spid="142"/>
                                        </p:tgtEl>
                                        <p:attrNameLst>
                                          <p:attrName>style.visibility</p:attrName>
                                        </p:attrNameLst>
                                      </p:cBhvr>
                                      <p:to>
                                        <p:strVal val="visible"/>
                                      </p:to>
                                    </p:set>
                                    <p:animEffect transition="in" filter="wipe(down)">
                                      <p:cBhvr>
                                        <p:cTn id="394" dur="580">
                                          <p:stCondLst>
                                            <p:cond delay="0"/>
                                          </p:stCondLst>
                                        </p:cTn>
                                        <p:tgtEl>
                                          <p:spTgt spid="142"/>
                                        </p:tgtEl>
                                      </p:cBhvr>
                                    </p:animEffect>
                                    <p:anim calcmode="lin" valueType="num">
                                      <p:cBhvr>
                                        <p:cTn id="395" dur="1822" tmFilter="0,0; 0.14,0.36; 0.43,0.73; 0.71,0.91; 1.0,1.0">
                                          <p:stCondLst>
                                            <p:cond delay="0"/>
                                          </p:stCondLst>
                                        </p:cTn>
                                        <p:tgtEl>
                                          <p:spTgt spid="142"/>
                                        </p:tgtEl>
                                        <p:attrNameLst>
                                          <p:attrName>ppt_x</p:attrName>
                                        </p:attrNameLst>
                                      </p:cBhvr>
                                      <p:tavLst>
                                        <p:tav tm="0">
                                          <p:val>
                                            <p:strVal val="#ppt_x-0.25"/>
                                          </p:val>
                                        </p:tav>
                                        <p:tav tm="100000">
                                          <p:val>
                                            <p:strVal val="#ppt_x"/>
                                          </p:val>
                                        </p:tav>
                                      </p:tavLst>
                                    </p:anim>
                                    <p:anim calcmode="lin" valueType="num">
                                      <p:cBhvr>
                                        <p:cTn id="396" dur="664" tmFilter="0.0,0.0; 0.25,0.07; 0.50,0.2; 0.75,0.467; 1.0,1.0">
                                          <p:stCondLst>
                                            <p:cond delay="0"/>
                                          </p:stCondLst>
                                        </p:cTn>
                                        <p:tgtEl>
                                          <p:spTgt spid="142"/>
                                        </p:tgtEl>
                                        <p:attrNameLst>
                                          <p:attrName>ppt_y</p:attrName>
                                        </p:attrNameLst>
                                      </p:cBhvr>
                                      <p:tavLst>
                                        <p:tav tm="0" fmla="#ppt_y-sin(pi*$)/3">
                                          <p:val>
                                            <p:fltVal val="0.5"/>
                                          </p:val>
                                        </p:tav>
                                        <p:tav tm="100000">
                                          <p:val>
                                            <p:fltVal val="1"/>
                                          </p:val>
                                        </p:tav>
                                      </p:tavLst>
                                    </p:anim>
                                    <p:anim calcmode="lin" valueType="num">
                                      <p:cBhvr>
                                        <p:cTn id="397" dur="664" tmFilter="0, 0; 0.125,0.2665; 0.25,0.4; 0.375,0.465; 0.5,0.5;  0.625,0.535; 0.75,0.6; 0.875,0.7335; 1,1">
                                          <p:stCondLst>
                                            <p:cond delay="664"/>
                                          </p:stCondLst>
                                        </p:cTn>
                                        <p:tgtEl>
                                          <p:spTgt spid="142"/>
                                        </p:tgtEl>
                                        <p:attrNameLst>
                                          <p:attrName>ppt_y</p:attrName>
                                        </p:attrNameLst>
                                      </p:cBhvr>
                                      <p:tavLst>
                                        <p:tav tm="0" fmla="#ppt_y-sin(pi*$)/9">
                                          <p:val>
                                            <p:fltVal val="0"/>
                                          </p:val>
                                        </p:tav>
                                        <p:tav tm="100000">
                                          <p:val>
                                            <p:fltVal val="1"/>
                                          </p:val>
                                        </p:tav>
                                      </p:tavLst>
                                    </p:anim>
                                    <p:anim calcmode="lin" valueType="num">
                                      <p:cBhvr>
                                        <p:cTn id="398" dur="332" tmFilter="0, 0; 0.125,0.2665; 0.25,0.4; 0.375,0.465; 0.5,0.5;  0.625,0.535; 0.75,0.6; 0.875,0.7335; 1,1">
                                          <p:stCondLst>
                                            <p:cond delay="1324"/>
                                          </p:stCondLst>
                                        </p:cTn>
                                        <p:tgtEl>
                                          <p:spTgt spid="142"/>
                                        </p:tgtEl>
                                        <p:attrNameLst>
                                          <p:attrName>ppt_y</p:attrName>
                                        </p:attrNameLst>
                                      </p:cBhvr>
                                      <p:tavLst>
                                        <p:tav tm="0" fmla="#ppt_y-sin(pi*$)/27">
                                          <p:val>
                                            <p:fltVal val="0"/>
                                          </p:val>
                                        </p:tav>
                                        <p:tav tm="100000">
                                          <p:val>
                                            <p:fltVal val="1"/>
                                          </p:val>
                                        </p:tav>
                                      </p:tavLst>
                                    </p:anim>
                                    <p:anim calcmode="lin" valueType="num">
                                      <p:cBhvr>
                                        <p:cTn id="399" dur="164" tmFilter="0, 0; 0.125,0.2665; 0.25,0.4; 0.375,0.465; 0.5,0.5;  0.625,0.535; 0.75,0.6; 0.875,0.7335; 1,1">
                                          <p:stCondLst>
                                            <p:cond delay="1656"/>
                                          </p:stCondLst>
                                        </p:cTn>
                                        <p:tgtEl>
                                          <p:spTgt spid="142"/>
                                        </p:tgtEl>
                                        <p:attrNameLst>
                                          <p:attrName>ppt_y</p:attrName>
                                        </p:attrNameLst>
                                      </p:cBhvr>
                                      <p:tavLst>
                                        <p:tav tm="0" fmla="#ppt_y-sin(pi*$)/81">
                                          <p:val>
                                            <p:fltVal val="0"/>
                                          </p:val>
                                        </p:tav>
                                        <p:tav tm="100000">
                                          <p:val>
                                            <p:fltVal val="1"/>
                                          </p:val>
                                        </p:tav>
                                      </p:tavLst>
                                    </p:anim>
                                    <p:animScale>
                                      <p:cBhvr>
                                        <p:cTn id="400" dur="26">
                                          <p:stCondLst>
                                            <p:cond delay="650"/>
                                          </p:stCondLst>
                                        </p:cTn>
                                        <p:tgtEl>
                                          <p:spTgt spid="142"/>
                                        </p:tgtEl>
                                      </p:cBhvr>
                                      <p:to x="100000" y="60000"/>
                                    </p:animScale>
                                    <p:animScale>
                                      <p:cBhvr>
                                        <p:cTn id="401" dur="166" decel="50000">
                                          <p:stCondLst>
                                            <p:cond delay="676"/>
                                          </p:stCondLst>
                                        </p:cTn>
                                        <p:tgtEl>
                                          <p:spTgt spid="142"/>
                                        </p:tgtEl>
                                      </p:cBhvr>
                                      <p:to x="100000" y="100000"/>
                                    </p:animScale>
                                    <p:animScale>
                                      <p:cBhvr>
                                        <p:cTn id="402" dur="26">
                                          <p:stCondLst>
                                            <p:cond delay="1312"/>
                                          </p:stCondLst>
                                        </p:cTn>
                                        <p:tgtEl>
                                          <p:spTgt spid="142"/>
                                        </p:tgtEl>
                                      </p:cBhvr>
                                      <p:to x="100000" y="80000"/>
                                    </p:animScale>
                                    <p:animScale>
                                      <p:cBhvr>
                                        <p:cTn id="403" dur="166" decel="50000">
                                          <p:stCondLst>
                                            <p:cond delay="1338"/>
                                          </p:stCondLst>
                                        </p:cTn>
                                        <p:tgtEl>
                                          <p:spTgt spid="142"/>
                                        </p:tgtEl>
                                      </p:cBhvr>
                                      <p:to x="100000" y="100000"/>
                                    </p:animScale>
                                    <p:animScale>
                                      <p:cBhvr>
                                        <p:cTn id="404" dur="26">
                                          <p:stCondLst>
                                            <p:cond delay="1642"/>
                                          </p:stCondLst>
                                        </p:cTn>
                                        <p:tgtEl>
                                          <p:spTgt spid="142"/>
                                        </p:tgtEl>
                                      </p:cBhvr>
                                      <p:to x="100000" y="90000"/>
                                    </p:animScale>
                                    <p:animScale>
                                      <p:cBhvr>
                                        <p:cTn id="405" dur="166" decel="50000">
                                          <p:stCondLst>
                                            <p:cond delay="1668"/>
                                          </p:stCondLst>
                                        </p:cTn>
                                        <p:tgtEl>
                                          <p:spTgt spid="142"/>
                                        </p:tgtEl>
                                      </p:cBhvr>
                                      <p:to x="100000" y="100000"/>
                                    </p:animScale>
                                    <p:animScale>
                                      <p:cBhvr>
                                        <p:cTn id="406" dur="26">
                                          <p:stCondLst>
                                            <p:cond delay="1808"/>
                                          </p:stCondLst>
                                        </p:cTn>
                                        <p:tgtEl>
                                          <p:spTgt spid="142"/>
                                        </p:tgtEl>
                                      </p:cBhvr>
                                      <p:to x="100000" y="95000"/>
                                    </p:animScale>
                                    <p:animScale>
                                      <p:cBhvr>
                                        <p:cTn id="407" dur="166" decel="50000">
                                          <p:stCondLst>
                                            <p:cond delay="1834"/>
                                          </p:stCondLst>
                                        </p:cTn>
                                        <p:tgtEl>
                                          <p:spTgt spid="142"/>
                                        </p:tgtEl>
                                      </p:cBhvr>
                                      <p:to x="100000" y="100000"/>
                                    </p:animScale>
                                  </p:childTnLst>
                                </p:cTn>
                              </p:par>
                              <p:par>
                                <p:cTn id="408" presetID="26" presetClass="entr" presetSubtype="0" fill="hold" grpId="0" nodeType="withEffect">
                                  <p:stCondLst>
                                    <p:cond delay="0"/>
                                  </p:stCondLst>
                                  <p:childTnLst>
                                    <p:set>
                                      <p:cBhvr>
                                        <p:cTn id="409" dur="1" fill="hold">
                                          <p:stCondLst>
                                            <p:cond delay="0"/>
                                          </p:stCondLst>
                                        </p:cTn>
                                        <p:tgtEl>
                                          <p:spTgt spid="145"/>
                                        </p:tgtEl>
                                        <p:attrNameLst>
                                          <p:attrName>style.visibility</p:attrName>
                                        </p:attrNameLst>
                                      </p:cBhvr>
                                      <p:to>
                                        <p:strVal val="visible"/>
                                      </p:to>
                                    </p:set>
                                    <p:animEffect transition="in" filter="wipe(down)">
                                      <p:cBhvr>
                                        <p:cTn id="410" dur="580">
                                          <p:stCondLst>
                                            <p:cond delay="0"/>
                                          </p:stCondLst>
                                        </p:cTn>
                                        <p:tgtEl>
                                          <p:spTgt spid="145"/>
                                        </p:tgtEl>
                                      </p:cBhvr>
                                    </p:animEffect>
                                    <p:anim calcmode="lin" valueType="num">
                                      <p:cBhvr>
                                        <p:cTn id="411" dur="1822" tmFilter="0,0; 0.14,0.36; 0.43,0.73; 0.71,0.91; 1.0,1.0">
                                          <p:stCondLst>
                                            <p:cond delay="0"/>
                                          </p:stCondLst>
                                        </p:cTn>
                                        <p:tgtEl>
                                          <p:spTgt spid="145"/>
                                        </p:tgtEl>
                                        <p:attrNameLst>
                                          <p:attrName>ppt_x</p:attrName>
                                        </p:attrNameLst>
                                      </p:cBhvr>
                                      <p:tavLst>
                                        <p:tav tm="0">
                                          <p:val>
                                            <p:strVal val="#ppt_x-0.25"/>
                                          </p:val>
                                        </p:tav>
                                        <p:tav tm="100000">
                                          <p:val>
                                            <p:strVal val="#ppt_x"/>
                                          </p:val>
                                        </p:tav>
                                      </p:tavLst>
                                    </p:anim>
                                    <p:anim calcmode="lin" valueType="num">
                                      <p:cBhvr>
                                        <p:cTn id="412" dur="664" tmFilter="0.0,0.0; 0.25,0.07; 0.50,0.2; 0.75,0.467; 1.0,1.0">
                                          <p:stCondLst>
                                            <p:cond delay="0"/>
                                          </p:stCondLst>
                                        </p:cTn>
                                        <p:tgtEl>
                                          <p:spTgt spid="145"/>
                                        </p:tgtEl>
                                        <p:attrNameLst>
                                          <p:attrName>ppt_y</p:attrName>
                                        </p:attrNameLst>
                                      </p:cBhvr>
                                      <p:tavLst>
                                        <p:tav tm="0" fmla="#ppt_y-sin(pi*$)/3">
                                          <p:val>
                                            <p:fltVal val="0.5"/>
                                          </p:val>
                                        </p:tav>
                                        <p:tav tm="100000">
                                          <p:val>
                                            <p:fltVal val="1"/>
                                          </p:val>
                                        </p:tav>
                                      </p:tavLst>
                                    </p:anim>
                                    <p:anim calcmode="lin" valueType="num">
                                      <p:cBhvr>
                                        <p:cTn id="413" dur="664" tmFilter="0, 0; 0.125,0.2665; 0.25,0.4; 0.375,0.465; 0.5,0.5;  0.625,0.535; 0.75,0.6; 0.875,0.7335; 1,1">
                                          <p:stCondLst>
                                            <p:cond delay="664"/>
                                          </p:stCondLst>
                                        </p:cTn>
                                        <p:tgtEl>
                                          <p:spTgt spid="145"/>
                                        </p:tgtEl>
                                        <p:attrNameLst>
                                          <p:attrName>ppt_y</p:attrName>
                                        </p:attrNameLst>
                                      </p:cBhvr>
                                      <p:tavLst>
                                        <p:tav tm="0" fmla="#ppt_y-sin(pi*$)/9">
                                          <p:val>
                                            <p:fltVal val="0"/>
                                          </p:val>
                                        </p:tav>
                                        <p:tav tm="100000">
                                          <p:val>
                                            <p:fltVal val="1"/>
                                          </p:val>
                                        </p:tav>
                                      </p:tavLst>
                                    </p:anim>
                                    <p:anim calcmode="lin" valueType="num">
                                      <p:cBhvr>
                                        <p:cTn id="414" dur="332" tmFilter="0, 0; 0.125,0.2665; 0.25,0.4; 0.375,0.465; 0.5,0.5;  0.625,0.535; 0.75,0.6; 0.875,0.7335; 1,1">
                                          <p:stCondLst>
                                            <p:cond delay="1324"/>
                                          </p:stCondLst>
                                        </p:cTn>
                                        <p:tgtEl>
                                          <p:spTgt spid="145"/>
                                        </p:tgtEl>
                                        <p:attrNameLst>
                                          <p:attrName>ppt_y</p:attrName>
                                        </p:attrNameLst>
                                      </p:cBhvr>
                                      <p:tavLst>
                                        <p:tav tm="0" fmla="#ppt_y-sin(pi*$)/27">
                                          <p:val>
                                            <p:fltVal val="0"/>
                                          </p:val>
                                        </p:tav>
                                        <p:tav tm="100000">
                                          <p:val>
                                            <p:fltVal val="1"/>
                                          </p:val>
                                        </p:tav>
                                      </p:tavLst>
                                    </p:anim>
                                    <p:anim calcmode="lin" valueType="num">
                                      <p:cBhvr>
                                        <p:cTn id="415" dur="164" tmFilter="0, 0; 0.125,0.2665; 0.25,0.4; 0.375,0.465; 0.5,0.5;  0.625,0.535; 0.75,0.6; 0.875,0.7335; 1,1">
                                          <p:stCondLst>
                                            <p:cond delay="1656"/>
                                          </p:stCondLst>
                                        </p:cTn>
                                        <p:tgtEl>
                                          <p:spTgt spid="145"/>
                                        </p:tgtEl>
                                        <p:attrNameLst>
                                          <p:attrName>ppt_y</p:attrName>
                                        </p:attrNameLst>
                                      </p:cBhvr>
                                      <p:tavLst>
                                        <p:tav tm="0" fmla="#ppt_y-sin(pi*$)/81">
                                          <p:val>
                                            <p:fltVal val="0"/>
                                          </p:val>
                                        </p:tav>
                                        <p:tav tm="100000">
                                          <p:val>
                                            <p:fltVal val="1"/>
                                          </p:val>
                                        </p:tav>
                                      </p:tavLst>
                                    </p:anim>
                                    <p:animScale>
                                      <p:cBhvr>
                                        <p:cTn id="416" dur="26">
                                          <p:stCondLst>
                                            <p:cond delay="650"/>
                                          </p:stCondLst>
                                        </p:cTn>
                                        <p:tgtEl>
                                          <p:spTgt spid="145"/>
                                        </p:tgtEl>
                                      </p:cBhvr>
                                      <p:to x="100000" y="60000"/>
                                    </p:animScale>
                                    <p:animScale>
                                      <p:cBhvr>
                                        <p:cTn id="417" dur="166" decel="50000">
                                          <p:stCondLst>
                                            <p:cond delay="676"/>
                                          </p:stCondLst>
                                        </p:cTn>
                                        <p:tgtEl>
                                          <p:spTgt spid="145"/>
                                        </p:tgtEl>
                                      </p:cBhvr>
                                      <p:to x="100000" y="100000"/>
                                    </p:animScale>
                                    <p:animScale>
                                      <p:cBhvr>
                                        <p:cTn id="418" dur="26">
                                          <p:stCondLst>
                                            <p:cond delay="1312"/>
                                          </p:stCondLst>
                                        </p:cTn>
                                        <p:tgtEl>
                                          <p:spTgt spid="145"/>
                                        </p:tgtEl>
                                      </p:cBhvr>
                                      <p:to x="100000" y="80000"/>
                                    </p:animScale>
                                    <p:animScale>
                                      <p:cBhvr>
                                        <p:cTn id="419" dur="166" decel="50000">
                                          <p:stCondLst>
                                            <p:cond delay="1338"/>
                                          </p:stCondLst>
                                        </p:cTn>
                                        <p:tgtEl>
                                          <p:spTgt spid="145"/>
                                        </p:tgtEl>
                                      </p:cBhvr>
                                      <p:to x="100000" y="100000"/>
                                    </p:animScale>
                                    <p:animScale>
                                      <p:cBhvr>
                                        <p:cTn id="420" dur="26">
                                          <p:stCondLst>
                                            <p:cond delay="1642"/>
                                          </p:stCondLst>
                                        </p:cTn>
                                        <p:tgtEl>
                                          <p:spTgt spid="145"/>
                                        </p:tgtEl>
                                      </p:cBhvr>
                                      <p:to x="100000" y="90000"/>
                                    </p:animScale>
                                    <p:animScale>
                                      <p:cBhvr>
                                        <p:cTn id="421" dur="166" decel="50000">
                                          <p:stCondLst>
                                            <p:cond delay="1668"/>
                                          </p:stCondLst>
                                        </p:cTn>
                                        <p:tgtEl>
                                          <p:spTgt spid="145"/>
                                        </p:tgtEl>
                                      </p:cBhvr>
                                      <p:to x="100000" y="100000"/>
                                    </p:animScale>
                                    <p:animScale>
                                      <p:cBhvr>
                                        <p:cTn id="422" dur="26">
                                          <p:stCondLst>
                                            <p:cond delay="1808"/>
                                          </p:stCondLst>
                                        </p:cTn>
                                        <p:tgtEl>
                                          <p:spTgt spid="145"/>
                                        </p:tgtEl>
                                      </p:cBhvr>
                                      <p:to x="100000" y="95000"/>
                                    </p:animScale>
                                    <p:animScale>
                                      <p:cBhvr>
                                        <p:cTn id="423" dur="166" decel="50000">
                                          <p:stCondLst>
                                            <p:cond delay="1834"/>
                                          </p:stCondLst>
                                        </p:cTn>
                                        <p:tgtEl>
                                          <p:spTgt spid="145"/>
                                        </p:tgtEl>
                                      </p:cBhvr>
                                      <p:to x="100000" y="100000"/>
                                    </p:animScale>
                                  </p:childTnLst>
                                </p:cTn>
                              </p:par>
                            </p:childTnLst>
                          </p:cTn>
                        </p:par>
                      </p:childTnLst>
                    </p:cTn>
                  </p:par>
                  <p:par>
                    <p:cTn id="424" fill="hold">
                      <p:stCondLst>
                        <p:cond delay="indefinite"/>
                      </p:stCondLst>
                      <p:childTnLst>
                        <p:par>
                          <p:cTn id="425" fill="hold">
                            <p:stCondLst>
                              <p:cond delay="0"/>
                            </p:stCondLst>
                            <p:childTnLst>
                              <p:par>
                                <p:cTn id="426" presetID="26" presetClass="entr" presetSubtype="0" fill="hold" nodeType="clickEffect">
                                  <p:stCondLst>
                                    <p:cond delay="0"/>
                                  </p:stCondLst>
                                  <p:childTnLst>
                                    <p:set>
                                      <p:cBhvr>
                                        <p:cTn id="427" dur="1" fill="hold">
                                          <p:stCondLst>
                                            <p:cond delay="0"/>
                                          </p:stCondLst>
                                        </p:cTn>
                                        <p:tgtEl>
                                          <p:spTgt spid="143"/>
                                        </p:tgtEl>
                                        <p:attrNameLst>
                                          <p:attrName>style.visibility</p:attrName>
                                        </p:attrNameLst>
                                      </p:cBhvr>
                                      <p:to>
                                        <p:strVal val="visible"/>
                                      </p:to>
                                    </p:set>
                                    <p:animEffect transition="in" filter="wipe(down)">
                                      <p:cBhvr>
                                        <p:cTn id="428" dur="580">
                                          <p:stCondLst>
                                            <p:cond delay="0"/>
                                          </p:stCondLst>
                                        </p:cTn>
                                        <p:tgtEl>
                                          <p:spTgt spid="143"/>
                                        </p:tgtEl>
                                      </p:cBhvr>
                                    </p:animEffect>
                                    <p:anim calcmode="lin" valueType="num">
                                      <p:cBhvr>
                                        <p:cTn id="429" dur="1822" tmFilter="0,0; 0.14,0.36; 0.43,0.73; 0.71,0.91; 1.0,1.0">
                                          <p:stCondLst>
                                            <p:cond delay="0"/>
                                          </p:stCondLst>
                                        </p:cTn>
                                        <p:tgtEl>
                                          <p:spTgt spid="143"/>
                                        </p:tgtEl>
                                        <p:attrNameLst>
                                          <p:attrName>ppt_x</p:attrName>
                                        </p:attrNameLst>
                                      </p:cBhvr>
                                      <p:tavLst>
                                        <p:tav tm="0">
                                          <p:val>
                                            <p:strVal val="#ppt_x-0.25"/>
                                          </p:val>
                                        </p:tav>
                                        <p:tav tm="100000">
                                          <p:val>
                                            <p:strVal val="#ppt_x"/>
                                          </p:val>
                                        </p:tav>
                                      </p:tavLst>
                                    </p:anim>
                                    <p:anim calcmode="lin" valueType="num">
                                      <p:cBhvr>
                                        <p:cTn id="430" dur="664" tmFilter="0.0,0.0; 0.25,0.07; 0.50,0.2; 0.75,0.467; 1.0,1.0">
                                          <p:stCondLst>
                                            <p:cond delay="0"/>
                                          </p:stCondLst>
                                        </p:cTn>
                                        <p:tgtEl>
                                          <p:spTgt spid="143"/>
                                        </p:tgtEl>
                                        <p:attrNameLst>
                                          <p:attrName>ppt_y</p:attrName>
                                        </p:attrNameLst>
                                      </p:cBhvr>
                                      <p:tavLst>
                                        <p:tav tm="0" fmla="#ppt_y-sin(pi*$)/3">
                                          <p:val>
                                            <p:fltVal val="0.5"/>
                                          </p:val>
                                        </p:tav>
                                        <p:tav tm="100000">
                                          <p:val>
                                            <p:fltVal val="1"/>
                                          </p:val>
                                        </p:tav>
                                      </p:tavLst>
                                    </p:anim>
                                    <p:anim calcmode="lin" valueType="num">
                                      <p:cBhvr>
                                        <p:cTn id="431" dur="664" tmFilter="0, 0; 0.125,0.2665; 0.25,0.4; 0.375,0.465; 0.5,0.5;  0.625,0.535; 0.75,0.6; 0.875,0.7335; 1,1">
                                          <p:stCondLst>
                                            <p:cond delay="664"/>
                                          </p:stCondLst>
                                        </p:cTn>
                                        <p:tgtEl>
                                          <p:spTgt spid="143"/>
                                        </p:tgtEl>
                                        <p:attrNameLst>
                                          <p:attrName>ppt_y</p:attrName>
                                        </p:attrNameLst>
                                      </p:cBhvr>
                                      <p:tavLst>
                                        <p:tav tm="0" fmla="#ppt_y-sin(pi*$)/9">
                                          <p:val>
                                            <p:fltVal val="0"/>
                                          </p:val>
                                        </p:tav>
                                        <p:tav tm="100000">
                                          <p:val>
                                            <p:fltVal val="1"/>
                                          </p:val>
                                        </p:tav>
                                      </p:tavLst>
                                    </p:anim>
                                    <p:anim calcmode="lin" valueType="num">
                                      <p:cBhvr>
                                        <p:cTn id="432" dur="332" tmFilter="0, 0; 0.125,0.2665; 0.25,0.4; 0.375,0.465; 0.5,0.5;  0.625,0.535; 0.75,0.6; 0.875,0.7335; 1,1">
                                          <p:stCondLst>
                                            <p:cond delay="1324"/>
                                          </p:stCondLst>
                                        </p:cTn>
                                        <p:tgtEl>
                                          <p:spTgt spid="143"/>
                                        </p:tgtEl>
                                        <p:attrNameLst>
                                          <p:attrName>ppt_y</p:attrName>
                                        </p:attrNameLst>
                                      </p:cBhvr>
                                      <p:tavLst>
                                        <p:tav tm="0" fmla="#ppt_y-sin(pi*$)/27">
                                          <p:val>
                                            <p:fltVal val="0"/>
                                          </p:val>
                                        </p:tav>
                                        <p:tav tm="100000">
                                          <p:val>
                                            <p:fltVal val="1"/>
                                          </p:val>
                                        </p:tav>
                                      </p:tavLst>
                                    </p:anim>
                                    <p:anim calcmode="lin" valueType="num">
                                      <p:cBhvr>
                                        <p:cTn id="433" dur="164" tmFilter="0, 0; 0.125,0.2665; 0.25,0.4; 0.375,0.465; 0.5,0.5;  0.625,0.535; 0.75,0.6; 0.875,0.7335; 1,1">
                                          <p:stCondLst>
                                            <p:cond delay="1656"/>
                                          </p:stCondLst>
                                        </p:cTn>
                                        <p:tgtEl>
                                          <p:spTgt spid="143"/>
                                        </p:tgtEl>
                                        <p:attrNameLst>
                                          <p:attrName>ppt_y</p:attrName>
                                        </p:attrNameLst>
                                      </p:cBhvr>
                                      <p:tavLst>
                                        <p:tav tm="0" fmla="#ppt_y-sin(pi*$)/81">
                                          <p:val>
                                            <p:fltVal val="0"/>
                                          </p:val>
                                        </p:tav>
                                        <p:tav tm="100000">
                                          <p:val>
                                            <p:fltVal val="1"/>
                                          </p:val>
                                        </p:tav>
                                      </p:tavLst>
                                    </p:anim>
                                    <p:animScale>
                                      <p:cBhvr>
                                        <p:cTn id="434" dur="26">
                                          <p:stCondLst>
                                            <p:cond delay="650"/>
                                          </p:stCondLst>
                                        </p:cTn>
                                        <p:tgtEl>
                                          <p:spTgt spid="143"/>
                                        </p:tgtEl>
                                      </p:cBhvr>
                                      <p:to x="100000" y="60000"/>
                                    </p:animScale>
                                    <p:animScale>
                                      <p:cBhvr>
                                        <p:cTn id="435" dur="166" decel="50000">
                                          <p:stCondLst>
                                            <p:cond delay="676"/>
                                          </p:stCondLst>
                                        </p:cTn>
                                        <p:tgtEl>
                                          <p:spTgt spid="143"/>
                                        </p:tgtEl>
                                      </p:cBhvr>
                                      <p:to x="100000" y="100000"/>
                                    </p:animScale>
                                    <p:animScale>
                                      <p:cBhvr>
                                        <p:cTn id="436" dur="26">
                                          <p:stCondLst>
                                            <p:cond delay="1312"/>
                                          </p:stCondLst>
                                        </p:cTn>
                                        <p:tgtEl>
                                          <p:spTgt spid="143"/>
                                        </p:tgtEl>
                                      </p:cBhvr>
                                      <p:to x="100000" y="80000"/>
                                    </p:animScale>
                                    <p:animScale>
                                      <p:cBhvr>
                                        <p:cTn id="437" dur="166" decel="50000">
                                          <p:stCondLst>
                                            <p:cond delay="1338"/>
                                          </p:stCondLst>
                                        </p:cTn>
                                        <p:tgtEl>
                                          <p:spTgt spid="143"/>
                                        </p:tgtEl>
                                      </p:cBhvr>
                                      <p:to x="100000" y="100000"/>
                                    </p:animScale>
                                    <p:animScale>
                                      <p:cBhvr>
                                        <p:cTn id="438" dur="26">
                                          <p:stCondLst>
                                            <p:cond delay="1642"/>
                                          </p:stCondLst>
                                        </p:cTn>
                                        <p:tgtEl>
                                          <p:spTgt spid="143"/>
                                        </p:tgtEl>
                                      </p:cBhvr>
                                      <p:to x="100000" y="90000"/>
                                    </p:animScale>
                                    <p:animScale>
                                      <p:cBhvr>
                                        <p:cTn id="439" dur="166" decel="50000">
                                          <p:stCondLst>
                                            <p:cond delay="1668"/>
                                          </p:stCondLst>
                                        </p:cTn>
                                        <p:tgtEl>
                                          <p:spTgt spid="143"/>
                                        </p:tgtEl>
                                      </p:cBhvr>
                                      <p:to x="100000" y="100000"/>
                                    </p:animScale>
                                    <p:animScale>
                                      <p:cBhvr>
                                        <p:cTn id="440" dur="26">
                                          <p:stCondLst>
                                            <p:cond delay="1808"/>
                                          </p:stCondLst>
                                        </p:cTn>
                                        <p:tgtEl>
                                          <p:spTgt spid="143"/>
                                        </p:tgtEl>
                                      </p:cBhvr>
                                      <p:to x="100000" y="95000"/>
                                    </p:animScale>
                                    <p:animScale>
                                      <p:cBhvr>
                                        <p:cTn id="441" dur="166" decel="50000">
                                          <p:stCondLst>
                                            <p:cond delay="1834"/>
                                          </p:stCondLst>
                                        </p:cTn>
                                        <p:tgtEl>
                                          <p:spTgt spid="143"/>
                                        </p:tgtEl>
                                      </p:cBhvr>
                                      <p:to x="100000" y="100000"/>
                                    </p:animScale>
                                  </p:childTnLst>
                                </p:cTn>
                              </p:par>
                              <p:par>
                                <p:cTn id="442" presetID="26" presetClass="entr" presetSubtype="0" fill="hold" grpId="0" nodeType="withEffect">
                                  <p:stCondLst>
                                    <p:cond delay="0"/>
                                  </p:stCondLst>
                                  <p:childTnLst>
                                    <p:set>
                                      <p:cBhvr>
                                        <p:cTn id="443" dur="1" fill="hold">
                                          <p:stCondLst>
                                            <p:cond delay="0"/>
                                          </p:stCondLst>
                                        </p:cTn>
                                        <p:tgtEl>
                                          <p:spTgt spid="146"/>
                                        </p:tgtEl>
                                        <p:attrNameLst>
                                          <p:attrName>style.visibility</p:attrName>
                                        </p:attrNameLst>
                                      </p:cBhvr>
                                      <p:to>
                                        <p:strVal val="visible"/>
                                      </p:to>
                                    </p:set>
                                    <p:animEffect transition="in" filter="wipe(down)">
                                      <p:cBhvr>
                                        <p:cTn id="444" dur="580">
                                          <p:stCondLst>
                                            <p:cond delay="0"/>
                                          </p:stCondLst>
                                        </p:cTn>
                                        <p:tgtEl>
                                          <p:spTgt spid="146"/>
                                        </p:tgtEl>
                                      </p:cBhvr>
                                    </p:animEffect>
                                    <p:anim calcmode="lin" valueType="num">
                                      <p:cBhvr>
                                        <p:cTn id="445" dur="1822" tmFilter="0,0; 0.14,0.36; 0.43,0.73; 0.71,0.91; 1.0,1.0">
                                          <p:stCondLst>
                                            <p:cond delay="0"/>
                                          </p:stCondLst>
                                        </p:cTn>
                                        <p:tgtEl>
                                          <p:spTgt spid="146"/>
                                        </p:tgtEl>
                                        <p:attrNameLst>
                                          <p:attrName>ppt_x</p:attrName>
                                        </p:attrNameLst>
                                      </p:cBhvr>
                                      <p:tavLst>
                                        <p:tav tm="0">
                                          <p:val>
                                            <p:strVal val="#ppt_x-0.25"/>
                                          </p:val>
                                        </p:tav>
                                        <p:tav tm="100000">
                                          <p:val>
                                            <p:strVal val="#ppt_x"/>
                                          </p:val>
                                        </p:tav>
                                      </p:tavLst>
                                    </p:anim>
                                    <p:anim calcmode="lin" valueType="num">
                                      <p:cBhvr>
                                        <p:cTn id="446" dur="664" tmFilter="0.0,0.0; 0.25,0.07; 0.50,0.2; 0.75,0.467; 1.0,1.0">
                                          <p:stCondLst>
                                            <p:cond delay="0"/>
                                          </p:stCondLst>
                                        </p:cTn>
                                        <p:tgtEl>
                                          <p:spTgt spid="146"/>
                                        </p:tgtEl>
                                        <p:attrNameLst>
                                          <p:attrName>ppt_y</p:attrName>
                                        </p:attrNameLst>
                                      </p:cBhvr>
                                      <p:tavLst>
                                        <p:tav tm="0" fmla="#ppt_y-sin(pi*$)/3">
                                          <p:val>
                                            <p:fltVal val="0.5"/>
                                          </p:val>
                                        </p:tav>
                                        <p:tav tm="100000">
                                          <p:val>
                                            <p:fltVal val="1"/>
                                          </p:val>
                                        </p:tav>
                                      </p:tavLst>
                                    </p:anim>
                                    <p:anim calcmode="lin" valueType="num">
                                      <p:cBhvr>
                                        <p:cTn id="447" dur="664" tmFilter="0, 0; 0.125,0.2665; 0.25,0.4; 0.375,0.465; 0.5,0.5;  0.625,0.535; 0.75,0.6; 0.875,0.7335; 1,1">
                                          <p:stCondLst>
                                            <p:cond delay="664"/>
                                          </p:stCondLst>
                                        </p:cTn>
                                        <p:tgtEl>
                                          <p:spTgt spid="146"/>
                                        </p:tgtEl>
                                        <p:attrNameLst>
                                          <p:attrName>ppt_y</p:attrName>
                                        </p:attrNameLst>
                                      </p:cBhvr>
                                      <p:tavLst>
                                        <p:tav tm="0" fmla="#ppt_y-sin(pi*$)/9">
                                          <p:val>
                                            <p:fltVal val="0"/>
                                          </p:val>
                                        </p:tav>
                                        <p:tav tm="100000">
                                          <p:val>
                                            <p:fltVal val="1"/>
                                          </p:val>
                                        </p:tav>
                                      </p:tavLst>
                                    </p:anim>
                                    <p:anim calcmode="lin" valueType="num">
                                      <p:cBhvr>
                                        <p:cTn id="448" dur="332" tmFilter="0, 0; 0.125,0.2665; 0.25,0.4; 0.375,0.465; 0.5,0.5;  0.625,0.535; 0.75,0.6; 0.875,0.7335; 1,1">
                                          <p:stCondLst>
                                            <p:cond delay="1324"/>
                                          </p:stCondLst>
                                        </p:cTn>
                                        <p:tgtEl>
                                          <p:spTgt spid="146"/>
                                        </p:tgtEl>
                                        <p:attrNameLst>
                                          <p:attrName>ppt_y</p:attrName>
                                        </p:attrNameLst>
                                      </p:cBhvr>
                                      <p:tavLst>
                                        <p:tav tm="0" fmla="#ppt_y-sin(pi*$)/27">
                                          <p:val>
                                            <p:fltVal val="0"/>
                                          </p:val>
                                        </p:tav>
                                        <p:tav tm="100000">
                                          <p:val>
                                            <p:fltVal val="1"/>
                                          </p:val>
                                        </p:tav>
                                      </p:tavLst>
                                    </p:anim>
                                    <p:anim calcmode="lin" valueType="num">
                                      <p:cBhvr>
                                        <p:cTn id="449" dur="164" tmFilter="0, 0; 0.125,0.2665; 0.25,0.4; 0.375,0.465; 0.5,0.5;  0.625,0.535; 0.75,0.6; 0.875,0.7335; 1,1">
                                          <p:stCondLst>
                                            <p:cond delay="1656"/>
                                          </p:stCondLst>
                                        </p:cTn>
                                        <p:tgtEl>
                                          <p:spTgt spid="146"/>
                                        </p:tgtEl>
                                        <p:attrNameLst>
                                          <p:attrName>ppt_y</p:attrName>
                                        </p:attrNameLst>
                                      </p:cBhvr>
                                      <p:tavLst>
                                        <p:tav tm="0" fmla="#ppt_y-sin(pi*$)/81">
                                          <p:val>
                                            <p:fltVal val="0"/>
                                          </p:val>
                                        </p:tav>
                                        <p:tav tm="100000">
                                          <p:val>
                                            <p:fltVal val="1"/>
                                          </p:val>
                                        </p:tav>
                                      </p:tavLst>
                                    </p:anim>
                                    <p:animScale>
                                      <p:cBhvr>
                                        <p:cTn id="450" dur="26">
                                          <p:stCondLst>
                                            <p:cond delay="650"/>
                                          </p:stCondLst>
                                        </p:cTn>
                                        <p:tgtEl>
                                          <p:spTgt spid="146"/>
                                        </p:tgtEl>
                                      </p:cBhvr>
                                      <p:to x="100000" y="60000"/>
                                    </p:animScale>
                                    <p:animScale>
                                      <p:cBhvr>
                                        <p:cTn id="451" dur="166" decel="50000">
                                          <p:stCondLst>
                                            <p:cond delay="676"/>
                                          </p:stCondLst>
                                        </p:cTn>
                                        <p:tgtEl>
                                          <p:spTgt spid="146"/>
                                        </p:tgtEl>
                                      </p:cBhvr>
                                      <p:to x="100000" y="100000"/>
                                    </p:animScale>
                                    <p:animScale>
                                      <p:cBhvr>
                                        <p:cTn id="452" dur="26">
                                          <p:stCondLst>
                                            <p:cond delay="1312"/>
                                          </p:stCondLst>
                                        </p:cTn>
                                        <p:tgtEl>
                                          <p:spTgt spid="146"/>
                                        </p:tgtEl>
                                      </p:cBhvr>
                                      <p:to x="100000" y="80000"/>
                                    </p:animScale>
                                    <p:animScale>
                                      <p:cBhvr>
                                        <p:cTn id="453" dur="166" decel="50000">
                                          <p:stCondLst>
                                            <p:cond delay="1338"/>
                                          </p:stCondLst>
                                        </p:cTn>
                                        <p:tgtEl>
                                          <p:spTgt spid="146"/>
                                        </p:tgtEl>
                                      </p:cBhvr>
                                      <p:to x="100000" y="100000"/>
                                    </p:animScale>
                                    <p:animScale>
                                      <p:cBhvr>
                                        <p:cTn id="454" dur="26">
                                          <p:stCondLst>
                                            <p:cond delay="1642"/>
                                          </p:stCondLst>
                                        </p:cTn>
                                        <p:tgtEl>
                                          <p:spTgt spid="146"/>
                                        </p:tgtEl>
                                      </p:cBhvr>
                                      <p:to x="100000" y="90000"/>
                                    </p:animScale>
                                    <p:animScale>
                                      <p:cBhvr>
                                        <p:cTn id="455" dur="166" decel="50000">
                                          <p:stCondLst>
                                            <p:cond delay="1668"/>
                                          </p:stCondLst>
                                        </p:cTn>
                                        <p:tgtEl>
                                          <p:spTgt spid="146"/>
                                        </p:tgtEl>
                                      </p:cBhvr>
                                      <p:to x="100000" y="100000"/>
                                    </p:animScale>
                                    <p:animScale>
                                      <p:cBhvr>
                                        <p:cTn id="456" dur="26">
                                          <p:stCondLst>
                                            <p:cond delay="1808"/>
                                          </p:stCondLst>
                                        </p:cTn>
                                        <p:tgtEl>
                                          <p:spTgt spid="146"/>
                                        </p:tgtEl>
                                      </p:cBhvr>
                                      <p:to x="100000" y="95000"/>
                                    </p:animScale>
                                    <p:animScale>
                                      <p:cBhvr>
                                        <p:cTn id="457" dur="166" decel="50000">
                                          <p:stCondLst>
                                            <p:cond delay="1834"/>
                                          </p:stCondLst>
                                        </p:cTn>
                                        <p:tgtEl>
                                          <p:spTgt spid="146"/>
                                        </p:tgtEl>
                                      </p:cBhvr>
                                      <p:to x="100000" y="100000"/>
                                    </p:animScale>
                                  </p:childTnLst>
                                </p:cTn>
                              </p:par>
                            </p:childTnLst>
                          </p:cTn>
                        </p:par>
                      </p:childTnLst>
                    </p:cTn>
                  </p:par>
                  <p:par>
                    <p:cTn id="458" fill="hold">
                      <p:stCondLst>
                        <p:cond delay="indefinite"/>
                      </p:stCondLst>
                      <p:childTnLst>
                        <p:par>
                          <p:cTn id="459" fill="hold">
                            <p:stCondLst>
                              <p:cond delay="0"/>
                            </p:stCondLst>
                            <p:childTnLst>
                              <p:par>
                                <p:cTn id="460" presetID="26" presetClass="entr" presetSubtype="0" fill="hold" grpId="0" nodeType="clickEffect">
                                  <p:stCondLst>
                                    <p:cond delay="0"/>
                                  </p:stCondLst>
                                  <p:childTnLst>
                                    <p:set>
                                      <p:cBhvr>
                                        <p:cTn id="461" dur="1" fill="hold">
                                          <p:stCondLst>
                                            <p:cond delay="0"/>
                                          </p:stCondLst>
                                        </p:cTn>
                                        <p:tgtEl>
                                          <p:spTgt spid="28"/>
                                        </p:tgtEl>
                                        <p:attrNameLst>
                                          <p:attrName>style.visibility</p:attrName>
                                        </p:attrNameLst>
                                      </p:cBhvr>
                                      <p:to>
                                        <p:strVal val="visible"/>
                                      </p:to>
                                    </p:set>
                                    <p:animEffect transition="in" filter="wipe(down)">
                                      <p:cBhvr>
                                        <p:cTn id="462" dur="580">
                                          <p:stCondLst>
                                            <p:cond delay="0"/>
                                          </p:stCondLst>
                                        </p:cTn>
                                        <p:tgtEl>
                                          <p:spTgt spid="28"/>
                                        </p:tgtEl>
                                      </p:cBhvr>
                                    </p:animEffect>
                                    <p:anim calcmode="lin" valueType="num">
                                      <p:cBhvr>
                                        <p:cTn id="463" dur="1822" tmFilter="0,0; 0.14,0.36; 0.43,0.73; 0.71,0.91; 1.0,1.0">
                                          <p:stCondLst>
                                            <p:cond delay="0"/>
                                          </p:stCondLst>
                                        </p:cTn>
                                        <p:tgtEl>
                                          <p:spTgt spid="28"/>
                                        </p:tgtEl>
                                        <p:attrNameLst>
                                          <p:attrName>ppt_x</p:attrName>
                                        </p:attrNameLst>
                                      </p:cBhvr>
                                      <p:tavLst>
                                        <p:tav tm="0">
                                          <p:val>
                                            <p:strVal val="#ppt_x-0.25"/>
                                          </p:val>
                                        </p:tav>
                                        <p:tav tm="100000">
                                          <p:val>
                                            <p:strVal val="#ppt_x"/>
                                          </p:val>
                                        </p:tav>
                                      </p:tavLst>
                                    </p:anim>
                                    <p:anim calcmode="lin" valueType="num">
                                      <p:cBhvr>
                                        <p:cTn id="464" dur="664" tmFilter="0.0,0.0; 0.25,0.07; 0.50,0.2; 0.75,0.467; 1.0,1.0">
                                          <p:stCondLst>
                                            <p:cond delay="0"/>
                                          </p:stCondLst>
                                        </p:cTn>
                                        <p:tgtEl>
                                          <p:spTgt spid="28"/>
                                        </p:tgtEl>
                                        <p:attrNameLst>
                                          <p:attrName>ppt_y</p:attrName>
                                        </p:attrNameLst>
                                      </p:cBhvr>
                                      <p:tavLst>
                                        <p:tav tm="0" fmla="#ppt_y-sin(pi*$)/3">
                                          <p:val>
                                            <p:fltVal val="0.5"/>
                                          </p:val>
                                        </p:tav>
                                        <p:tav tm="100000">
                                          <p:val>
                                            <p:fltVal val="1"/>
                                          </p:val>
                                        </p:tav>
                                      </p:tavLst>
                                    </p:anim>
                                    <p:anim calcmode="lin" valueType="num">
                                      <p:cBhvr>
                                        <p:cTn id="465" dur="664" tmFilter="0, 0; 0.125,0.2665; 0.25,0.4; 0.375,0.465; 0.5,0.5;  0.625,0.535; 0.75,0.6; 0.875,0.7335; 1,1">
                                          <p:stCondLst>
                                            <p:cond delay="664"/>
                                          </p:stCondLst>
                                        </p:cTn>
                                        <p:tgtEl>
                                          <p:spTgt spid="28"/>
                                        </p:tgtEl>
                                        <p:attrNameLst>
                                          <p:attrName>ppt_y</p:attrName>
                                        </p:attrNameLst>
                                      </p:cBhvr>
                                      <p:tavLst>
                                        <p:tav tm="0" fmla="#ppt_y-sin(pi*$)/9">
                                          <p:val>
                                            <p:fltVal val="0"/>
                                          </p:val>
                                        </p:tav>
                                        <p:tav tm="100000">
                                          <p:val>
                                            <p:fltVal val="1"/>
                                          </p:val>
                                        </p:tav>
                                      </p:tavLst>
                                    </p:anim>
                                    <p:anim calcmode="lin" valueType="num">
                                      <p:cBhvr>
                                        <p:cTn id="466" dur="332" tmFilter="0, 0; 0.125,0.2665; 0.25,0.4; 0.375,0.465; 0.5,0.5;  0.625,0.535; 0.75,0.6; 0.875,0.7335; 1,1">
                                          <p:stCondLst>
                                            <p:cond delay="1324"/>
                                          </p:stCondLst>
                                        </p:cTn>
                                        <p:tgtEl>
                                          <p:spTgt spid="28"/>
                                        </p:tgtEl>
                                        <p:attrNameLst>
                                          <p:attrName>ppt_y</p:attrName>
                                        </p:attrNameLst>
                                      </p:cBhvr>
                                      <p:tavLst>
                                        <p:tav tm="0" fmla="#ppt_y-sin(pi*$)/27">
                                          <p:val>
                                            <p:fltVal val="0"/>
                                          </p:val>
                                        </p:tav>
                                        <p:tav tm="100000">
                                          <p:val>
                                            <p:fltVal val="1"/>
                                          </p:val>
                                        </p:tav>
                                      </p:tavLst>
                                    </p:anim>
                                    <p:anim calcmode="lin" valueType="num">
                                      <p:cBhvr>
                                        <p:cTn id="467" dur="164" tmFilter="0, 0; 0.125,0.2665; 0.25,0.4; 0.375,0.465; 0.5,0.5;  0.625,0.535; 0.75,0.6; 0.875,0.7335; 1,1">
                                          <p:stCondLst>
                                            <p:cond delay="1656"/>
                                          </p:stCondLst>
                                        </p:cTn>
                                        <p:tgtEl>
                                          <p:spTgt spid="28"/>
                                        </p:tgtEl>
                                        <p:attrNameLst>
                                          <p:attrName>ppt_y</p:attrName>
                                        </p:attrNameLst>
                                      </p:cBhvr>
                                      <p:tavLst>
                                        <p:tav tm="0" fmla="#ppt_y-sin(pi*$)/81">
                                          <p:val>
                                            <p:fltVal val="0"/>
                                          </p:val>
                                        </p:tav>
                                        <p:tav tm="100000">
                                          <p:val>
                                            <p:fltVal val="1"/>
                                          </p:val>
                                        </p:tav>
                                      </p:tavLst>
                                    </p:anim>
                                    <p:animScale>
                                      <p:cBhvr>
                                        <p:cTn id="468" dur="26">
                                          <p:stCondLst>
                                            <p:cond delay="650"/>
                                          </p:stCondLst>
                                        </p:cTn>
                                        <p:tgtEl>
                                          <p:spTgt spid="28"/>
                                        </p:tgtEl>
                                      </p:cBhvr>
                                      <p:to x="100000" y="60000"/>
                                    </p:animScale>
                                    <p:animScale>
                                      <p:cBhvr>
                                        <p:cTn id="469" dur="166" decel="50000">
                                          <p:stCondLst>
                                            <p:cond delay="676"/>
                                          </p:stCondLst>
                                        </p:cTn>
                                        <p:tgtEl>
                                          <p:spTgt spid="28"/>
                                        </p:tgtEl>
                                      </p:cBhvr>
                                      <p:to x="100000" y="100000"/>
                                    </p:animScale>
                                    <p:animScale>
                                      <p:cBhvr>
                                        <p:cTn id="470" dur="26">
                                          <p:stCondLst>
                                            <p:cond delay="1312"/>
                                          </p:stCondLst>
                                        </p:cTn>
                                        <p:tgtEl>
                                          <p:spTgt spid="28"/>
                                        </p:tgtEl>
                                      </p:cBhvr>
                                      <p:to x="100000" y="80000"/>
                                    </p:animScale>
                                    <p:animScale>
                                      <p:cBhvr>
                                        <p:cTn id="471" dur="166" decel="50000">
                                          <p:stCondLst>
                                            <p:cond delay="1338"/>
                                          </p:stCondLst>
                                        </p:cTn>
                                        <p:tgtEl>
                                          <p:spTgt spid="28"/>
                                        </p:tgtEl>
                                      </p:cBhvr>
                                      <p:to x="100000" y="100000"/>
                                    </p:animScale>
                                    <p:animScale>
                                      <p:cBhvr>
                                        <p:cTn id="472" dur="26">
                                          <p:stCondLst>
                                            <p:cond delay="1642"/>
                                          </p:stCondLst>
                                        </p:cTn>
                                        <p:tgtEl>
                                          <p:spTgt spid="28"/>
                                        </p:tgtEl>
                                      </p:cBhvr>
                                      <p:to x="100000" y="90000"/>
                                    </p:animScale>
                                    <p:animScale>
                                      <p:cBhvr>
                                        <p:cTn id="473" dur="166" decel="50000">
                                          <p:stCondLst>
                                            <p:cond delay="1668"/>
                                          </p:stCondLst>
                                        </p:cTn>
                                        <p:tgtEl>
                                          <p:spTgt spid="28"/>
                                        </p:tgtEl>
                                      </p:cBhvr>
                                      <p:to x="100000" y="100000"/>
                                    </p:animScale>
                                    <p:animScale>
                                      <p:cBhvr>
                                        <p:cTn id="474" dur="26">
                                          <p:stCondLst>
                                            <p:cond delay="1808"/>
                                          </p:stCondLst>
                                        </p:cTn>
                                        <p:tgtEl>
                                          <p:spTgt spid="28"/>
                                        </p:tgtEl>
                                      </p:cBhvr>
                                      <p:to x="100000" y="95000"/>
                                    </p:animScale>
                                    <p:animScale>
                                      <p:cBhvr>
                                        <p:cTn id="475" dur="166" decel="50000">
                                          <p:stCondLst>
                                            <p:cond delay="1834"/>
                                          </p:stCondLst>
                                        </p:cTn>
                                        <p:tgtEl>
                                          <p:spTgt spid="28"/>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599" grpId="0"/>
      <p:bldP spid="1048599" grpId="1"/>
      <p:bldP spid="21" grpId="0"/>
      <p:bldP spid="21" grpId="1"/>
      <p:bldP spid="20" grpId="0"/>
      <p:bldP spid="20" grpId="1"/>
      <p:bldP spid="12" grpId="0" bldLvl="0" animBg="1"/>
      <p:bldP spid="13" grpId="0" bldLvl="0" animBg="1"/>
      <p:bldP spid="12" grpId="1" animBg="1"/>
      <p:bldP spid="13" grpId="1" animBg="1"/>
      <p:bldP spid="14" grpId="0" bldLvl="0" animBg="1"/>
      <p:bldP spid="14" grpId="1" animBg="1"/>
      <p:bldP spid="15" grpId="0" bldLvl="0" animBg="1"/>
      <p:bldP spid="15" grpId="1" animBg="1"/>
      <p:bldP spid="16" grpId="0" bldLvl="0" animBg="1"/>
      <p:bldP spid="16" grpId="1" animBg="1"/>
      <p:bldP spid="6" grpId="0" bldLvl="0" animBg="1"/>
      <p:bldP spid="6" grpId="1" animBg="1"/>
      <p:bldP spid="8" grpId="0" bldLvl="0" animBg="1"/>
      <p:bldP spid="8" grpId="1" animBg="1"/>
      <p:bldP spid="28" grpId="0" bldLvl="0" animBg="1"/>
      <p:bldP spid="28" grpId="1" animBg="1"/>
      <p:bldP spid="145" grpId="0" bldLvl="0" animBg="1"/>
      <p:bldP spid="145" grpId="1" animBg="1"/>
      <p:bldP spid="146" grpId="0" bldLvl="0" animBg="1"/>
      <p:bldP spid="146" grpId="1" animBg="1"/>
      <p:bldP spid="25" grpId="0" bldLvl="0" animBg="1"/>
      <p:bldP spid="25" grpId="1" animBg="1"/>
      <p:bldP spid="27" grpId="0" bldLvl="0" animBg="1"/>
      <p:bldP spid="27" grpId="1" animBg="1"/>
      <p:bldP spid="30" grpId="0" bldLvl="0" animBg="1"/>
      <p:bldP spid="30" grpId="1" animBg="1"/>
      <p:bldP spid="31" grpId="0" bldLvl="0" animBg="1"/>
      <p:bldP spid="31" grpId="1" animBg="1"/>
      <p:bldP spid="17" grpId="0" bldLvl="0" animBg="1"/>
      <p:bldP spid="17" grpId="1" animBg="1"/>
      <p:bldP spid="18" grpId="0" bldLvl="0" animBg="1"/>
      <p:bldP spid="18" grpId="1"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749475" y="152950"/>
            <a:ext cx="1232526" cy="611875"/>
          </a:xfrm>
          <a:prstGeom prst="rect">
            <a:avLst/>
          </a:prstGeom>
          <a:noFill/>
          <a:ln>
            <a:noFill/>
          </a:ln>
        </p:spPr>
      </p:pic>
      <p:pic>
        <p:nvPicPr>
          <p:cNvPr id="1026" name="Picture 2" descr="Kids With A Blank Board Against White Background Stock Photo, Picture And  Royalty Free Image. Image 8129502."/>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57885" y="629285"/>
            <a:ext cx="7017385" cy="4300855"/>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2105660" y="2475865"/>
            <a:ext cx="4843780" cy="23291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0000"/>
              </a:lnSpc>
            </a:pPr>
            <a:endParaRPr lang="en-US" sz="2000" b="1" dirty="0">
              <a:solidFill>
                <a:schemeClr val="tx1"/>
              </a:solidFill>
            </a:endParaRPr>
          </a:p>
          <a:p>
            <a:pPr>
              <a:lnSpc>
                <a:spcPct val="100000"/>
              </a:lnSpc>
            </a:pPr>
            <a:r>
              <a:rPr lang="en-US" sz="2000" b="1" dirty="0">
                <a:solidFill>
                  <a:schemeClr val="tx1"/>
                </a:solidFill>
              </a:rPr>
              <a:t>    Class Work :</a:t>
            </a:r>
            <a:endParaRPr lang="en-US" sz="2000" b="1" dirty="0">
              <a:solidFill>
                <a:schemeClr val="tx1"/>
              </a:solidFill>
            </a:endParaRPr>
          </a:p>
          <a:p>
            <a:pPr>
              <a:lnSpc>
                <a:spcPct val="100000"/>
              </a:lnSpc>
            </a:pPr>
            <a:r>
              <a:rPr lang="en-US" sz="2000" b="1" dirty="0">
                <a:solidFill>
                  <a:schemeClr val="tx1"/>
                </a:solidFill>
              </a:rPr>
              <a:t>         Revision test - 2 in test notebook</a:t>
            </a:r>
            <a:endParaRPr lang="en-US" sz="2000" b="1" dirty="0">
              <a:solidFill>
                <a:schemeClr val="tx1"/>
              </a:solidFill>
            </a:endParaRPr>
          </a:p>
          <a:p>
            <a:pPr>
              <a:lnSpc>
                <a:spcPct val="100000"/>
              </a:lnSpc>
            </a:pPr>
            <a:r>
              <a:rPr lang="en-US" sz="2000" b="1" dirty="0">
                <a:solidFill>
                  <a:schemeClr val="tx1"/>
                </a:solidFill>
              </a:rPr>
              <a:t>    </a:t>
            </a:r>
            <a:r>
              <a:rPr lang="en-US" sz="2000" b="1" dirty="0">
                <a:solidFill>
                  <a:schemeClr val="tx1"/>
                </a:solidFill>
                <a:sym typeface="+mn-ea"/>
              </a:rPr>
              <a:t>Home Work :</a:t>
            </a:r>
            <a:endParaRPr lang="en-US" sz="2000" b="1" dirty="0">
              <a:solidFill>
                <a:schemeClr val="tx1"/>
              </a:solidFill>
              <a:sym typeface="+mn-ea"/>
            </a:endParaRPr>
          </a:p>
          <a:p>
            <a:pPr>
              <a:lnSpc>
                <a:spcPct val="100000"/>
              </a:lnSpc>
            </a:pPr>
            <a:r>
              <a:rPr lang="en-US" sz="2000" b="1" dirty="0">
                <a:solidFill>
                  <a:schemeClr val="tx1"/>
                </a:solidFill>
                <a:sym typeface="+mn-ea"/>
              </a:rPr>
              <a:t>  </a:t>
            </a:r>
            <a:r>
              <a:rPr lang="en-US" sz="2000" b="1" dirty="0">
                <a:solidFill>
                  <a:schemeClr val="tx1"/>
                </a:solidFill>
              </a:rPr>
              <a:t>       Revise for half yearly exam</a:t>
            </a:r>
            <a:endParaRPr lang="en-US" sz="2000" b="1" dirty="0">
              <a:solidFill>
                <a:schemeClr val="tx1"/>
              </a:solidFill>
            </a:endParaRPr>
          </a:p>
        </p:txBody>
      </p:sp>
      <p:sp>
        <p:nvSpPr>
          <p:cNvPr id="24" name="Google Shape;64;p14"/>
          <p:cNvSpPr txBox="1"/>
          <p:nvPr/>
        </p:nvSpPr>
        <p:spPr>
          <a:xfrm>
            <a:off x="75565" y="87630"/>
            <a:ext cx="5009515" cy="741680"/>
          </a:xfrm>
          <a:prstGeom prst="rect">
            <a:avLst/>
          </a:prstGeom>
          <a:noFill/>
          <a:ln>
            <a:noFill/>
          </a:ln>
        </p:spPr>
        <p:txBody>
          <a:bodyPr spcFirstLastPara="1" wrap="square" lIns="91425" tIns="91425" rIns="91425" bIns="91425" anchor="t" anchorCtr="0">
            <a:noAutofit/>
          </a:bodyPr>
          <a:p>
            <a:pPr>
              <a:buSzPts val="1800"/>
            </a:pPr>
            <a:r>
              <a:rPr lang="en-US" altLang="en-GB" sz="2200" b="1" dirty="0">
                <a:solidFill>
                  <a:srgbClr val="FF0000"/>
                </a:solidFill>
                <a:latin typeface="Calibri" panose="020F0502020204030204" charset="0"/>
                <a:cs typeface="Calibri" panose="020F0502020204030204" charset="0"/>
                <a:sym typeface="+mn-ea"/>
              </a:rPr>
              <a:t>CH - 5 MULTIPLICATION, CH - 6 DIVISION</a:t>
            </a:r>
            <a:endParaRPr lang="en-US" altLang="en-GB" sz="2200" b="1" dirty="0">
              <a:solidFill>
                <a:srgbClr val="FF0000"/>
              </a:solidFill>
              <a:latin typeface="Calibri" panose="020F0502020204030204" charset="0"/>
              <a:cs typeface="Calibri" panose="020F0502020204030204" charset="0"/>
              <a:sym typeface="+mn-ea"/>
            </a:endParaRPr>
          </a:p>
          <a:p>
            <a:pPr>
              <a:buSzPts val="1800"/>
            </a:pPr>
            <a:r>
              <a:rPr lang="en-US" sz="2200" b="1" dirty="0">
                <a:latin typeface="Calibri" panose="020F0502020204030204" charset="0"/>
                <a:cs typeface="Calibri" panose="020F0502020204030204" charset="0"/>
                <a:sym typeface="+mn-ea"/>
              </a:rPr>
              <a:t>REVISION TEST 2</a:t>
            </a:r>
            <a:r>
              <a:rPr lang="en-US" sz="2200" b="1" dirty="0">
                <a:latin typeface="Calibri" panose="020F0502020204030204" charset="0"/>
                <a:cs typeface="Calibri" panose="020F0502020204030204" charset="0"/>
                <a:sym typeface="Arial" panose="020B0604020202020204"/>
              </a:rPr>
              <a:t>          </a:t>
            </a:r>
            <a:endParaRPr lang="en-US" sz="2200" b="1" i="0" u="none" strike="noStrike" cap="none" dirty="0">
              <a:solidFill>
                <a:srgbClr val="000000"/>
              </a:solidFill>
              <a:latin typeface="Calibri" panose="020F0502020204030204" charset="0"/>
              <a:cs typeface="Calibri" panose="020F0502020204030204" charset="0"/>
              <a:sym typeface="Arial" panose="020B0604020202020204"/>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734235" y="104055"/>
            <a:ext cx="1232526" cy="611875"/>
          </a:xfrm>
          <a:prstGeom prst="rect">
            <a:avLst/>
          </a:prstGeom>
          <a:noFill/>
          <a:ln>
            <a:noFill/>
          </a:ln>
        </p:spPr>
      </p:pic>
      <p:sp>
        <p:nvSpPr>
          <p:cNvPr id="64" name="Google Shape;64;p14"/>
          <p:cNvSpPr txBox="1"/>
          <p:nvPr/>
        </p:nvSpPr>
        <p:spPr>
          <a:xfrm>
            <a:off x="339089" y="231710"/>
            <a:ext cx="8099916"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panose="020B0604020202020204"/>
              <a:buNone/>
            </a:pPr>
            <a:r>
              <a:rPr lang="en-GB" sz="2200" b="1" i="0" u="none" strike="noStrike" cap="none" dirty="0">
                <a:solidFill>
                  <a:srgbClr val="FF0000"/>
                </a:solidFill>
                <a:latin typeface="Calibri" panose="020F0502020204030204" charset="0"/>
                <a:cs typeface="Calibri" panose="020F0502020204030204" charset="0"/>
                <a:sym typeface="Arial" panose="020B0604020202020204"/>
              </a:rPr>
              <a:t>LEARNING OUTCOME:</a:t>
            </a:r>
            <a:endParaRPr sz="2200" b="1" i="0" u="none" strike="noStrike" cap="none" dirty="0">
              <a:solidFill>
                <a:srgbClr val="FF0000"/>
              </a:solidFill>
              <a:latin typeface="Calibri" panose="020F0502020204030204" charset="0"/>
              <a:cs typeface="Calibri" panose="020F0502020204030204" charset="0"/>
              <a:sym typeface="Arial" panose="020B0604020202020204"/>
            </a:endParaRPr>
          </a:p>
        </p:txBody>
      </p:sp>
      <p:sp>
        <p:nvSpPr>
          <p:cNvPr id="65" name="Google Shape;65;p14"/>
          <p:cNvSpPr txBox="1"/>
          <p:nvPr/>
        </p:nvSpPr>
        <p:spPr>
          <a:xfrm>
            <a:off x="605983" y="1353005"/>
            <a:ext cx="7566660" cy="2437489"/>
          </a:xfrm>
          <a:prstGeom prst="rect">
            <a:avLst/>
          </a:prstGeom>
          <a:noFill/>
          <a:ln>
            <a:noFill/>
          </a:ln>
        </p:spPr>
        <p:txBody>
          <a:bodyPr spcFirstLastPara="1" wrap="square" lIns="91425" tIns="91425" rIns="91425" bIns="91425" anchor="t" anchorCtr="0">
            <a:noAutofit/>
          </a:bodyPr>
          <a:lstStyle/>
          <a:p>
            <a:pPr algn="just">
              <a:lnSpc>
                <a:spcPct val="150000"/>
              </a:lnSpc>
            </a:pPr>
            <a:r>
              <a:rPr lang="en-GB" sz="1400" b="0" i="0" u="none" strike="noStrike" cap="none" dirty="0">
                <a:solidFill>
                  <a:srgbClr val="000000"/>
                </a:solidFill>
                <a:latin typeface="Calibri" panose="020F0502020204030204"/>
                <a:ea typeface="Calibri" panose="020F0502020204030204"/>
                <a:cs typeface="Calibri" panose="020F0502020204030204"/>
                <a:sym typeface="Calibri" panose="020F0502020204030204"/>
              </a:rPr>
              <a:t> </a:t>
            </a:r>
            <a:r>
              <a:rPr lang="en-US" sz="2400" b="1" dirty="0">
                <a:solidFill>
                  <a:srgbClr val="000000"/>
                </a:solidFill>
                <a:effectLst/>
                <a:latin typeface="Arial" panose="020B0604020202020204" pitchFamily="34" charset="0"/>
                <a:ea typeface="SimSun" panose="02010600030101010101" pitchFamily="2" charset="-122"/>
                <a:cs typeface="Arial" panose="020B0604020202020204" pitchFamily="34" charset="0"/>
              </a:rPr>
              <a:t>Cildren are able to solve a sum related to the chapters and we are able to know the understanding ability of the students and how far they are ready to appear for their test.</a:t>
            </a:r>
            <a:endParaRPr lang="en-US" sz="2400" b="1" dirty="0">
              <a:solidFill>
                <a:srgbClr val="000000"/>
              </a:solidFill>
              <a:effectLst/>
              <a:latin typeface="Arial" panose="020B0604020202020204" pitchFamily="34" charset="0"/>
              <a:ea typeface="SimSun" panose="02010600030101010101" pitchFamily="2" charset="-122"/>
              <a:cs typeface="Arial" panose="020B0604020202020204"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1"/>
          <a:srcRect/>
          <a:stretch>
            <a:fillRect/>
          </a:stretch>
        </p:blipFill>
        <p:spPr>
          <a:xfrm>
            <a:off x="7656765" y="131360"/>
            <a:ext cx="1232526" cy="611875"/>
          </a:xfrm>
          <a:prstGeom prst="rect">
            <a:avLst/>
          </a:prstGeom>
          <a:noFill/>
          <a:ln>
            <a:noFill/>
          </a:ln>
        </p:spPr>
      </p:pic>
      <p:sp>
        <p:nvSpPr>
          <p:cNvPr id="6" name="Google Shape;78;p16"/>
          <p:cNvSpPr txBox="1"/>
          <p:nvPr/>
        </p:nvSpPr>
        <p:spPr>
          <a:xfrm>
            <a:off x="496570" y="1422400"/>
            <a:ext cx="7967980" cy="2299335"/>
          </a:xfrm>
          <a:prstGeom prst="rect">
            <a:avLst/>
          </a:prstGeom>
          <a:noFill/>
          <a:ln>
            <a:noFill/>
          </a:ln>
        </p:spPr>
        <p:txBody>
          <a:bodyPr spcFirstLastPara="1" wrap="square" lIns="91425" tIns="91425" rIns="91425" bIns="91425" anchor="ctr" anchorCtr="0">
            <a:noAutofit/>
          </a:bodyPr>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000000"/>
                </a:solidFill>
                <a:latin typeface="Arial" panose="020B0604020202020204"/>
                <a:ea typeface="Arial" panose="020B0604020202020204"/>
                <a:cs typeface="Arial" panose="020B0604020202020204"/>
                <a:sym typeface="Arial" panose="020B0604020202020204"/>
              </a:rPr>
              <a:t>THANKING YOU</a:t>
            </a:r>
            <a:endParaRPr sz="4000" b="1" i="0" u="none" strike="noStrike" cap="none">
              <a:solidFill>
                <a:srgbClr val="000000"/>
              </a:solidFill>
              <a:latin typeface="Arial" panose="020B0604020202020204"/>
              <a:ea typeface="Arial" panose="020B0604020202020204"/>
              <a:cs typeface="Arial" panose="020B0604020202020204"/>
              <a:sym typeface="Arial" panose="020B0604020202020204"/>
            </a:endParaRPr>
          </a:p>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FF0000"/>
                </a:solidFill>
                <a:latin typeface="Arial" panose="020B0604020202020204"/>
                <a:ea typeface="Arial" panose="020B0604020202020204"/>
                <a:cs typeface="Arial" panose="020B0604020202020204"/>
                <a:sym typeface="Arial" panose="020B0604020202020204"/>
              </a:rPr>
              <a:t>ODM EDUCATIONAL GROUP</a:t>
            </a:r>
            <a:endParaRPr sz="4000" b="1" i="0" u="none" strike="noStrike" cap="none">
              <a:solidFill>
                <a:srgbClr val="FF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728520" y="172000"/>
            <a:ext cx="1232526" cy="611875"/>
          </a:xfrm>
          <a:prstGeom prst="rect">
            <a:avLst/>
          </a:prstGeom>
          <a:noFill/>
          <a:ln>
            <a:noFill/>
          </a:ln>
        </p:spPr>
      </p:pic>
      <p:sp>
        <p:nvSpPr>
          <p:cNvPr id="64" name="Google Shape;64;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panose="020B0604020202020204"/>
              <a:buNone/>
            </a:pPr>
            <a:r>
              <a:rPr lang="en-GB" sz="2200" b="1" i="0" u="none" strike="noStrike" cap="none" dirty="0">
                <a:solidFill>
                  <a:srgbClr val="FF0000"/>
                </a:solidFill>
                <a:latin typeface="Arial" panose="020B0604020202020204"/>
                <a:ea typeface="Arial" panose="020B0604020202020204"/>
                <a:cs typeface="Arial" panose="020B0604020202020204"/>
                <a:sym typeface="Arial" panose="020B0604020202020204"/>
              </a:rPr>
              <a:t>LEARNING OBJECTIVE : </a:t>
            </a:r>
            <a:endParaRPr sz="2200" b="1" i="0" u="none" strike="noStrike" cap="none" dirty="0">
              <a:solidFill>
                <a:srgbClr val="FF0000"/>
              </a:solidFill>
              <a:latin typeface="Arial" panose="020B0604020202020204"/>
              <a:ea typeface="Arial" panose="020B0604020202020204"/>
              <a:cs typeface="Arial" panose="020B0604020202020204"/>
              <a:sym typeface="Arial" panose="020B0604020202020204"/>
            </a:endParaRPr>
          </a:p>
        </p:txBody>
      </p:sp>
      <p:sp>
        <p:nvSpPr>
          <p:cNvPr id="65" name="Google Shape;65;p14"/>
          <p:cNvSpPr txBox="1"/>
          <p:nvPr/>
        </p:nvSpPr>
        <p:spPr>
          <a:xfrm>
            <a:off x="144780" y="1324610"/>
            <a:ext cx="8688070" cy="2246630"/>
          </a:xfrm>
          <a:prstGeom prst="rect">
            <a:avLst/>
          </a:prstGeom>
          <a:noFill/>
          <a:ln>
            <a:noFill/>
          </a:ln>
        </p:spPr>
        <p:txBody>
          <a:bodyPr spcFirstLastPara="1" wrap="square" lIns="91425" tIns="91425" rIns="91425" bIns="91425" anchor="t" anchorCtr="0">
            <a:noAutofit/>
          </a:bodyPr>
          <a:lstStyle/>
          <a:p>
            <a:pPr marL="0" marR="0" lvl="0" indent="0" algn="l" rtl="0">
              <a:lnSpc>
                <a:spcPct val="200000"/>
              </a:lnSpc>
              <a:spcBef>
                <a:spcPts val="0"/>
              </a:spcBef>
              <a:spcAft>
                <a:spcPts val="0"/>
              </a:spcAft>
              <a:buClr>
                <a:srgbClr val="000000"/>
              </a:buClr>
              <a:buSzPts val="1400"/>
              <a:buFont typeface="Arial" panose="020B0604020202020204"/>
              <a:buNone/>
            </a:pPr>
            <a:r>
              <a:rPr lang="en-US" sz="2000" b="1" dirty="0"/>
              <a:t>To know how far the students have acquired the knowledge related to different topics from the three chapters and make them ready for their  half yearly evaluation.</a:t>
            </a:r>
            <a:endParaRPr lang="en-US" sz="20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732330" y="152950"/>
            <a:ext cx="1232526" cy="611875"/>
          </a:xfrm>
          <a:prstGeom prst="rect">
            <a:avLst/>
          </a:prstGeom>
          <a:noFill/>
          <a:ln>
            <a:noFill/>
          </a:ln>
        </p:spPr>
      </p:pic>
      <p:pic>
        <p:nvPicPr>
          <p:cNvPr id="7" name="Picture 6"/>
          <p:cNvPicPr>
            <a:picLocks noChangeAspect="1"/>
          </p:cNvPicPr>
          <p:nvPr/>
        </p:nvPicPr>
        <p:blipFill>
          <a:blip r:embed="rId2"/>
          <a:stretch>
            <a:fillRect/>
          </a:stretch>
        </p:blipFill>
        <p:spPr>
          <a:xfrm>
            <a:off x="724535" y="1092200"/>
            <a:ext cx="7310120" cy="3820160"/>
          </a:xfrm>
          <a:prstGeom prst="rect">
            <a:avLst/>
          </a:prstGeom>
        </p:spPr>
      </p:pic>
      <p:sp>
        <p:nvSpPr>
          <p:cNvPr id="11" name="Rectangle 3"/>
          <p:cNvSpPr/>
          <p:nvPr/>
        </p:nvSpPr>
        <p:spPr>
          <a:xfrm>
            <a:off x="8034655" y="1267460"/>
            <a:ext cx="930275" cy="30530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l"/>
            <a:r>
              <a:rPr lang="en-US" sz="4000" b="1" dirty="0">
                <a:ln>
                  <a:solidFill>
                    <a:srgbClr val="C00000"/>
                  </a:solidFill>
                </a:ln>
                <a:solidFill>
                  <a:srgbClr val="C00000"/>
                </a:solidFill>
                <a:latin typeface="Edwardian Script ITC" panose="030303020407070D0804" pitchFamily="66" charset="0"/>
              </a:rPr>
              <a:t>M</a:t>
            </a:r>
            <a:endParaRPr lang="en-US" sz="4000" b="1" dirty="0">
              <a:ln>
                <a:solidFill>
                  <a:srgbClr val="C00000"/>
                </a:solidFill>
              </a:ln>
              <a:solidFill>
                <a:srgbClr val="C00000"/>
              </a:solidFill>
              <a:latin typeface="Edwardian Script ITC" panose="030303020407070D0804" pitchFamily="66" charset="0"/>
            </a:endParaRPr>
          </a:p>
          <a:p>
            <a:pPr algn="l"/>
            <a:r>
              <a:rPr lang="en-US" sz="4000" b="1" dirty="0">
                <a:ln>
                  <a:solidFill>
                    <a:srgbClr val="00B050"/>
                  </a:solidFill>
                </a:ln>
                <a:solidFill>
                  <a:srgbClr val="00B050"/>
                </a:solidFill>
                <a:latin typeface="Edwardian Script ITC" panose="030303020407070D0804" pitchFamily="66" charset="0"/>
              </a:rPr>
              <a:t>A</a:t>
            </a:r>
            <a:endParaRPr lang="en-US" sz="4000" b="1" dirty="0">
              <a:ln>
                <a:solidFill>
                  <a:srgbClr val="00B050"/>
                </a:solidFill>
              </a:ln>
              <a:solidFill>
                <a:srgbClr val="00B050"/>
              </a:solidFill>
              <a:latin typeface="Edwardian Script ITC" panose="030303020407070D0804" pitchFamily="66" charset="0"/>
            </a:endParaRPr>
          </a:p>
          <a:p>
            <a:pPr algn="l"/>
            <a:r>
              <a:rPr lang="en-US" sz="4000" b="1" dirty="0">
                <a:ln>
                  <a:solidFill>
                    <a:srgbClr val="0070C0"/>
                  </a:solidFill>
                </a:ln>
                <a:solidFill>
                  <a:srgbClr val="0070C0"/>
                </a:solidFill>
                <a:latin typeface="Edwardian Script ITC" panose="030303020407070D0804" pitchFamily="66" charset="0"/>
              </a:rPr>
              <a:t>T</a:t>
            </a:r>
            <a:endParaRPr lang="en-US" sz="4000" b="1" dirty="0">
              <a:ln>
                <a:solidFill>
                  <a:srgbClr val="0070C0"/>
                </a:solidFill>
              </a:ln>
              <a:solidFill>
                <a:srgbClr val="0070C0"/>
              </a:solidFill>
              <a:latin typeface="Edwardian Script ITC" panose="030303020407070D0804" pitchFamily="66" charset="0"/>
            </a:endParaRPr>
          </a:p>
          <a:p>
            <a:pPr algn="l"/>
            <a:r>
              <a:rPr lang="en-US" sz="4000" b="1" dirty="0">
                <a:ln>
                  <a:solidFill>
                    <a:srgbClr val="FFC000"/>
                  </a:solidFill>
                </a:ln>
                <a:solidFill>
                  <a:srgbClr val="FFC000"/>
                </a:solidFill>
                <a:latin typeface="Edwardian Script ITC" panose="030303020407070D0804" pitchFamily="66" charset="0"/>
              </a:rPr>
              <a:t>H</a:t>
            </a:r>
            <a:endParaRPr lang="en-US" sz="4000" b="1" dirty="0">
              <a:ln>
                <a:solidFill>
                  <a:srgbClr val="FFC000"/>
                </a:solidFill>
              </a:ln>
              <a:solidFill>
                <a:srgbClr val="FFC000"/>
              </a:solidFill>
              <a:latin typeface="Edwardian Script ITC" panose="030303020407070D0804" pitchFamily="66" charset="0"/>
            </a:endParaRPr>
          </a:p>
          <a:p>
            <a:pPr algn="l"/>
            <a:r>
              <a:rPr lang="en-US" sz="4000" b="1" dirty="0">
                <a:ln>
                  <a:solidFill>
                    <a:srgbClr val="7030A0"/>
                  </a:solidFill>
                </a:ln>
                <a:solidFill>
                  <a:srgbClr val="7030A0"/>
                </a:solidFill>
                <a:latin typeface="Edwardian Script ITC" panose="030303020407070D0804" pitchFamily="66" charset="0"/>
              </a:rPr>
              <a:t>S</a:t>
            </a:r>
            <a:endParaRPr lang="en-US" sz="4000" b="1" dirty="0">
              <a:ln>
                <a:solidFill>
                  <a:srgbClr val="7030A0"/>
                </a:solidFill>
              </a:ln>
              <a:solidFill>
                <a:srgbClr val="7030A0"/>
              </a:solidFill>
              <a:latin typeface="Edwardian Script ITC" panose="030303020407070D0804" pitchFamily="66" charset="0"/>
            </a:endParaRPr>
          </a:p>
        </p:txBody>
      </p:sp>
      <p:sp>
        <p:nvSpPr>
          <p:cNvPr id="2" name="Rectangles 1"/>
          <p:cNvSpPr/>
          <p:nvPr/>
        </p:nvSpPr>
        <p:spPr>
          <a:xfrm>
            <a:off x="227965" y="1689735"/>
            <a:ext cx="3954145" cy="464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800">
                <a:solidFill>
                  <a:schemeClr val="tx1"/>
                </a:solidFill>
                <a:latin typeface="Algerian" panose="04020705040A02060702" pitchFamily="82" charset="0"/>
                <a:cs typeface="Algerian" panose="04020705040A02060702" pitchFamily="82" charset="0"/>
                <a:sym typeface="+mn-ea"/>
              </a:rPr>
              <a:t>CH - 5 MULTIPLICATION</a:t>
            </a:r>
            <a:endParaRPr lang="en-US" sz="2800">
              <a:solidFill>
                <a:schemeClr val="tx1"/>
              </a:solidFill>
              <a:latin typeface="Algerian" panose="04020705040A02060702" pitchFamily="82" charset="0"/>
              <a:cs typeface="Algerian" panose="04020705040A02060702" pitchFamily="82" charset="0"/>
              <a:sym typeface="+mn-ea"/>
            </a:endParaRPr>
          </a:p>
        </p:txBody>
      </p:sp>
      <p:sp>
        <p:nvSpPr>
          <p:cNvPr id="3" name="Rectangles 2"/>
          <p:cNvSpPr/>
          <p:nvPr/>
        </p:nvSpPr>
        <p:spPr>
          <a:xfrm>
            <a:off x="227965" y="2774315"/>
            <a:ext cx="3507105" cy="455295"/>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800">
                <a:solidFill>
                  <a:schemeClr val="tx1"/>
                </a:solidFill>
                <a:latin typeface="Algerian" panose="04020705040A02060702" pitchFamily="82" charset="0"/>
                <a:cs typeface="Algerian" panose="04020705040A02060702" pitchFamily="82" charset="0"/>
                <a:sym typeface="+mn-ea"/>
              </a:rPr>
              <a:t>CH - 6 DIVISION</a:t>
            </a:r>
            <a:endParaRPr lang="en-US" sz="2800">
              <a:solidFill>
                <a:schemeClr val="tx1"/>
              </a:solidFill>
              <a:latin typeface="Algerian" panose="04020705040A02060702" pitchFamily="82" charset="0"/>
              <a:cs typeface="Algerian" panose="04020705040A02060702" pitchFamily="82" charset="0"/>
              <a:sym typeface="+mn-ea"/>
            </a:endParaRPr>
          </a:p>
        </p:txBody>
      </p:sp>
      <p:sp>
        <p:nvSpPr>
          <p:cNvPr id="5" name="Google Shape;64;p14"/>
          <p:cNvSpPr txBox="1"/>
          <p:nvPr/>
        </p:nvSpPr>
        <p:spPr>
          <a:xfrm>
            <a:off x="227850" y="152750"/>
            <a:ext cx="8688300" cy="741444"/>
          </a:xfrm>
          <a:prstGeom prst="rect">
            <a:avLst/>
          </a:prstGeom>
          <a:noFill/>
          <a:ln>
            <a:noFill/>
          </a:ln>
        </p:spPr>
        <p:txBody>
          <a:bodyPr spcFirstLastPara="1" wrap="square" lIns="91425" tIns="91425" rIns="91425" bIns="91425" anchor="t" anchorCtr="0">
            <a:noAutofit/>
          </a:bodyPr>
          <a:p>
            <a:pPr>
              <a:buSzPts val="1800"/>
            </a:pPr>
            <a:r>
              <a:rPr lang="en-US" altLang="en-GB" sz="2200" b="1" dirty="0">
                <a:solidFill>
                  <a:srgbClr val="FF0000"/>
                </a:solidFill>
                <a:latin typeface="Calibri" panose="020F0502020204030204" charset="0"/>
                <a:cs typeface="Calibri" panose="020F0502020204030204" charset="0"/>
                <a:sym typeface="+mn-ea"/>
              </a:rPr>
              <a:t>CH - 5 MULTIPLICATION, CH - 6 DIVISION</a:t>
            </a:r>
            <a:endParaRPr lang="en-US" altLang="en-GB" sz="2200" b="1" dirty="0">
              <a:solidFill>
                <a:srgbClr val="FF0000"/>
              </a:solidFill>
              <a:latin typeface="Calibri" panose="020F0502020204030204" charset="0"/>
              <a:cs typeface="Calibri" panose="020F0502020204030204" charset="0"/>
              <a:sym typeface="+mn-ea"/>
            </a:endParaRPr>
          </a:p>
          <a:p>
            <a:pPr>
              <a:buSzPts val="1800"/>
            </a:pPr>
            <a:r>
              <a:rPr lang="en-US" sz="2200" b="1" dirty="0">
                <a:latin typeface="Calibri" panose="020F0502020204030204" charset="0"/>
                <a:cs typeface="Calibri" panose="020F0502020204030204" charset="0"/>
                <a:sym typeface="+mn-ea"/>
              </a:rPr>
              <a:t>REVISION TEST 2</a:t>
            </a:r>
            <a:r>
              <a:rPr lang="en-US" sz="2200" b="1" dirty="0">
                <a:latin typeface="Calibri" panose="020F0502020204030204" charset="0"/>
                <a:cs typeface="Calibri" panose="020F0502020204030204" charset="0"/>
                <a:sym typeface="Arial" panose="020B0604020202020204"/>
              </a:rPr>
              <a:t>          </a:t>
            </a:r>
            <a:endParaRPr lang="en-US" sz="2200" b="1" i="0" u="none" strike="noStrike" cap="none" dirty="0">
              <a:solidFill>
                <a:srgbClr val="000000"/>
              </a:solidFill>
              <a:latin typeface="Calibri" panose="020F0502020204030204" charset="0"/>
              <a:cs typeface="Calibri" panose="020F0502020204030204" charset="0"/>
              <a:sym typeface="Arial" panose="020B0604020202020204"/>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4" name="Picture 3" descr="images.jpegzxc"/>
          <p:cNvPicPr>
            <a:picLocks noChangeAspect="1"/>
          </p:cNvPicPr>
          <p:nvPr/>
        </p:nvPicPr>
        <p:blipFill>
          <a:blip r:embed="rId1">
            <a:clrChange>
              <a:clrFrom>
                <a:srgbClr val="EAEAEA">
                  <a:alpha val="100000"/>
                </a:srgbClr>
              </a:clrFrom>
              <a:clrTo>
                <a:srgbClr val="EAEAEA">
                  <a:alpha val="100000"/>
                  <a:alpha val="0"/>
                </a:srgbClr>
              </a:clrTo>
            </a:clrChange>
          </a:blip>
          <a:stretch>
            <a:fillRect/>
          </a:stretch>
        </p:blipFill>
        <p:spPr>
          <a:xfrm>
            <a:off x="6579870" y="1393825"/>
            <a:ext cx="1971675" cy="2771775"/>
          </a:xfrm>
          <a:prstGeom prst="rect">
            <a:avLst/>
          </a:prstGeom>
        </p:spPr>
      </p:pic>
      <p:sp>
        <p:nvSpPr>
          <p:cNvPr id="5" name="Rectangles 4"/>
          <p:cNvSpPr/>
          <p:nvPr/>
        </p:nvSpPr>
        <p:spPr>
          <a:xfrm>
            <a:off x="1160145" y="979805"/>
            <a:ext cx="5665470" cy="2581275"/>
          </a:xfrm>
          <a:prstGeom prst="rect">
            <a:avLst/>
          </a:prstGeom>
          <a:solidFill>
            <a:schemeClr val="accent5">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3" name="Google Shape;63;p14"/>
          <p:cNvPicPr preferRelativeResize="0"/>
          <p:nvPr/>
        </p:nvPicPr>
        <p:blipFill rotWithShape="1">
          <a:blip r:embed="rId2"/>
          <a:srcRect/>
          <a:stretch>
            <a:fillRect/>
          </a:stretch>
        </p:blipFill>
        <p:spPr>
          <a:xfrm>
            <a:off x="7764715" y="152950"/>
            <a:ext cx="1232526" cy="611875"/>
          </a:xfrm>
          <a:prstGeom prst="rect">
            <a:avLst/>
          </a:prstGeom>
          <a:noFill/>
          <a:ln>
            <a:noFill/>
          </a:ln>
        </p:spPr>
      </p:pic>
      <p:sp>
        <p:nvSpPr>
          <p:cNvPr id="3" name="Rectangles 2"/>
          <p:cNvSpPr/>
          <p:nvPr/>
        </p:nvSpPr>
        <p:spPr>
          <a:xfrm>
            <a:off x="1355725" y="1195705"/>
            <a:ext cx="5342890" cy="2134235"/>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buNone/>
            </a:pPr>
            <a:r>
              <a:rPr lang="en-US" sz="2400" b="1" dirty="0">
                <a:solidFill>
                  <a:schemeClr val="bg1"/>
                </a:solidFill>
                <a:effectLst/>
                <a:latin typeface="Arial" panose="020B0604020202020204" pitchFamily="34" charset="0"/>
                <a:cs typeface="Arial" panose="020B0604020202020204" pitchFamily="34" charset="0"/>
                <a:sym typeface="+mn-ea"/>
              </a:rPr>
              <a:t>             </a:t>
            </a:r>
            <a:endParaRPr lang="en-US" sz="2400" b="1" i="0" u="none" strike="noStrike" dirty="0">
              <a:solidFill>
                <a:schemeClr val="bg1"/>
              </a:solidFill>
              <a:effectLst/>
              <a:latin typeface="Arial" panose="020B0604020202020204" pitchFamily="34" charset="0"/>
              <a:cs typeface="Arial" panose="020B0604020202020204" pitchFamily="34" charset="0"/>
            </a:endParaRPr>
          </a:p>
          <a:p>
            <a:pPr algn="ctr">
              <a:buNone/>
            </a:pPr>
            <a:r>
              <a:rPr lang="en-US" sz="2400" b="1" dirty="0">
                <a:solidFill>
                  <a:schemeClr val="bg1"/>
                </a:solidFill>
                <a:effectLst/>
                <a:latin typeface="Arial" panose="020B0604020202020204" pitchFamily="34" charset="0"/>
                <a:cs typeface="Arial" panose="020B0604020202020204" pitchFamily="34" charset="0"/>
                <a:sym typeface="+mn-ea"/>
              </a:rPr>
              <a:t> </a:t>
            </a:r>
            <a:r>
              <a:rPr lang="en-US" sz="2400" b="1" dirty="0">
                <a:latin typeface="Calibri" panose="020F0502020204030204" charset="0"/>
                <a:cs typeface="Calibri" panose="020F0502020204030204" charset="0"/>
                <a:sym typeface="+mn-ea"/>
              </a:rPr>
              <a:t>REVISION TEST 2</a:t>
            </a:r>
            <a:r>
              <a:rPr lang="en-US" sz="2400" b="1" dirty="0">
                <a:latin typeface="Calibri" panose="020F0502020204030204" charset="0"/>
                <a:cs typeface="Calibri" panose="020F0502020204030204" charset="0"/>
                <a:sym typeface="Arial" panose="020B0604020202020204"/>
              </a:rPr>
              <a:t> </a:t>
            </a:r>
            <a:endParaRPr lang="en-US" sz="2400" b="1" dirty="0">
              <a:latin typeface="Calibri" panose="020F0502020204030204" charset="0"/>
              <a:cs typeface="Calibri" panose="020F0502020204030204" charset="0"/>
              <a:sym typeface="Arial" panose="020B0604020202020204"/>
            </a:endParaRPr>
          </a:p>
          <a:p>
            <a:pPr algn="ctr">
              <a:buNone/>
            </a:pPr>
            <a:r>
              <a:rPr lang="en-US" sz="2400" b="1" dirty="0">
                <a:latin typeface="Calibri" panose="020F0502020204030204" charset="0"/>
                <a:cs typeface="Calibri" panose="020F0502020204030204" charset="0"/>
                <a:sym typeface="Arial" panose="020B0604020202020204"/>
              </a:rPr>
              <a:t> </a:t>
            </a:r>
            <a:r>
              <a:rPr lang="en-US" sz="2400" b="1" dirty="0">
                <a:solidFill>
                  <a:schemeClr val="bg1"/>
                </a:solidFill>
                <a:effectLst/>
                <a:latin typeface="Arial" panose="020B0604020202020204" pitchFamily="34" charset="0"/>
                <a:cs typeface="Arial" panose="020B0604020202020204" pitchFamily="34" charset="0"/>
                <a:sym typeface="+mn-ea"/>
              </a:rPr>
              <a:t> in test notebook.</a:t>
            </a:r>
            <a:endParaRPr lang="en-US" sz="2400" b="1" dirty="0">
              <a:solidFill>
                <a:schemeClr val="bg1"/>
              </a:solidFill>
              <a:effectLst/>
              <a:latin typeface="Arial" panose="020B0604020202020204" pitchFamily="34" charset="0"/>
              <a:cs typeface="Arial" panose="020B0604020202020204" pitchFamily="34" charset="0"/>
              <a:sym typeface="+mn-ea"/>
            </a:endParaRPr>
          </a:p>
          <a:p>
            <a:pPr algn="ctr">
              <a:buNone/>
            </a:pPr>
            <a:endParaRPr lang="en-US" sz="2400" b="1" dirty="0">
              <a:solidFill>
                <a:schemeClr val="bg1"/>
              </a:solidFill>
              <a:effectLst/>
              <a:latin typeface="Arial" panose="020B0604020202020204" pitchFamily="34" charset="0"/>
              <a:ea typeface="Calibri" panose="020F0502020204030204" charset="0"/>
              <a:cs typeface="Arial" panose="020B0604020202020204" pitchFamily="34" charset="0"/>
              <a:sym typeface="+mn-ea"/>
            </a:endParaRPr>
          </a:p>
        </p:txBody>
      </p:sp>
      <p:sp>
        <p:nvSpPr>
          <p:cNvPr id="2" name="Rectangle 3"/>
          <p:cNvSpPr/>
          <p:nvPr/>
        </p:nvSpPr>
        <p:spPr>
          <a:xfrm>
            <a:off x="111760" y="4602480"/>
            <a:ext cx="2089785" cy="45275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2400" b="1" dirty="0">
                <a:solidFill>
                  <a:schemeClr val="tx1"/>
                </a:solidFill>
                <a:effectLst>
                  <a:outerShdw blurRad="38100" dist="19050" dir="2700000" algn="tl" rotWithShape="0">
                    <a:schemeClr val="dk1">
                      <a:alpha val="40000"/>
                    </a:schemeClr>
                  </a:outerShdw>
                </a:effectLst>
                <a:latin typeface="Edwardian Script ITC" panose="030303020407070D0804" pitchFamily="66" charset="0"/>
              </a:rPr>
              <a:t>M A T H S</a:t>
            </a:r>
            <a:endParaRPr lang="en-US" sz="2400" b="1" dirty="0">
              <a:solidFill>
                <a:schemeClr val="tx1"/>
              </a:solidFill>
              <a:effectLst>
                <a:outerShdw blurRad="38100" dist="19050" dir="2700000" algn="tl" rotWithShape="0">
                  <a:schemeClr val="dk1">
                    <a:alpha val="40000"/>
                  </a:schemeClr>
                </a:outerShdw>
              </a:effectLst>
              <a:latin typeface="Edwardian Script ITC" panose="030303020407070D0804" pitchFamily="66" charset="0"/>
            </a:endParaRPr>
          </a:p>
        </p:txBody>
      </p:sp>
      <p:sp>
        <p:nvSpPr>
          <p:cNvPr id="6" name="Google Shape;64;p14"/>
          <p:cNvSpPr txBox="1"/>
          <p:nvPr/>
        </p:nvSpPr>
        <p:spPr>
          <a:xfrm>
            <a:off x="227850" y="152750"/>
            <a:ext cx="8688300" cy="741444"/>
          </a:xfrm>
          <a:prstGeom prst="rect">
            <a:avLst/>
          </a:prstGeom>
          <a:noFill/>
          <a:ln>
            <a:noFill/>
          </a:ln>
        </p:spPr>
        <p:txBody>
          <a:bodyPr spcFirstLastPara="1" wrap="square" lIns="91425" tIns="91425" rIns="91425" bIns="91425" anchor="t" anchorCtr="0">
            <a:noAutofit/>
          </a:bodyPr>
          <a:p>
            <a:pPr>
              <a:buSzPts val="1800"/>
            </a:pPr>
            <a:r>
              <a:rPr lang="en-US" altLang="en-GB" sz="2200" b="1" dirty="0">
                <a:solidFill>
                  <a:srgbClr val="FF0000"/>
                </a:solidFill>
                <a:latin typeface="Calibri" panose="020F0502020204030204" charset="0"/>
                <a:cs typeface="Calibri" panose="020F0502020204030204" charset="0"/>
                <a:sym typeface="+mn-ea"/>
              </a:rPr>
              <a:t>CH - 5 MULTIPLICATION, CH - 6 DIVISION</a:t>
            </a:r>
            <a:endParaRPr lang="en-US" altLang="en-GB" sz="2200" b="1" dirty="0">
              <a:solidFill>
                <a:srgbClr val="FF0000"/>
              </a:solidFill>
              <a:latin typeface="Calibri" panose="020F0502020204030204" charset="0"/>
              <a:cs typeface="Calibri" panose="020F0502020204030204" charset="0"/>
              <a:sym typeface="+mn-ea"/>
            </a:endParaRPr>
          </a:p>
          <a:p>
            <a:pPr>
              <a:buSzPts val="1800"/>
            </a:pPr>
            <a:r>
              <a:rPr lang="en-US" sz="2200" b="1" dirty="0">
                <a:latin typeface="Calibri" panose="020F0502020204030204" charset="0"/>
                <a:cs typeface="Calibri" panose="020F0502020204030204" charset="0"/>
                <a:sym typeface="+mn-ea"/>
              </a:rPr>
              <a:t>REVISION TEST 2</a:t>
            </a:r>
            <a:r>
              <a:rPr lang="en-US" sz="2200" b="1" dirty="0">
                <a:latin typeface="Calibri" panose="020F0502020204030204" charset="0"/>
                <a:cs typeface="Calibri" panose="020F0502020204030204" charset="0"/>
                <a:sym typeface="Arial" panose="020B0604020202020204"/>
              </a:rPr>
              <a:t>          </a:t>
            </a:r>
            <a:endParaRPr lang="en-US" sz="2200" b="1" i="0" u="none" strike="noStrike" cap="none" dirty="0">
              <a:solidFill>
                <a:srgbClr val="000000"/>
              </a:solidFill>
              <a:latin typeface="Calibri" panose="020F0502020204030204" charset="0"/>
              <a:cs typeface="Calibri" panose="020F0502020204030204" charset="0"/>
              <a:sym typeface="Arial" panose="020B0604020202020204"/>
            </a:endParaRPr>
          </a:p>
        </p:txBody>
      </p:sp>
    </p:spTree>
  </p:cSld>
  <p:clrMapOvr>
    <a:masterClrMapping/>
  </p:clrMapOvr>
  <p:transition>
    <p:cover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15" name="Google Shape;65;p14"/>
          <p:cNvSpPr txBox="1"/>
          <p:nvPr/>
        </p:nvSpPr>
        <p:spPr>
          <a:xfrm>
            <a:off x="227965" y="1537970"/>
            <a:ext cx="8688070" cy="457200"/>
          </a:xfrm>
          <a:prstGeom prst="rect">
            <a:avLst/>
          </a:prstGeom>
          <a:noFill/>
          <a:ln>
            <a:noFill/>
          </a:ln>
        </p:spPr>
        <p:txBody>
          <a:bodyPr spcFirstLastPara="1" wrap="square" lIns="91425" tIns="91425" rIns="91425" bIns="91425" anchor="t" anchorCtr="0">
            <a:noAutofit/>
          </a:bodyPr>
          <a:lstStyle/>
          <a:p>
            <a:pPr marL="0" marR="0" lvl="0" indent="0" algn="l" rtl="0">
              <a:lnSpc>
                <a:spcPct val="8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1) </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The ________ is the answer of multiplication.</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80000"/>
              </a:lnSpc>
              <a:buClr>
                <a:srgbClr val="000000"/>
              </a:buClr>
              <a:buSzPts val="1400"/>
              <a:buFont typeface="Arial" panose="020B0604020202020204"/>
              <a:buNone/>
            </a:pPr>
            <a:endPar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r>
              <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endParaRPr>
          </a:p>
        </p:txBody>
      </p:sp>
      <p:sp>
        <p:nvSpPr>
          <p:cNvPr id="11" name="Google Shape;65;p14"/>
          <p:cNvSpPr txBox="1"/>
          <p:nvPr/>
        </p:nvSpPr>
        <p:spPr>
          <a:xfrm>
            <a:off x="227965" y="2354580"/>
            <a:ext cx="8852535" cy="1249680"/>
          </a:xfrm>
          <a:prstGeom prst="rect">
            <a:avLst/>
          </a:prstGeom>
          <a:noFill/>
          <a:ln>
            <a:noFill/>
          </a:ln>
        </p:spPr>
        <p:txBody>
          <a:bodyPr spcFirstLastPara="1" wrap="square" lIns="91425" tIns="91425" rIns="91425" bIns="91425" anchor="t" anchorCtr="0">
            <a:noAutofit/>
          </a:bodyPr>
          <a:p>
            <a:pPr marL="0" marR="0" lvl="0" indent="0" algn="l" rtl="0">
              <a:lnSpc>
                <a:spcPct val="15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2)  The _______ is the number divided by the divisor.</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80000"/>
              </a:lnSpc>
              <a:buClr>
                <a:srgbClr val="000000"/>
              </a:buClr>
              <a:buSzPts val="1400"/>
              <a:buFont typeface="Arial" panose="020B0604020202020204"/>
              <a:buNone/>
            </a:pPr>
            <a:endPar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r>
              <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endParaRPr>
          </a:p>
        </p:txBody>
      </p:sp>
      <p:sp>
        <p:nvSpPr>
          <p:cNvPr id="12" name="Google Shape;65;p14"/>
          <p:cNvSpPr txBox="1"/>
          <p:nvPr/>
        </p:nvSpPr>
        <p:spPr>
          <a:xfrm>
            <a:off x="227965" y="3855720"/>
            <a:ext cx="8783955" cy="457200"/>
          </a:xfrm>
          <a:prstGeom prst="rect">
            <a:avLst/>
          </a:prstGeom>
          <a:noFill/>
          <a:ln>
            <a:noFill/>
          </a:ln>
        </p:spPr>
        <p:txBody>
          <a:bodyPr spcFirstLastPara="1" wrap="square" lIns="91425" tIns="91425" rIns="91425" bIns="91425" anchor="t" anchorCtr="0">
            <a:noAutofit/>
          </a:bodyPr>
          <a:lstStyle/>
          <a:p>
            <a:pPr marL="0" marR="0" lvl="0" indent="0" algn="l" rtl="0">
              <a:lnSpc>
                <a:spcPct val="8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3) </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The __________is the number which is left after dividing</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80000"/>
              </a:lnSpc>
              <a:buClr>
                <a:srgbClr val="000000"/>
              </a:buClr>
              <a:buSzPts val="1400"/>
              <a:buFont typeface="Arial" panose="020B0604020202020204"/>
              <a:buNone/>
            </a:pPr>
            <a:endPar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r>
              <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endParaRPr>
          </a:p>
        </p:txBody>
      </p:sp>
      <p:pic>
        <p:nvPicPr>
          <p:cNvPr id="2097157" name="Google Shape;63;p14"/>
          <p:cNvPicPr preferRelativeResize="0"/>
          <p:nvPr/>
        </p:nvPicPr>
        <p:blipFill rotWithShape="1">
          <a:blip r:embed="rId1"/>
          <a:srcRect/>
          <a:stretch>
            <a:fillRect/>
          </a:stretch>
        </p:blipFill>
        <p:spPr>
          <a:xfrm>
            <a:off x="7683435" y="152950"/>
            <a:ext cx="1232526" cy="611875"/>
          </a:xfrm>
          <a:prstGeom prst="rect">
            <a:avLst/>
          </a:prstGeom>
          <a:noFill/>
          <a:ln>
            <a:noFill/>
          </a:ln>
        </p:spPr>
      </p:pic>
      <p:sp>
        <p:nvSpPr>
          <p:cNvPr id="4" name="Text Box 3"/>
          <p:cNvSpPr txBox="1"/>
          <p:nvPr/>
        </p:nvSpPr>
        <p:spPr>
          <a:xfrm>
            <a:off x="227965" y="955040"/>
            <a:ext cx="3983355" cy="521970"/>
          </a:xfrm>
          <a:prstGeom prst="rect">
            <a:avLst/>
          </a:prstGeom>
          <a:noFill/>
        </p:spPr>
        <p:txBody>
          <a:bodyPr wrap="square" rtlCol="0" anchor="t">
            <a:spAutoFit/>
          </a:bodyPr>
          <a:lstStyle/>
          <a:p>
            <a:r>
              <a:rPr lang="en-US" sz="2800" b="1" dirty="0">
                <a:solidFill>
                  <a:schemeClr val="tx1"/>
                </a:solidFill>
                <a:effectLst/>
                <a:latin typeface="+mn-lt"/>
                <a:ea typeface="Calibri" panose="020F0502020204030204" charset="0"/>
                <a:cs typeface="+mn-lt"/>
                <a:sym typeface="+mn-ea"/>
              </a:rPr>
              <a:t>QA) Fill in the blanks :</a:t>
            </a:r>
            <a:endParaRPr lang="en-US" sz="2800" b="1" dirty="0">
              <a:solidFill>
                <a:schemeClr val="tx1"/>
              </a:solidFill>
              <a:effectLst/>
              <a:sym typeface="+mn-ea"/>
            </a:endParaRPr>
          </a:p>
        </p:txBody>
      </p:sp>
      <p:sp>
        <p:nvSpPr>
          <p:cNvPr id="3" name="Rectangles 2"/>
          <p:cNvSpPr/>
          <p:nvPr/>
        </p:nvSpPr>
        <p:spPr>
          <a:xfrm>
            <a:off x="6984365" y="1064260"/>
            <a:ext cx="902970" cy="302895"/>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b="1">
                <a:solidFill>
                  <a:schemeClr val="tx1"/>
                </a:solidFill>
              </a:rPr>
              <a:t>3 x 1 = 3</a:t>
            </a:r>
            <a:endParaRPr lang="en-US" b="1">
              <a:solidFill>
                <a:schemeClr val="tx1"/>
              </a:solidFill>
            </a:endParaRPr>
          </a:p>
        </p:txBody>
      </p:sp>
      <p:sp>
        <p:nvSpPr>
          <p:cNvPr id="5" name="Google Shape;64;p14"/>
          <p:cNvSpPr txBox="1"/>
          <p:nvPr/>
        </p:nvSpPr>
        <p:spPr>
          <a:xfrm>
            <a:off x="227850" y="152750"/>
            <a:ext cx="8688300" cy="741444"/>
          </a:xfrm>
          <a:prstGeom prst="rect">
            <a:avLst/>
          </a:prstGeom>
          <a:noFill/>
          <a:ln>
            <a:noFill/>
          </a:ln>
        </p:spPr>
        <p:txBody>
          <a:bodyPr spcFirstLastPara="1" wrap="square" lIns="91425" tIns="91425" rIns="91425" bIns="91425" anchor="t" anchorCtr="0">
            <a:noAutofit/>
          </a:bodyPr>
          <a:p>
            <a:pPr>
              <a:buSzPts val="1800"/>
            </a:pPr>
            <a:r>
              <a:rPr lang="en-US" altLang="en-GB" sz="2200" b="1" dirty="0">
                <a:solidFill>
                  <a:srgbClr val="FF0000"/>
                </a:solidFill>
                <a:latin typeface="Calibri" panose="020F0502020204030204" charset="0"/>
                <a:cs typeface="Calibri" panose="020F0502020204030204" charset="0"/>
                <a:sym typeface="+mn-ea"/>
              </a:rPr>
              <a:t>CH - 5 MULTIPLICATION, CH - 6 DIVISION</a:t>
            </a:r>
            <a:endParaRPr lang="en-US" altLang="en-GB" sz="2200" b="1" dirty="0">
              <a:solidFill>
                <a:srgbClr val="FF0000"/>
              </a:solidFill>
              <a:latin typeface="Calibri" panose="020F0502020204030204" charset="0"/>
              <a:cs typeface="Calibri" panose="020F0502020204030204" charset="0"/>
              <a:sym typeface="+mn-ea"/>
            </a:endParaRPr>
          </a:p>
          <a:p>
            <a:pPr>
              <a:buSzPts val="1800"/>
            </a:pPr>
            <a:r>
              <a:rPr lang="en-US" sz="2200" b="1" dirty="0">
                <a:latin typeface="Calibri" panose="020F0502020204030204" charset="0"/>
                <a:cs typeface="Calibri" panose="020F0502020204030204" charset="0"/>
                <a:sym typeface="+mn-ea"/>
              </a:rPr>
              <a:t>REVISION TEST 2</a:t>
            </a:r>
            <a:r>
              <a:rPr lang="en-US" sz="2200" b="1" dirty="0">
                <a:latin typeface="Calibri" panose="020F0502020204030204" charset="0"/>
                <a:cs typeface="Calibri" panose="020F0502020204030204" charset="0"/>
                <a:sym typeface="Arial" panose="020B0604020202020204"/>
              </a:rPr>
              <a:t>          </a:t>
            </a:r>
            <a:endParaRPr lang="en-US" sz="2200" b="1" i="0" u="none" strike="noStrike" cap="none" dirty="0">
              <a:solidFill>
                <a:srgbClr val="000000"/>
              </a:solidFill>
              <a:latin typeface="Calibri" panose="020F0502020204030204" charset="0"/>
              <a:cs typeface="Calibri" panose="020F0502020204030204" charset="0"/>
              <a:sym typeface="Arial" panose="020B0604020202020204"/>
            </a:endParaRPr>
          </a:p>
        </p:txBody>
      </p:sp>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4"/>
                                        </p:tgtEl>
                                        <p:attrNameLst>
                                          <p:attrName>ppt_y</p:attrName>
                                        </p:attrNameLst>
                                      </p:cBhvr>
                                      <p:tavLst>
                                        <p:tav tm="0">
                                          <p:val>
                                            <p:strVal val="#ppt_y"/>
                                          </p:val>
                                        </p:tav>
                                        <p:tav tm="100000">
                                          <p:val>
                                            <p:strVal val="#ppt_y"/>
                                          </p:val>
                                        </p:tav>
                                      </p:tavLst>
                                    </p:anim>
                                    <p:anim calcmode="lin" valueType="num">
                                      <p:cBhvr>
                                        <p:cTn id="9" dur="500" fill="hold"/>
                                        <p:tgtEl>
                                          <p:spTgt spid="4"/>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4"/>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15"/>
                                        </p:tgtEl>
                                        <p:attrNameLst>
                                          <p:attrName>style.visibility</p:attrName>
                                        </p:attrNameLst>
                                      </p:cBhvr>
                                      <p:to>
                                        <p:strVal val="visible"/>
                                      </p:to>
                                    </p:set>
                                    <p:anim calcmode="lin" valueType="num">
                                      <p:cBhvr>
                                        <p:cTn id="16" dur="500" fill="hold"/>
                                        <p:tgtEl>
                                          <p:spTgt spid="15"/>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15"/>
                                        </p:tgtEl>
                                        <p:attrNameLst>
                                          <p:attrName>ppt_y</p:attrName>
                                        </p:attrNameLst>
                                      </p:cBhvr>
                                      <p:tavLst>
                                        <p:tav tm="0">
                                          <p:val>
                                            <p:strVal val="#ppt_y"/>
                                          </p:val>
                                        </p:tav>
                                        <p:tav tm="100000">
                                          <p:val>
                                            <p:strVal val="#ppt_y"/>
                                          </p:val>
                                        </p:tav>
                                      </p:tavLst>
                                    </p:anim>
                                    <p:anim calcmode="lin" valueType="num">
                                      <p:cBhvr>
                                        <p:cTn id="18" dur="500" fill="hold"/>
                                        <p:tgtEl>
                                          <p:spTgt spid="15"/>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15"/>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15"/>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11"/>
                                        </p:tgtEl>
                                        <p:attrNameLst>
                                          <p:attrName>style.visibility</p:attrName>
                                        </p:attrNameLst>
                                      </p:cBhvr>
                                      <p:to>
                                        <p:strVal val="visible"/>
                                      </p:to>
                                    </p:set>
                                    <p:anim calcmode="lin" valueType="num">
                                      <p:cBhvr>
                                        <p:cTn id="25" dur="500" fill="hold"/>
                                        <p:tgtEl>
                                          <p:spTgt spid="11"/>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11"/>
                                        </p:tgtEl>
                                        <p:attrNameLst>
                                          <p:attrName>ppt_y</p:attrName>
                                        </p:attrNameLst>
                                      </p:cBhvr>
                                      <p:tavLst>
                                        <p:tav tm="0">
                                          <p:val>
                                            <p:strVal val="#ppt_y"/>
                                          </p:val>
                                        </p:tav>
                                        <p:tav tm="100000">
                                          <p:val>
                                            <p:strVal val="#ppt_y"/>
                                          </p:val>
                                        </p:tav>
                                      </p:tavLst>
                                    </p:anim>
                                    <p:anim calcmode="lin" valueType="num">
                                      <p:cBhvr>
                                        <p:cTn id="27" dur="500" fill="hold"/>
                                        <p:tgtEl>
                                          <p:spTgt spid="11"/>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11"/>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11"/>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grpId="0" nodeType="clickEffect">
                                  <p:stCondLst>
                                    <p:cond delay="0"/>
                                  </p:stCondLst>
                                  <p:iterate type="lt">
                                    <p:tmPct val="10000"/>
                                  </p:iterate>
                                  <p:childTnLst>
                                    <p:set>
                                      <p:cBhvr>
                                        <p:cTn id="33" dur="1" fill="hold">
                                          <p:stCondLst>
                                            <p:cond delay="0"/>
                                          </p:stCondLst>
                                        </p:cTn>
                                        <p:tgtEl>
                                          <p:spTgt spid="12"/>
                                        </p:tgtEl>
                                        <p:attrNameLst>
                                          <p:attrName>style.visibility</p:attrName>
                                        </p:attrNameLst>
                                      </p:cBhvr>
                                      <p:to>
                                        <p:strVal val="visible"/>
                                      </p:to>
                                    </p:set>
                                    <p:anim calcmode="lin" valueType="num">
                                      <p:cBhvr>
                                        <p:cTn id="34" dur="500" fill="hold"/>
                                        <p:tgtEl>
                                          <p:spTgt spid="12"/>
                                        </p:tgtEl>
                                        <p:attrNameLst>
                                          <p:attrName>ppt_x</p:attrName>
                                        </p:attrNameLst>
                                      </p:cBhvr>
                                      <p:tavLst>
                                        <p:tav tm="0">
                                          <p:val>
                                            <p:strVal val="#ppt_x"/>
                                          </p:val>
                                        </p:tav>
                                        <p:tav tm="50000">
                                          <p:val>
                                            <p:strVal val="#ppt_x+.1"/>
                                          </p:val>
                                        </p:tav>
                                        <p:tav tm="100000">
                                          <p:val>
                                            <p:strVal val="#ppt_x"/>
                                          </p:val>
                                        </p:tav>
                                      </p:tavLst>
                                    </p:anim>
                                    <p:anim calcmode="lin" valueType="num">
                                      <p:cBhvr>
                                        <p:cTn id="35" dur="500" fill="hold"/>
                                        <p:tgtEl>
                                          <p:spTgt spid="12"/>
                                        </p:tgtEl>
                                        <p:attrNameLst>
                                          <p:attrName>ppt_y</p:attrName>
                                        </p:attrNameLst>
                                      </p:cBhvr>
                                      <p:tavLst>
                                        <p:tav tm="0">
                                          <p:val>
                                            <p:strVal val="#ppt_y"/>
                                          </p:val>
                                        </p:tav>
                                        <p:tav tm="100000">
                                          <p:val>
                                            <p:strVal val="#ppt_y"/>
                                          </p:val>
                                        </p:tav>
                                      </p:tavLst>
                                    </p:anim>
                                    <p:anim calcmode="lin" valueType="num">
                                      <p:cBhvr>
                                        <p:cTn id="36" dur="500" fill="hold"/>
                                        <p:tgtEl>
                                          <p:spTgt spid="12"/>
                                        </p:tgtEl>
                                        <p:attrNameLst>
                                          <p:attrName>ppt_h</p:attrName>
                                        </p:attrNameLst>
                                      </p:cBhvr>
                                      <p:tavLst>
                                        <p:tav tm="0">
                                          <p:val>
                                            <p:strVal val="#ppt_h/10"/>
                                          </p:val>
                                        </p:tav>
                                        <p:tav tm="50000">
                                          <p:val>
                                            <p:strVal val="#ppt_h+.01"/>
                                          </p:val>
                                        </p:tav>
                                        <p:tav tm="100000">
                                          <p:val>
                                            <p:strVal val="#ppt_h"/>
                                          </p:val>
                                        </p:tav>
                                      </p:tavLst>
                                    </p:anim>
                                    <p:anim calcmode="lin" valueType="num">
                                      <p:cBhvr>
                                        <p:cTn id="37" dur="500" fill="hold"/>
                                        <p:tgtEl>
                                          <p:spTgt spid="12"/>
                                        </p:tgtEl>
                                        <p:attrNameLst>
                                          <p:attrName>ppt_w</p:attrName>
                                        </p:attrNameLst>
                                      </p:cBhvr>
                                      <p:tavLst>
                                        <p:tav tm="0">
                                          <p:val>
                                            <p:strVal val="#ppt_w/10"/>
                                          </p:val>
                                        </p:tav>
                                        <p:tav tm="50000">
                                          <p:val>
                                            <p:strVal val="#ppt_w+.01"/>
                                          </p:val>
                                        </p:tav>
                                        <p:tav tm="100000">
                                          <p:val>
                                            <p:strVal val="#ppt_w"/>
                                          </p:val>
                                        </p:tav>
                                      </p:tavLst>
                                    </p:anim>
                                    <p:animEffect transition="in" filter="fade">
                                      <p:cBhvr>
                                        <p:cTn id="38" dur="500" tmFilter="0,0; .5, 1; 1, 1"/>
                                        <p:tgtEl>
                                          <p:spTgt spid="12"/>
                                        </p:tgtEl>
                                      </p:cBhvr>
                                    </p:animEffect>
                                  </p:childTnLst>
                                </p:cTn>
                              </p:par>
                            </p:childTnLst>
                          </p:cTn>
                        </p:par>
                      </p:childTnLst>
                    </p:cTn>
                  </p:par>
                  <p:par>
                    <p:cTn id="39" fill="hold">
                      <p:stCondLst>
                        <p:cond delay="indefinite"/>
                      </p:stCondLst>
                      <p:childTnLst>
                        <p:par>
                          <p:cTn id="40" fill="hold">
                            <p:stCondLst>
                              <p:cond delay="0"/>
                            </p:stCondLst>
                            <p:childTnLst>
                              <p:par>
                                <p:cTn id="41" presetID="4" presetClass="entr" presetSubtype="16" fill="hold" grpId="0" nodeType="clickEffect">
                                  <p:stCondLst>
                                    <p:cond delay="0"/>
                                  </p:stCondLst>
                                  <p:childTnLst>
                                    <p:set>
                                      <p:cBhvr>
                                        <p:cTn id="42" dur="1" fill="hold">
                                          <p:stCondLst>
                                            <p:cond delay="0"/>
                                          </p:stCondLst>
                                        </p:cTn>
                                        <p:tgtEl>
                                          <p:spTgt spid="3"/>
                                        </p:tgtEl>
                                        <p:attrNameLst>
                                          <p:attrName>style.visibility</p:attrName>
                                        </p:attrNameLst>
                                      </p:cBhvr>
                                      <p:to>
                                        <p:strVal val="visible"/>
                                      </p:to>
                                    </p:set>
                                    <p:animEffect transition="in" filter="box(in)">
                                      <p:cBhvr>
                                        <p:cTn id="43"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1" grpId="0"/>
      <p:bldP spid="12" grpId="0"/>
      <p:bldP spid="3" grpId="0" bldLvl="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2097157" name="Google Shape;63;p14"/>
          <p:cNvPicPr preferRelativeResize="0"/>
          <p:nvPr/>
        </p:nvPicPr>
        <p:blipFill rotWithShape="1">
          <a:blip r:embed="rId1"/>
          <a:srcRect/>
          <a:stretch>
            <a:fillRect/>
          </a:stretch>
        </p:blipFill>
        <p:spPr>
          <a:xfrm>
            <a:off x="7683435" y="217085"/>
            <a:ext cx="1232526" cy="611875"/>
          </a:xfrm>
          <a:prstGeom prst="rect">
            <a:avLst/>
          </a:prstGeom>
          <a:noFill/>
          <a:ln>
            <a:noFill/>
          </a:ln>
        </p:spPr>
      </p:pic>
      <p:sp>
        <p:nvSpPr>
          <p:cNvPr id="4" name="Text Box 3"/>
          <p:cNvSpPr txBox="1"/>
          <p:nvPr/>
        </p:nvSpPr>
        <p:spPr>
          <a:xfrm>
            <a:off x="279400" y="1063625"/>
            <a:ext cx="6734810" cy="521970"/>
          </a:xfrm>
          <a:prstGeom prst="rect">
            <a:avLst/>
          </a:prstGeom>
          <a:noFill/>
        </p:spPr>
        <p:txBody>
          <a:bodyPr wrap="square" rtlCol="0" anchor="t">
            <a:spAutoFit/>
          </a:bodyPr>
          <a:lstStyle/>
          <a:p>
            <a:r>
              <a:rPr lang="en-US" sz="2800" b="1" dirty="0">
                <a:solidFill>
                  <a:schemeClr val="tx1"/>
                </a:solidFill>
                <a:effectLst/>
                <a:latin typeface="+mn-lt"/>
                <a:ea typeface="Calibri" panose="020F0502020204030204" charset="0"/>
                <a:cs typeface="+mn-lt"/>
                <a:sym typeface="+mn-ea"/>
              </a:rPr>
              <a:t>B) Choose  the correct answer:</a:t>
            </a:r>
            <a:endParaRPr lang="en-US" sz="2800" b="1" dirty="0">
              <a:solidFill>
                <a:schemeClr val="tx1"/>
              </a:solidFill>
              <a:effectLst/>
              <a:sym typeface="+mn-ea"/>
            </a:endParaRPr>
          </a:p>
        </p:txBody>
      </p:sp>
      <p:sp>
        <p:nvSpPr>
          <p:cNvPr id="3" name="Google Shape;65;p14"/>
          <p:cNvSpPr txBox="1"/>
          <p:nvPr/>
        </p:nvSpPr>
        <p:spPr>
          <a:xfrm>
            <a:off x="90170" y="1755140"/>
            <a:ext cx="8963660" cy="906780"/>
          </a:xfrm>
          <a:prstGeom prst="rect">
            <a:avLst/>
          </a:prstGeom>
          <a:noFill/>
          <a:ln>
            <a:noFill/>
          </a:ln>
        </p:spPr>
        <p:txBody>
          <a:bodyPr spcFirstLastPara="1" wrap="square" lIns="91425" tIns="91425" rIns="91425" bIns="91425" anchor="t" anchorCtr="0">
            <a:noAutofit/>
          </a:bodyPr>
          <a:p>
            <a:pPr marL="0" marR="0" lvl="0" indent="0" algn="l" rtl="0">
              <a:lnSpc>
                <a:spcPct val="10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1) The number which is multiplied to get the product is called ________.   (</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multiplicand  /  </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multiplier)</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400" b="1" i="0" u="none" strike="noStrike" cap="none" dirty="0">
              <a:solidFill>
                <a:schemeClr val="tx1"/>
              </a:solidFill>
              <a:effectLst/>
              <a:latin typeface="Arial" panose="020B0604020202020204" pitchFamily="34" charset="0"/>
              <a:ea typeface="Calibri" panose="020F0502020204030204"/>
              <a:cs typeface="Arial" panose="020B0604020202020204" pitchFamily="34" charset="0"/>
              <a:sym typeface="+mn-ea"/>
            </a:endParaRPr>
          </a:p>
        </p:txBody>
      </p:sp>
      <p:sp>
        <p:nvSpPr>
          <p:cNvPr id="5" name="Google Shape;65;p14"/>
          <p:cNvSpPr txBox="1"/>
          <p:nvPr/>
        </p:nvSpPr>
        <p:spPr>
          <a:xfrm>
            <a:off x="90170" y="3048635"/>
            <a:ext cx="8963660" cy="891540"/>
          </a:xfrm>
          <a:prstGeom prst="rect">
            <a:avLst/>
          </a:prstGeom>
          <a:noFill/>
          <a:ln>
            <a:noFill/>
          </a:ln>
        </p:spPr>
        <p:txBody>
          <a:bodyPr spcFirstLastPara="1" wrap="square" lIns="91425" tIns="91425" rIns="91425" bIns="91425" anchor="t" anchorCtr="0">
            <a:noAutofit/>
          </a:bodyPr>
          <a:p>
            <a:pPr marL="0" marR="0" lvl="0" indent="0" algn="l" rtl="0">
              <a:lnSpc>
                <a:spcPct val="10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2)  We get quotient as the number left after division. _______ (True / False)           </a:t>
            </a:r>
            <a:endParaRPr lang="en-US" sz="2400" b="1" i="0" u="none" strike="noStrike" cap="none" dirty="0">
              <a:solidFill>
                <a:schemeClr val="tx1"/>
              </a:solidFill>
              <a:effectLst/>
              <a:latin typeface="Arial" panose="020B0604020202020204" pitchFamily="34" charset="0"/>
              <a:ea typeface="Calibri" panose="020F0502020204030204"/>
              <a:cs typeface="Arial" panose="020B0604020202020204" pitchFamily="34" charset="0"/>
              <a:sym typeface="+mn-ea"/>
            </a:endParaRPr>
          </a:p>
        </p:txBody>
      </p:sp>
      <p:sp>
        <p:nvSpPr>
          <p:cNvPr id="2" name="Rectangles 1"/>
          <p:cNvSpPr/>
          <p:nvPr/>
        </p:nvSpPr>
        <p:spPr>
          <a:xfrm>
            <a:off x="6984365" y="1102995"/>
            <a:ext cx="902970" cy="302895"/>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b="1">
                <a:solidFill>
                  <a:schemeClr val="tx1"/>
                </a:solidFill>
              </a:rPr>
              <a:t>2 x 1 = 2</a:t>
            </a:r>
            <a:endParaRPr lang="en-US" b="1">
              <a:solidFill>
                <a:schemeClr val="tx1"/>
              </a:solidFill>
            </a:endParaRPr>
          </a:p>
        </p:txBody>
      </p:sp>
      <p:sp>
        <p:nvSpPr>
          <p:cNvPr id="6" name="Google Shape;64;p14"/>
          <p:cNvSpPr txBox="1"/>
          <p:nvPr/>
        </p:nvSpPr>
        <p:spPr>
          <a:xfrm>
            <a:off x="227850" y="152750"/>
            <a:ext cx="8688300" cy="741444"/>
          </a:xfrm>
          <a:prstGeom prst="rect">
            <a:avLst/>
          </a:prstGeom>
          <a:noFill/>
          <a:ln>
            <a:noFill/>
          </a:ln>
        </p:spPr>
        <p:txBody>
          <a:bodyPr spcFirstLastPara="1" wrap="square" lIns="91425" tIns="91425" rIns="91425" bIns="91425" anchor="t" anchorCtr="0">
            <a:noAutofit/>
          </a:bodyPr>
          <a:p>
            <a:pPr>
              <a:buSzPts val="1800"/>
            </a:pPr>
            <a:r>
              <a:rPr lang="en-US" altLang="en-GB" sz="2200" b="1" dirty="0">
                <a:solidFill>
                  <a:srgbClr val="FF0000"/>
                </a:solidFill>
                <a:latin typeface="Calibri" panose="020F0502020204030204" charset="0"/>
                <a:cs typeface="Calibri" panose="020F0502020204030204" charset="0"/>
                <a:sym typeface="+mn-ea"/>
              </a:rPr>
              <a:t>CH - 5 MULTIPLICATION, CH - 6 DIVISION</a:t>
            </a:r>
            <a:endParaRPr lang="en-US" altLang="en-GB" sz="2200" b="1" dirty="0">
              <a:solidFill>
                <a:srgbClr val="FF0000"/>
              </a:solidFill>
              <a:latin typeface="Calibri" panose="020F0502020204030204" charset="0"/>
              <a:cs typeface="Calibri" panose="020F0502020204030204" charset="0"/>
              <a:sym typeface="+mn-ea"/>
            </a:endParaRPr>
          </a:p>
          <a:p>
            <a:pPr>
              <a:buSzPts val="1800"/>
            </a:pPr>
            <a:r>
              <a:rPr lang="en-US" sz="2200" b="1" dirty="0">
                <a:latin typeface="Calibri" panose="020F0502020204030204" charset="0"/>
                <a:cs typeface="Calibri" panose="020F0502020204030204" charset="0"/>
                <a:sym typeface="+mn-ea"/>
              </a:rPr>
              <a:t>REVISION TEST 2</a:t>
            </a:r>
            <a:r>
              <a:rPr lang="en-US" sz="2200" b="1" dirty="0">
                <a:latin typeface="Calibri" panose="020F0502020204030204" charset="0"/>
                <a:cs typeface="Calibri" panose="020F0502020204030204" charset="0"/>
                <a:sym typeface="Arial" panose="020B0604020202020204"/>
              </a:rPr>
              <a:t>          </a:t>
            </a:r>
            <a:endParaRPr lang="en-US" sz="2200" b="1" i="0" u="none" strike="noStrike" cap="none" dirty="0">
              <a:solidFill>
                <a:srgbClr val="000000"/>
              </a:solidFill>
              <a:latin typeface="Calibri" panose="020F0502020204030204" charset="0"/>
              <a:cs typeface="Calibri" panose="020F0502020204030204" charset="0"/>
              <a:sym typeface="Arial" panose="020B0604020202020204"/>
            </a:endParaRPr>
          </a:p>
        </p:txBody>
      </p:sp>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4"/>
                                        </p:tgtEl>
                                        <p:attrNameLst>
                                          <p:attrName>ppt_y</p:attrName>
                                        </p:attrNameLst>
                                      </p:cBhvr>
                                      <p:tavLst>
                                        <p:tav tm="0">
                                          <p:val>
                                            <p:strVal val="#ppt_y"/>
                                          </p:val>
                                        </p:tav>
                                        <p:tav tm="100000">
                                          <p:val>
                                            <p:strVal val="#ppt_y"/>
                                          </p:val>
                                        </p:tav>
                                      </p:tavLst>
                                    </p:anim>
                                    <p:anim calcmode="lin" valueType="num">
                                      <p:cBhvr>
                                        <p:cTn id="9" dur="500" fill="hold"/>
                                        <p:tgtEl>
                                          <p:spTgt spid="4"/>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4"/>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nodeType="clickEffect">
                                  <p:stCondLst>
                                    <p:cond delay="0"/>
                                  </p:stCondLst>
                                  <p:iterate type="lt">
                                    <p:tmPct val="10000"/>
                                  </p:iterate>
                                  <p:childTnLst>
                                    <p:set>
                                      <p:cBhvr>
                                        <p:cTn id="15" dur="1" fill="hold">
                                          <p:stCondLst>
                                            <p:cond delay="0"/>
                                          </p:stCondLst>
                                        </p:cTn>
                                        <p:tgtEl>
                                          <p:spTgt spid="3">
                                            <p:txEl>
                                              <p:pRg st="0" end="0"/>
                                            </p:txEl>
                                          </p:spTgt>
                                        </p:tgtEl>
                                        <p:attrNameLst>
                                          <p:attrName>style.visibility</p:attrName>
                                        </p:attrNameLst>
                                      </p:cBhvr>
                                      <p:to>
                                        <p:strVal val="visible"/>
                                      </p:to>
                                    </p:set>
                                    <p:anim calcmode="lin" valueType="num">
                                      <p:cBhvr>
                                        <p:cTn id="16"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5"/>
                                        </p:tgtEl>
                                        <p:attrNameLst>
                                          <p:attrName>ppt_y</p:attrName>
                                        </p:attrNameLst>
                                      </p:cBhvr>
                                      <p:tavLst>
                                        <p:tav tm="0">
                                          <p:val>
                                            <p:strVal val="#ppt_y"/>
                                          </p:val>
                                        </p:tav>
                                        <p:tav tm="100000">
                                          <p:val>
                                            <p:strVal val="#ppt_y"/>
                                          </p:val>
                                        </p:tav>
                                      </p:tavLst>
                                    </p:anim>
                                    <p:anim calcmode="lin" valueType="num">
                                      <p:cBhvr>
                                        <p:cTn id="27" dur="500" fill="hold"/>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5"/>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5"/>
                                        </p:tgtEl>
                                      </p:cBhvr>
                                    </p:animEffect>
                                  </p:childTnLst>
                                </p:cTn>
                              </p:par>
                            </p:childTnLst>
                          </p:cTn>
                        </p:par>
                      </p:childTnLst>
                    </p:cTn>
                  </p:par>
                  <p:par>
                    <p:cTn id="30" fill="hold">
                      <p:stCondLst>
                        <p:cond delay="indefinite"/>
                      </p:stCondLst>
                      <p:childTnLst>
                        <p:par>
                          <p:cTn id="31" fill="hold">
                            <p:stCondLst>
                              <p:cond delay="0"/>
                            </p:stCondLst>
                            <p:childTnLst>
                              <p:par>
                                <p:cTn id="32" presetID="4" presetClass="entr" presetSubtype="16" fill="hold" grpId="0" nodeType="clickEffect">
                                  <p:stCondLst>
                                    <p:cond delay="0"/>
                                  </p:stCondLst>
                                  <p:childTnLst>
                                    <p:set>
                                      <p:cBhvr>
                                        <p:cTn id="33" dur="1" fill="hold">
                                          <p:stCondLst>
                                            <p:cond delay="0"/>
                                          </p:stCondLst>
                                        </p:cTn>
                                        <p:tgtEl>
                                          <p:spTgt spid="2"/>
                                        </p:tgtEl>
                                        <p:attrNameLst>
                                          <p:attrName>style.visibility</p:attrName>
                                        </p:attrNameLst>
                                      </p:cBhvr>
                                      <p:to>
                                        <p:strVal val="visible"/>
                                      </p:to>
                                    </p:set>
                                    <p:animEffect transition="in" filter="box(in)">
                                      <p:cBhvr>
                                        <p:cTn id="34"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bldLvl="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787575" y="152950"/>
            <a:ext cx="1232526" cy="611875"/>
          </a:xfrm>
          <a:prstGeom prst="rect">
            <a:avLst/>
          </a:prstGeom>
          <a:noFill/>
          <a:ln>
            <a:noFill/>
          </a:ln>
        </p:spPr>
      </p:pic>
      <p:sp>
        <p:nvSpPr>
          <p:cNvPr id="4" name="Rectangles 3"/>
          <p:cNvSpPr/>
          <p:nvPr/>
        </p:nvSpPr>
        <p:spPr>
          <a:xfrm>
            <a:off x="480695" y="3249930"/>
            <a:ext cx="3818890" cy="317500"/>
          </a:xfrm>
          <a:prstGeom prst="rect">
            <a:avLst/>
          </a:prstGeom>
          <a:noFill/>
          <a:ln>
            <a:noFill/>
          </a:ln>
          <a:extLst>
            <a:ext uri="{909E8E84-426E-40DD-AFC4-6F175D3DCCD1}">
              <a14:hiddenFill xmlns:a14="http://schemas.microsoft.com/office/drawing/2010/main">
                <a:solidFill>
                  <a:srgbClr val="4DD60C"/>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latin typeface="Arial" panose="020B0604020202020204" pitchFamily="34" charset="0"/>
                <a:cs typeface="Arial" panose="020B0604020202020204" pitchFamily="34" charset="0"/>
              </a:rPr>
              <a:t>2) Divide the following :</a:t>
            </a:r>
            <a:endParaRPr lang="en-US" sz="2400" b="1">
              <a:solidFill>
                <a:schemeClr val="tx1"/>
              </a:solidFill>
              <a:latin typeface="Arial" panose="020B0604020202020204" pitchFamily="34" charset="0"/>
              <a:cs typeface="Arial" panose="020B0604020202020204" pitchFamily="34" charset="0"/>
            </a:endParaRPr>
          </a:p>
        </p:txBody>
      </p:sp>
      <p:sp>
        <p:nvSpPr>
          <p:cNvPr id="8" name="Text Box 7"/>
          <p:cNvSpPr txBox="1"/>
          <p:nvPr/>
        </p:nvSpPr>
        <p:spPr>
          <a:xfrm>
            <a:off x="227965" y="1304925"/>
            <a:ext cx="5134610" cy="521970"/>
          </a:xfrm>
          <a:prstGeom prst="rect">
            <a:avLst/>
          </a:prstGeom>
          <a:noFill/>
        </p:spPr>
        <p:txBody>
          <a:bodyPr wrap="square" rtlCol="0" anchor="t">
            <a:spAutoFit/>
          </a:bodyPr>
          <a:p>
            <a:r>
              <a:rPr lang="en-US" sz="2800" b="1" dirty="0">
                <a:solidFill>
                  <a:schemeClr val="tx1"/>
                </a:solidFill>
                <a:effectLst/>
                <a:sym typeface="+mn-ea"/>
              </a:rPr>
              <a:t>C) Do as directed :</a:t>
            </a:r>
            <a:endParaRPr lang="en-US" sz="2800" b="1" dirty="0">
              <a:solidFill>
                <a:schemeClr val="tx1"/>
              </a:solidFill>
              <a:effectLst/>
              <a:sym typeface="+mn-ea"/>
            </a:endParaRPr>
          </a:p>
        </p:txBody>
      </p:sp>
      <p:sp>
        <p:nvSpPr>
          <p:cNvPr id="11" name="Rectangle 2"/>
          <p:cNvSpPr/>
          <p:nvPr/>
        </p:nvSpPr>
        <p:spPr>
          <a:xfrm>
            <a:off x="402590" y="1894840"/>
            <a:ext cx="5782945" cy="3543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r>
              <a:rPr lang="en-US" sz="2400" b="1" dirty="0">
                <a:solidFill>
                  <a:schemeClr val="tx1"/>
                </a:solidFill>
              </a:rPr>
              <a:t>1) Multiply using Lattice Multiplication. </a:t>
            </a:r>
            <a:endParaRPr lang="en-IN" sz="2400" b="1" dirty="0">
              <a:solidFill>
                <a:schemeClr val="tx1"/>
              </a:solidFill>
            </a:endParaRPr>
          </a:p>
        </p:txBody>
      </p:sp>
      <p:sp>
        <p:nvSpPr>
          <p:cNvPr id="12" name="Rectangles 11"/>
          <p:cNvSpPr/>
          <p:nvPr/>
        </p:nvSpPr>
        <p:spPr>
          <a:xfrm>
            <a:off x="1308100" y="2363470"/>
            <a:ext cx="1834515" cy="536575"/>
          </a:xfrm>
          <a:prstGeom prst="rect">
            <a:avLst/>
          </a:prstGeom>
          <a:noFill/>
          <a:ln w="19050">
            <a:noFill/>
          </a:ln>
          <a:extLst>
            <a:ext uri="{909E8E84-426E-40DD-AFC4-6F175D3DCCD1}">
              <a14:hiddenFill xmlns:a14="http://schemas.microsoft.com/office/drawing/2010/main">
                <a:solidFill>
                  <a:srgbClr val="F1FC72"/>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sym typeface="+mn-ea"/>
              </a:rPr>
              <a:t> </a:t>
            </a:r>
            <a:r>
              <a:rPr lang="en-US" sz="2800" b="1">
                <a:solidFill>
                  <a:schemeClr val="tx1"/>
                </a:solidFill>
                <a:sym typeface="+mn-ea"/>
              </a:rPr>
              <a:t>62 x 47  </a:t>
            </a:r>
            <a:endParaRPr lang="en-US" sz="2800" b="1">
              <a:solidFill>
                <a:schemeClr val="tx1"/>
              </a:solidFill>
              <a:sym typeface="+mn-ea"/>
            </a:endParaRPr>
          </a:p>
        </p:txBody>
      </p:sp>
      <p:sp>
        <p:nvSpPr>
          <p:cNvPr id="3" name="Rectangles 2"/>
          <p:cNvSpPr/>
          <p:nvPr/>
        </p:nvSpPr>
        <p:spPr>
          <a:xfrm>
            <a:off x="6963410" y="1220470"/>
            <a:ext cx="902970" cy="302895"/>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b="1">
                <a:solidFill>
                  <a:schemeClr val="tx1"/>
                </a:solidFill>
              </a:rPr>
              <a:t>2 x 2 = 4</a:t>
            </a:r>
            <a:endParaRPr lang="en-US" b="1">
              <a:solidFill>
                <a:schemeClr val="tx1"/>
              </a:solidFill>
            </a:endParaRPr>
          </a:p>
        </p:txBody>
      </p:sp>
      <p:sp>
        <p:nvSpPr>
          <p:cNvPr id="6" name="Rectangles 5"/>
          <p:cNvSpPr/>
          <p:nvPr>
            <p:custDataLst>
              <p:tags r:id="rId2"/>
            </p:custDataLst>
          </p:nvPr>
        </p:nvSpPr>
        <p:spPr>
          <a:xfrm>
            <a:off x="1388110" y="3870325"/>
            <a:ext cx="2004060" cy="4013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800" b="1">
                <a:solidFill>
                  <a:schemeClr val="tx1"/>
                </a:solidFill>
                <a:latin typeface="Arial" panose="020B0604020202020204" pitchFamily="34" charset="0"/>
                <a:cs typeface="Arial" panose="020B0604020202020204" pitchFamily="34" charset="0"/>
                <a:sym typeface="+mn-ea"/>
              </a:rPr>
              <a:t>5268 ÷ 28</a:t>
            </a:r>
            <a:endParaRPr lang="en-US" sz="2800" b="1">
              <a:solidFill>
                <a:schemeClr val="tx1"/>
              </a:solidFill>
              <a:latin typeface="Arial" panose="020B0604020202020204" pitchFamily="34" charset="0"/>
              <a:cs typeface="Arial" panose="020B0604020202020204" pitchFamily="34" charset="0"/>
            </a:endParaRPr>
          </a:p>
        </p:txBody>
      </p:sp>
      <p:sp>
        <p:nvSpPr>
          <p:cNvPr id="5" name="Google Shape;64;p14"/>
          <p:cNvSpPr txBox="1"/>
          <p:nvPr/>
        </p:nvSpPr>
        <p:spPr>
          <a:xfrm>
            <a:off x="227850" y="152750"/>
            <a:ext cx="8688300" cy="741444"/>
          </a:xfrm>
          <a:prstGeom prst="rect">
            <a:avLst/>
          </a:prstGeom>
          <a:noFill/>
          <a:ln>
            <a:noFill/>
          </a:ln>
        </p:spPr>
        <p:txBody>
          <a:bodyPr spcFirstLastPara="1" wrap="square" lIns="91425" tIns="91425" rIns="91425" bIns="91425" anchor="t" anchorCtr="0">
            <a:noAutofit/>
          </a:bodyPr>
          <a:p>
            <a:pPr>
              <a:buSzPts val="1800"/>
            </a:pPr>
            <a:r>
              <a:rPr lang="en-US" altLang="en-GB" sz="2200" b="1" dirty="0">
                <a:solidFill>
                  <a:srgbClr val="FF0000"/>
                </a:solidFill>
                <a:latin typeface="Calibri" panose="020F0502020204030204" charset="0"/>
                <a:cs typeface="Calibri" panose="020F0502020204030204" charset="0"/>
                <a:sym typeface="+mn-ea"/>
              </a:rPr>
              <a:t>CH - 5 MULTIPLICATION, CH - 6 DIVISION</a:t>
            </a:r>
            <a:endParaRPr lang="en-US" altLang="en-GB" sz="2200" b="1" dirty="0">
              <a:solidFill>
                <a:srgbClr val="FF0000"/>
              </a:solidFill>
              <a:latin typeface="Calibri" panose="020F0502020204030204" charset="0"/>
              <a:cs typeface="Calibri" panose="020F0502020204030204" charset="0"/>
              <a:sym typeface="+mn-ea"/>
            </a:endParaRPr>
          </a:p>
          <a:p>
            <a:pPr>
              <a:buSzPts val="1800"/>
            </a:pPr>
            <a:r>
              <a:rPr lang="en-US" sz="2200" b="1" dirty="0">
                <a:latin typeface="Calibri" panose="020F0502020204030204" charset="0"/>
                <a:cs typeface="Calibri" panose="020F0502020204030204" charset="0"/>
                <a:sym typeface="+mn-ea"/>
              </a:rPr>
              <a:t>REVISION TEST 2</a:t>
            </a:r>
            <a:r>
              <a:rPr lang="en-US" sz="2200" b="1" dirty="0">
                <a:latin typeface="Calibri" panose="020F0502020204030204" charset="0"/>
                <a:cs typeface="Calibri" panose="020F0502020204030204" charset="0"/>
                <a:sym typeface="Arial" panose="020B0604020202020204"/>
              </a:rPr>
              <a:t>          </a:t>
            </a:r>
            <a:endParaRPr lang="en-US" sz="2200" b="1" i="0" u="none" strike="noStrike" cap="none" dirty="0">
              <a:solidFill>
                <a:srgbClr val="000000"/>
              </a:solidFill>
              <a:latin typeface="Calibri" panose="020F0502020204030204" charset="0"/>
              <a:cs typeface="Calibri" panose="020F0502020204030204" charset="0"/>
              <a:sym typeface="Arial" panose="020B0604020202020204"/>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8"/>
                                        </p:tgtEl>
                                        <p:attrNameLst>
                                          <p:attrName>ppt_y</p:attrName>
                                        </p:attrNameLst>
                                      </p:cBhvr>
                                      <p:tavLst>
                                        <p:tav tm="0">
                                          <p:val>
                                            <p:strVal val="#ppt_y"/>
                                          </p:val>
                                        </p:tav>
                                        <p:tav tm="100000">
                                          <p:val>
                                            <p:strVal val="#ppt_y"/>
                                          </p:val>
                                        </p:tav>
                                      </p:tavLst>
                                    </p:anim>
                                    <p:anim calcmode="lin" valueType="num">
                                      <p:cBhvr>
                                        <p:cTn id="9" dur="500" fill="hold"/>
                                        <p:tgtEl>
                                          <p:spTgt spid="8"/>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8"/>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8"/>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11"/>
                                        </p:tgtEl>
                                        <p:attrNameLst>
                                          <p:attrName>style.visibility</p:attrName>
                                        </p:attrNameLst>
                                      </p:cBhvr>
                                      <p:to>
                                        <p:strVal val="visible"/>
                                      </p:to>
                                    </p:set>
                                    <p:anim calcmode="lin" valueType="num">
                                      <p:cBhvr>
                                        <p:cTn id="16" dur="500" fill="hold"/>
                                        <p:tgtEl>
                                          <p:spTgt spid="11"/>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11"/>
                                        </p:tgtEl>
                                        <p:attrNameLst>
                                          <p:attrName>ppt_y</p:attrName>
                                        </p:attrNameLst>
                                      </p:cBhvr>
                                      <p:tavLst>
                                        <p:tav tm="0">
                                          <p:val>
                                            <p:strVal val="#ppt_y"/>
                                          </p:val>
                                        </p:tav>
                                        <p:tav tm="100000">
                                          <p:val>
                                            <p:strVal val="#ppt_y"/>
                                          </p:val>
                                        </p:tav>
                                      </p:tavLst>
                                    </p:anim>
                                    <p:anim calcmode="lin" valueType="num">
                                      <p:cBhvr>
                                        <p:cTn id="18" dur="500" fill="hold"/>
                                        <p:tgtEl>
                                          <p:spTgt spid="11"/>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11"/>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11"/>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000" fill="hold">
                                          <p:stCondLst>
                                            <p:cond delay="0"/>
                                          </p:stCondLst>
                                        </p:cTn>
                                        <p:tgtEl>
                                          <p:spTgt spid="12"/>
                                        </p:tgtEl>
                                        <p:attrNameLst>
                                          <p:attrName>style.visibility</p:attrName>
                                        </p:attrNameLst>
                                      </p:cBhvr>
                                      <p:to>
                                        <p:strVal val="visible"/>
                                      </p:to>
                                    </p:set>
                                    <p:anim calcmode="lin" valueType="num">
                                      <p:cBhvr>
                                        <p:cTn id="25" dur="1000" fill="hold"/>
                                        <p:tgtEl>
                                          <p:spTgt spid="12"/>
                                        </p:tgtEl>
                                        <p:attrNameLst>
                                          <p:attrName>ppt_x</p:attrName>
                                        </p:attrNameLst>
                                      </p:cBhvr>
                                      <p:tavLst>
                                        <p:tav tm="0">
                                          <p:val>
                                            <p:strVal val="#ppt_x"/>
                                          </p:val>
                                        </p:tav>
                                        <p:tav tm="50000">
                                          <p:val>
                                            <p:strVal val="#ppt_x+.1"/>
                                          </p:val>
                                        </p:tav>
                                        <p:tav tm="100000">
                                          <p:val>
                                            <p:strVal val="#ppt_x"/>
                                          </p:val>
                                        </p:tav>
                                      </p:tavLst>
                                    </p:anim>
                                    <p:anim calcmode="lin" valueType="num">
                                      <p:cBhvr>
                                        <p:cTn id="26" dur="1000" fill="hold"/>
                                        <p:tgtEl>
                                          <p:spTgt spid="12"/>
                                        </p:tgtEl>
                                        <p:attrNameLst>
                                          <p:attrName>ppt_y</p:attrName>
                                        </p:attrNameLst>
                                      </p:cBhvr>
                                      <p:tavLst>
                                        <p:tav tm="0">
                                          <p:val>
                                            <p:strVal val="#ppt_y"/>
                                          </p:val>
                                        </p:tav>
                                        <p:tav tm="100000">
                                          <p:val>
                                            <p:strVal val="#ppt_y"/>
                                          </p:val>
                                        </p:tav>
                                      </p:tavLst>
                                    </p:anim>
                                    <p:anim calcmode="lin" valueType="num">
                                      <p:cBhvr>
                                        <p:cTn id="27" dur="1000" fill="hold"/>
                                        <p:tgtEl>
                                          <p:spTgt spid="12"/>
                                        </p:tgtEl>
                                        <p:attrNameLst>
                                          <p:attrName>ppt_h</p:attrName>
                                        </p:attrNameLst>
                                      </p:cBhvr>
                                      <p:tavLst>
                                        <p:tav tm="0">
                                          <p:val>
                                            <p:strVal val="#ppt_h/10"/>
                                          </p:val>
                                        </p:tav>
                                        <p:tav tm="50000">
                                          <p:val>
                                            <p:strVal val="#ppt_h+.01"/>
                                          </p:val>
                                        </p:tav>
                                        <p:tav tm="100000">
                                          <p:val>
                                            <p:strVal val="#ppt_h"/>
                                          </p:val>
                                        </p:tav>
                                      </p:tavLst>
                                    </p:anim>
                                    <p:anim calcmode="lin" valueType="num">
                                      <p:cBhvr>
                                        <p:cTn id="28" dur="1000" fill="hold"/>
                                        <p:tgtEl>
                                          <p:spTgt spid="12"/>
                                        </p:tgtEl>
                                        <p:attrNameLst>
                                          <p:attrName>ppt_w</p:attrName>
                                        </p:attrNameLst>
                                      </p:cBhvr>
                                      <p:tavLst>
                                        <p:tav tm="0">
                                          <p:val>
                                            <p:strVal val="#ppt_w/10"/>
                                          </p:val>
                                        </p:tav>
                                        <p:tav tm="50000">
                                          <p:val>
                                            <p:strVal val="#ppt_w+.01"/>
                                          </p:val>
                                        </p:tav>
                                        <p:tav tm="100000">
                                          <p:val>
                                            <p:strVal val="#ppt_w"/>
                                          </p:val>
                                        </p:tav>
                                      </p:tavLst>
                                    </p:anim>
                                    <p:animEffect transition="in" filter="fade">
                                      <p:cBhvr>
                                        <p:cTn id="29" dur="1000" tmFilter="0,0; .5, 1; 1, 1"/>
                                        <p:tgtEl>
                                          <p:spTgt spid="12"/>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grpId="0" nodeType="clickEffect">
                                  <p:stCondLst>
                                    <p:cond delay="0"/>
                                  </p:stCondLst>
                                  <p:iterate type="lt">
                                    <p:tmPct val="10000"/>
                                  </p:iterate>
                                  <p:childTnLst>
                                    <p:set>
                                      <p:cBhvr>
                                        <p:cTn id="33" dur="1" fill="hold">
                                          <p:stCondLst>
                                            <p:cond delay="0"/>
                                          </p:stCondLst>
                                        </p:cTn>
                                        <p:tgtEl>
                                          <p:spTgt spid="4"/>
                                        </p:tgtEl>
                                        <p:attrNameLst>
                                          <p:attrName>style.visibility</p:attrName>
                                        </p:attrNameLst>
                                      </p:cBhvr>
                                      <p:to>
                                        <p:strVal val="visible"/>
                                      </p:to>
                                    </p:set>
                                    <p:anim calcmode="lin" valueType="num">
                                      <p:cBhvr>
                                        <p:cTn id="34" dur="500" fill="hold"/>
                                        <p:tgtEl>
                                          <p:spTgt spid="4"/>
                                        </p:tgtEl>
                                        <p:attrNameLst>
                                          <p:attrName>ppt_x</p:attrName>
                                        </p:attrNameLst>
                                      </p:cBhvr>
                                      <p:tavLst>
                                        <p:tav tm="0">
                                          <p:val>
                                            <p:strVal val="#ppt_x"/>
                                          </p:val>
                                        </p:tav>
                                        <p:tav tm="50000">
                                          <p:val>
                                            <p:strVal val="#ppt_x+.1"/>
                                          </p:val>
                                        </p:tav>
                                        <p:tav tm="100000">
                                          <p:val>
                                            <p:strVal val="#ppt_x"/>
                                          </p:val>
                                        </p:tav>
                                      </p:tavLst>
                                    </p:anim>
                                    <p:anim calcmode="lin" valueType="num">
                                      <p:cBhvr>
                                        <p:cTn id="35" dur="500" fill="hold"/>
                                        <p:tgtEl>
                                          <p:spTgt spid="4"/>
                                        </p:tgtEl>
                                        <p:attrNameLst>
                                          <p:attrName>ppt_y</p:attrName>
                                        </p:attrNameLst>
                                      </p:cBhvr>
                                      <p:tavLst>
                                        <p:tav tm="0">
                                          <p:val>
                                            <p:strVal val="#ppt_y"/>
                                          </p:val>
                                        </p:tav>
                                        <p:tav tm="100000">
                                          <p:val>
                                            <p:strVal val="#ppt_y"/>
                                          </p:val>
                                        </p:tav>
                                      </p:tavLst>
                                    </p:anim>
                                    <p:anim calcmode="lin" valueType="num">
                                      <p:cBhvr>
                                        <p:cTn id="36" dur="500" fill="hold"/>
                                        <p:tgtEl>
                                          <p:spTgt spid="4"/>
                                        </p:tgtEl>
                                        <p:attrNameLst>
                                          <p:attrName>ppt_h</p:attrName>
                                        </p:attrNameLst>
                                      </p:cBhvr>
                                      <p:tavLst>
                                        <p:tav tm="0">
                                          <p:val>
                                            <p:strVal val="#ppt_h/10"/>
                                          </p:val>
                                        </p:tav>
                                        <p:tav tm="50000">
                                          <p:val>
                                            <p:strVal val="#ppt_h+.01"/>
                                          </p:val>
                                        </p:tav>
                                        <p:tav tm="100000">
                                          <p:val>
                                            <p:strVal val="#ppt_h"/>
                                          </p:val>
                                        </p:tav>
                                      </p:tavLst>
                                    </p:anim>
                                    <p:anim calcmode="lin" valueType="num">
                                      <p:cBhvr>
                                        <p:cTn id="37" dur="500" fill="hold"/>
                                        <p:tgtEl>
                                          <p:spTgt spid="4"/>
                                        </p:tgtEl>
                                        <p:attrNameLst>
                                          <p:attrName>ppt_w</p:attrName>
                                        </p:attrNameLst>
                                      </p:cBhvr>
                                      <p:tavLst>
                                        <p:tav tm="0">
                                          <p:val>
                                            <p:strVal val="#ppt_w/10"/>
                                          </p:val>
                                        </p:tav>
                                        <p:tav tm="50000">
                                          <p:val>
                                            <p:strVal val="#ppt_w+.01"/>
                                          </p:val>
                                        </p:tav>
                                        <p:tav tm="100000">
                                          <p:val>
                                            <p:strVal val="#ppt_w"/>
                                          </p:val>
                                        </p:tav>
                                      </p:tavLst>
                                    </p:anim>
                                    <p:animEffect transition="in" filter="fade">
                                      <p:cBhvr>
                                        <p:cTn id="38" dur="500" tmFilter="0,0; .5, 1; 1, 1"/>
                                        <p:tgtEl>
                                          <p:spTgt spid="4"/>
                                        </p:tgtEl>
                                      </p:cBhvr>
                                    </p:animEffect>
                                  </p:childTnLst>
                                </p:cTn>
                              </p:par>
                            </p:childTnLst>
                          </p:cTn>
                        </p:par>
                      </p:childTnLst>
                    </p:cTn>
                  </p:par>
                  <p:par>
                    <p:cTn id="39" fill="hold">
                      <p:stCondLst>
                        <p:cond delay="indefinite"/>
                      </p:stCondLst>
                      <p:childTnLst>
                        <p:par>
                          <p:cTn id="40" fill="hold">
                            <p:stCondLst>
                              <p:cond delay="0"/>
                            </p:stCondLst>
                            <p:childTnLst>
                              <p:par>
                                <p:cTn id="41" presetID="4" presetClass="entr" presetSubtype="16"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animEffect transition="in" filter="box(in)">
                                      <p:cBhvr>
                                        <p:cTn id="43" dur="2000"/>
                                        <p:tgtEl>
                                          <p:spTgt spid="6"/>
                                        </p:tgtEl>
                                      </p:cBhvr>
                                    </p:animEffect>
                                  </p:childTnLst>
                                </p:cTn>
                              </p:par>
                            </p:childTnLst>
                          </p:cTn>
                        </p:par>
                      </p:childTnLst>
                    </p:cTn>
                  </p:par>
                  <p:par>
                    <p:cTn id="44" fill="hold">
                      <p:stCondLst>
                        <p:cond delay="indefinite"/>
                      </p:stCondLst>
                      <p:childTnLst>
                        <p:par>
                          <p:cTn id="45" fill="hold">
                            <p:stCondLst>
                              <p:cond delay="0"/>
                            </p:stCondLst>
                            <p:childTnLst>
                              <p:par>
                                <p:cTn id="46" presetID="4" presetClass="entr" presetSubtype="16" fill="hold" grpId="0" nodeType="clickEffect">
                                  <p:stCondLst>
                                    <p:cond delay="0"/>
                                  </p:stCondLst>
                                  <p:childTnLst>
                                    <p:set>
                                      <p:cBhvr>
                                        <p:cTn id="47" dur="1" fill="hold">
                                          <p:stCondLst>
                                            <p:cond delay="0"/>
                                          </p:stCondLst>
                                        </p:cTn>
                                        <p:tgtEl>
                                          <p:spTgt spid="3"/>
                                        </p:tgtEl>
                                        <p:attrNameLst>
                                          <p:attrName>style.visibility</p:attrName>
                                        </p:attrNameLst>
                                      </p:cBhvr>
                                      <p:to>
                                        <p:strVal val="visible"/>
                                      </p:to>
                                    </p:set>
                                    <p:animEffect transition="in" filter="box(in)">
                                      <p:cBhvr>
                                        <p:cTn id="48"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11" grpId="0" bldLvl="0" animBg="1"/>
      <p:bldP spid="12" grpId="0" bldLvl="0" animBg="1"/>
      <p:bldP spid="3" grpId="0" bldLvl="0" animBg="1"/>
      <p:bldP spid="6" grpId="0" bldLvl="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698040" y="217720"/>
            <a:ext cx="1232526" cy="611875"/>
          </a:xfrm>
          <a:prstGeom prst="rect">
            <a:avLst/>
          </a:prstGeom>
          <a:noFill/>
          <a:ln>
            <a:noFill/>
          </a:ln>
        </p:spPr>
      </p:pic>
      <p:sp>
        <p:nvSpPr>
          <p:cNvPr id="2" name="Rectangles 1"/>
          <p:cNvSpPr/>
          <p:nvPr/>
        </p:nvSpPr>
        <p:spPr>
          <a:xfrm>
            <a:off x="213360" y="1461770"/>
            <a:ext cx="8826500" cy="1162685"/>
          </a:xfrm>
          <a:prstGeom prst="rect">
            <a:avLst/>
          </a:prstGeom>
          <a:noFill/>
          <a:ln>
            <a:noFill/>
          </a:ln>
          <a:extLst>
            <a:ext uri="{909E8E84-426E-40DD-AFC4-6F175D3DCCD1}">
              <a14:hiddenFill xmlns:a14="http://schemas.microsoft.com/office/drawing/2010/main">
                <a:solidFill>
                  <a:schemeClr val="accent6">
                    <a:lumMod val="75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000" b="1">
                <a:solidFill>
                  <a:schemeClr val="tx1"/>
                </a:solidFill>
              </a:rPr>
              <a:t>1)  Multiply the greatest 3-digit number and the greatest 2-digit number.</a:t>
            </a:r>
            <a:endParaRPr lang="en-US" sz="2000" b="1">
              <a:solidFill>
                <a:schemeClr val="tx1"/>
              </a:solidFill>
            </a:endParaRPr>
          </a:p>
        </p:txBody>
      </p:sp>
      <p:sp>
        <p:nvSpPr>
          <p:cNvPr id="3" name="Rectangles 2"/>
          <p:cNvSpPr/>
          <p:nvPr/>
        </p:nvSpPr>
        <p:spPr>
          <a:xfrm>
            <a:off x="227965" y="2879090"/>
            <a:ext cx="8702675" cy="981710"/>
          </a:xfrm>
          <a:prstGeom prst="rect">
            <a:avLst/>
          </a:prstGeom>
          <a:noFill/>
          <a:ln>
            <a:noFill/>
          </a:ln>
          <a:extLst>
            <a:ext uri="{909E8E84-426E-40DD-AFC4-6F175D3DCCD1}">
              <a14:hiddenFill xmlns:a14="http://schemas.microsoft.com/office/drawing/2010/main">
                <a:solidFill>
                  <a:schemeClr val="accent6">
                    <a:lumMod val="75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marL="0" marR="0" lvl="0" indent="0" algn="l" rtl="0">
              <a:lnSpc>
                <a:spcPct val="100000"/>
              </a:lnSpc>
              <a:spcBef>
                <a:spcPts val="0"/>
              </a:spcBef>
              <a:spcAft>
                <a:spcPts val="0"/>
              </a:spcAft>
              <a:buClr>
                <a:srgbClr val="000000"/>
              </a:buClr>
              <a:buSzPts val="1800"/>
              <a:buFont typeface="Wingdings" panose="05000000000000000000" charset="0"/>
              <a:buNone/>
            </a:pPr>
            <a:r>
              <a:rPr lang="en-US" sz="2000" b="1">
                <a:solidFill>
                  <a:schemeClr val="tx1"/>
                </a:solidFill>
              </a:rPr>
              <a:t>2)</a:t>
            </a:r>
            <a:r>
              <a:rPr lang="en-US" sz="2000" b="1" dirty="0">
                <a:solidFill>
                  <a:schemeClr val="tx1"/>
                </a:solidFill>
                <a:latin typeface="+mj-lt"/>
                <a:cs typeface="+mj-lt"/>
                <a:sym typeface="+mn-ea"/>
              </a:rPr>
              <a:t> Domino’s Pizza delivers 4920 pizzas in a day. How many pizza are delivered in an hour</a:t>
            </a:r>
            <a:r>
              <a:rPr lang="en-US" sz="2000" b="1" dirty="0">
                <a:solidFill>
                  <a:schemeClr val="tx1"/>
                </a:solidFill>
                <a:effectLst>
                  <a:outerShdw blurRad="38100" dist="19050" dir="2700000" algn="tl" rotWithShape="0">
                    <a:schemeClr val="dk1">
                      <a:alpha val="40000"/>
                    </a:schemeClr>
                  </a:outerShdw>
                </a:effectLst>
                <a:latin typeface="+mj-lt"/>
                <a:cs typeface="+mj-lt"/>
                <a:sym typeface="+mn-ea"/>
              </a:rPr>
              <a:t>? </a:t>
            </a:r>
            <a:r>
              <a:rPr lang="en-US" sz="2000" b="1" dirty="0">
                <a:solidFill>
                  <a:schemeClr val="tx1"/>
                </a:solidFill>
                <a:effectLst/>
                <a:latin typeface="+mj-lt"/>
                <a:cs typeface="+mj-lt"/>
                <a:sym typeface="+mn-ea"/>
              </a:rPr>
              <a:t>Why should we avoid eating junk food?</a:t>
            </a:r>
            <a:r>
              <a:rPr lang="en-US" sz="2000" b="1" dirty="0">
                <a:solidFill>
                  <a:schemeClr val="bg1"/>
                </a:solidFill>
                <a:latin typeface="Algerian" panose="04020705040A02060702" pitchFamily="82" charset="0"/>
                <a:sym typeface="+mn-ea"/>
              </a:rPr>
              <a:t>+</a:t>
            </a:r>
            <a:endParaRPr lang="en-US" sz="2000" b="1">
              <a:solidFill>
                <a:schemeClr val="tx1"/>
              </a:solidFill>
            </a:endParaRPr>
          </a:p>
        </p:txBody>
      </p:sp>
      <p:sp>
        <p:nvSpPr>
          <p:cNvPr id="5" name="Text Box 4"/>
          <p:cNvSpPr txBox="1"/>
          <p:nvPr/>
        </p:nvSpPr>
        <p:spPr>
          <a:xfrm>
            <a:off x="294005" y="1019175"/>
            <a:ext cx="2124075" cy="521970"/>
          </a:xfrm>
          <a:prstGeom prst="rect">
            <a:avLst/>
          </a:prstGeom>
          <a:noFill/>
        </p:spPr>
        <p:txBody>
          <a:bodyPr wrap="square" rtlCol="0" anchor="t">
            <a:spAutoFit/>
          </a:bodyPr>
          <a:p>
            <a:r>
              <a:rPr lang="en-US" sz="2800" b="1" dirty="0">
                <a:solidFill>
                  <a:schemeClr val="tx1"/>
                </a:solidFill>
                <a:effectLst/>
                <a:sym typeface="+mn-ea"/>
              </a:rPr>
              <a:t>D) Solve :</a:t>
            </a:r>
            <a:endParaRPr lang="en-US" sz="2800" b="1" dirty="0">
              <a:solidFill>
                <a:schemeClr val="tx1"/>
              </a:solidFill>
              <a:effectLst/>
              <a:sym typeface="+mn-ea"/>
            </a:endParaRPr>
          </a:p>
        </p:txBody>
      </p:sp>
      <p:sp>
        <p:nvSpPr>
          <p:cNvPr id="4" name="Google Shape;64;p14"/>
          <p:cNvSpPr txBox="1"/>
          <p:nvPr/>
        </p:nvSpPr>
        <p:spPr>
          <a:xfrm>
            <a:off x="227850" y="152750"/>
            <a:ext cx="8688300" cy="741444"/>
          </a:xfrm>
          <a:prstGeom prst="rect">
            <a:avLst/>
          </a:prstGeom>
          <a:noFill/>
          <a:ln>
            <a:noFill/>
          </a:ln>
        </p:spPr>
        <p:txBody>
          <a:bodyPr spcFirstLastPara="1" wrap="square" lIns="91425" tIns="91425" rIns="91425" bIns="91425" anchor="t" anchorCtr="0">
            <a:noAutofit/>
          </a:bodyPr>
          <a:p>
            <a:pPr>
              <a:buSzPts val="1800"/>
            </a:pPr>
            <a:r>
              <a:rPr lang="en-US" altLang="en-GB" sz="2200" b="1" dirty="0">
                <a:solidFill>
                  <a:srgbClr val="FF0000"/>
                </a:solidFill>
                <a:latin typeface="Calibri" panose="020F0502020204030204" charset="0"/>
                <a:cs typeface="Calibri" panose="020F0502020204030204" charset="0"/>
                <a:sym typeface="+mn-ea"/>
              </a:rPr>
              <a:t>CH - 5 MULTIPLICATION, CH - 6 DIVISION</a:t>
            </a:r>
            <a:endParaRPr lang="en-US" altLang="en-GB" sz="2200" b="1" dirty="0">
              <a:solidFill>
                <a:srgbClr val="FF0000"/>
              </a:solidFill>
              <a:latin typeface="Calibri" panose="020F0502020204030204" charset="0"/>
              <a:cs typeface="Calibri" panose="020F0502020204030204" charset="0"/>
              <a:sym typeface="+mn-ea"/>
            </a:endParaRPr>
          </a:p>
          <a:p>
            <a:pPr>
              <a:buSzPts val="1800"/>
            </a:pPr>
            <a:r>
              <a:rPr lang="en-US" sz="2200" b="1" dirty="0">
                <a:latin typeface="Calibri" panose="020F0502020204030204" charset="0"/>
                <a:cs typeface="Calibri" panose="020F0502020204030204" charset="0"/>
                <a:sym typeface="+mn-ea"/>
              </a:rPr>
              <a:t>REVISION TEST 2</a:t>
            </a:r>
            <a:r>
              <a:rPr lang="en-US" sz="2200" b="1" dirty="0">
                <a:latin typeface="Calibri" panose="020F0502020204030204" charset="0"/>
                <a:cs typeface="Calibri" panose="020F0502020204030204" charset="0"/>
                <a:sym typeface="Arial" panose="020B0604020202020204"/>
              </a:rPr>
              <a:t>          </a:t>
            </a:r>
            <a:endParaRPr lang="en-US" sz="2200" b="1" i="0" u="none" strike="noStrike" cap="none" dirty="0">
              <a:solidFill>
                <a:srgbClr val="000000"/>
              </a:solidFill>
              <a:latin typeface="Calibri" panose="020F0502020204030204" charset="0"/>
              <a:cs typeface="Calibri" panose="020F0502020204030204" charset="0"/>
              <a:sym typeface="Arial" panose="020B0604020202020204"/>
            </a:endParaRPr>
          </a:p>
        </p:txBody>
      </p:sp>
      <p:sp>
        <p:nvSpPr>
          <p:cNvPr id="6" name="Rectangles 5"/>
          <p:cNvSpPr/>
          <p:nvPr/>
        </p:nvSpPr>
        <p:spPr>
          <a:xfrm>
            <a:off x="6984365" y="1064260"/>
            <a:ext cx="902970" cy="302895"/>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b="1">
                <a:solidFill>
                  <a:schemeClr val="tx1"/>
                </a:solidFill>
              </a:rPr>
              <a:t>3 x 2 = 6</a:t>
            </a:r>
            <a:endParaRPr lang="en-US" b="1">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5"/>
                                        </p:tgtEl>
                                        <p:attrNameLst>
                                          <p:attrName>ppt_y</p:attrName>
                                        </p:attrNameLst>
                                      </p:cBhvr>
                                      <p:tavLst>
                                        <p:tav tm="0">
                                          <p:val>
                                            <p:strVal val="#ppt_y"/>
                                          </p:val>
                                        </p:tav>
                                        <p:tav tm="100000">
                                          <p:val>
                                            <p:strVal val="#ppt_y"/>
                                          </p:val>
                                        </p:tav>
                                      </p:tavLst>
                                    </p:anim>
                                    <p:anim calcmode="lin" valueType="num">
                                      <p:cBhvr>
                                        <p:cTn id="9" dur="500" fill="hold"/>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5"/>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2"/>
                                        </p:tgtEl>
                                        <p:attrNameLst>
                                          <p:attrName>style.visibility</p:attrName>
                                        </p:attrNameLst>
                                      </p:cBhvr>
                                      <p:to>
                                        <p:strVal val="visible"/>
                                      </p:to>
                                    </p:set>
                                    <p:anim calcmode="lin" valueType="num">
                                      <p:cBhvr>
                                        <p:cTn id="16"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2"/>
                                        </p:tgtEl>
                                        <p:attrNameLst>
                                          <p:attrName>ppt_y</p:attrName>
                                        </p:attrNameLst>
                                      </p:cBhvr>
                                      <p:tavLst>
                                        <p:tav tm="0">
                                          <p:val>
                                            <p:strVal val="#ppt_y"/>
                                          </p:val>
                                        </p:tav>
                                        <p:tav tm="100000">
                                          <p:val>
                                            <p:strVal val="#ppt_y"/>
                                          </p:val>
                                        </p:tav>
                                      </p:tavLst>
                                    </p:anim>
                                    <p:anim calcmode="lin" valueType="num">
                                      <p:cBhvr>
                                        <p:cTn id="18"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2"/>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3"/>
                                        </p:tgtEl>
                                        <p:attrNameLst>
                                          <p:attrName>style.visibility</p:attrName>
                                        </p:attrNameLst>
                                      </p:cBhvr>
                                      <p:to>
                                        <p:strVal val="visible"/>
                                      </p:to>
                                    </p:set>
                                    <p:anim calcmode="lin" valueType="num">
                                      <p:cBhvr>
                                        <p:cTn id="25" dur="500" fill="hold"/>
                                        <p:tgtEl>
                                          <p:spTgt spid="3"/>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3"/>
                                        </p:tgtEl>
                                        <p:attrNameLst>
                                          <p:attrName>ppt_y</p:attrName>
                                        </p:attrNameLst>
                                      </p:cBhvr>
                                      <p:tavLst>
                                        <p:tav tm="0">
                                          <p:val>
                                            <p:strVal val="#ppt_y"/>
                                          </p:val>
                                        </p:tav>
                                        <p:tav tm="100000">
                                          <p:val>
                                            <p:strVal val="#ppt_y"/>
                                          </p:val>
                                        </p:tav>
                                      </p:tavLst>
                                    </p:anim>
                                    <p:anim calcmode="lin" valueType="num">
                                      <p:cBhvr>
                                        <p:cTn id="27" dur="500" fill="hold"/>
                                        <p:tgtEl>
                                          <p:spTgt spid="3"/>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3"/>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3"/>
                                        </p:tgtEl>
                                      </p:cBhvr>
                                    </p:animEffect>
                                  </p:childTnLst>
                                </p:cTn>
                              </p:par>
                            </p:childTnLst>
                          </p:cTn>
                        </p:par>
                      </p:childTnLst>
                    </p:cTn>
                  </p:par>
                  <p:par>
                    <p:cTn id="30" fill="hold">
                      <p:stCondLst>
                        <p:cond delay="indefinite"/>
                      </p:stCondLst>
                      <p:childTnLst>
                        <p:par>
                          <p:cTn id="31" fill="hold">
                            <p:stCondLst>
                              <p:cond delay="0"/>
                            </p:stCondLst>
                            <p:childTnLst>
                              <p:par>
                                <p:cTn id="32" presetID="4" presetClass="entr" presetSubtype="16" fill="hold" grpId="0" nodeType="clickEffect">
                                  <p:stCondLst>
                                    <p:cond delay="0"/>
                                  </p:stCondLst>
                                  <p:childTnLst>
                                    <p:set>
                                      <p:cBhvr>
                                        <p:cTn id="33" dur="1" fill="hold">
                                          <p:stCondLst>
                                            <p:cond delay="0"/>
                                          </p:stCondLst>
                                        </p:cTn>
                                        <p:tgtEl>
                                          <p:spTgt spid="6"/>
                                        </p:tgtEl>
                                        <p:attrNameLst>
                                          <p:attrName>style.visibility</p:attrName>
                                        </p:attrNameLst>
                                      </p:cBhvr>
                                      <p:to>
                                        <p:strVal val="visible"/>
                                      </p:to>
                                    </p:set>
                                    <p:animEffect transition="in" filter="box(in)">
                                      <p:cBhvr>
                                        <p:cTn id="34"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15" name="Google Shape;65;p14"/>
          <p:cNvSpPr txBox="1"/>
          <p:nvPr/>
        </p:nvSpPr>
        <p:spPr>
          <a:xfrm>
            <a:off x="227965" y="1537970"/>
            <a:ext cx="8688070" cy="457200"/>
          </a:xfrm>
          <a:prstGeom prst="rect">
            <a:avLst/>
          </a:prstGeom>
          <a:noFill/>
          <a:ln>
            <a:noFill/>
          </a:ln>
        </p:spPr>
        <p:txBody>
          <a:bodyPr spcFirstLastPara="1" wrap="square" lIns="91425" tIns="91425" rIns="91425" bIns="91425" anchor="t" anchorCtr="0">
            <a:noAutofit/>
          </a:bodyPr>
          <a:lstStyle/>
          <a:p>
            <a:pPr marL="0" marR="0" lvl="0" indent="0" algn="l" rtl="0">
              <a:lnSpc>
                <a:spcPct val="8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1) </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The ________ is the answer of multiplication.</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80000"/>
              </a:lnSpc>
              <a:buClr>
                <a:srgbClr val="000000"/>
              </a:buClr>
              <a:buSzPts val="1400"/>
              <a:buFont typeface="Arial" panose="020B0604020202020204"/>
              <a:buNone/>
            </a:pPr>
            <a:endPar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r>
              <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endParaRPr>
          </a:p>
        </p:txBody>
      </p:sp>
      <p:sp>
        <p:nvSpPr>
          <p:cNvPr id="11" name="Google Shape;65;p14"/>
          <p:cNvSpPr txBox="1"/>
          <p:nvPr/>
        </p:nvSpPr>
        <p:spPr>
          <a:xfrm>
            <a:off x="227965" y="2354580"/>
            <a:ext cx="8852535" cy="1249680"/>
          </a:xfrm>
          <a:prstGeom prst="rect">
            <a:avLst/>
          </a:prstGeom>
          <a:noFill/>
          <a:ln>
            <a:noFill/>
          </a:ln>
        </p:spPr>
        <p:txBody>
          <a:bodyPr spcFirstLastPara="1" wrap="square" lIns="91425" tIns="91425" rIns="91425" bIns="91425" anchor="t" anchorCtr="0">
            <a:noAutofit/>
          </a:bodyPr>
          <a:p>
            <a:pPr marL="0" marR="0" lvl="0" indent="0" algn="l" rtl="0">
              <a:lnSpc>
                <a:spcPct val="15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2)  The __________ is the number divided by the divisor.</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80000"/>
              </a:lnSpc>
              <a:buClr>
                <a:srgbClr val="000000"/>
              </a:buClr>
              <a:buSzPts val="1400"/>
              <a:buFont typeface="Arial" panose="020B0604020202020204"/>
              <a:buNone/>
            </a:pPr>
            <a:endPar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r>
              <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endParaRPr>
          </a:p>
        </p:txBody>
      </p:sp>
      <p:sp>
        <p:nvSpPr>
          <p:cNvPr id="12" name="Google Shape;65;p14"/>
          <p:cNvSpPr txBox="1"/>
          <p:nvPr/>
        </p:nvSpPr>
        <p:spPr>
          <a:xfrm>
            <a:off x="227965" y="3855720"/>
            <a:ext cx="8783955" cy="457200"/>
          </a:xfrm>
          <a:prstGeom prst="rect">
            <a:avLst/>
          </a:prstGeom>
          <a:noFill/>
          <a:ln>
            <a:noFill/>
          </a:ln>
        </p:spPr>
        <p:txBody>
          <a:bodyPr spcFirstLastPara="1" wrap="square" lIns="91425" tIns="91425" rIns="91425" bIns="91425" anchor="t" anchorCtr="0">
            <a:noAutofit/>
          </a:bodyPr>
          <a:lstStyle/>
          <a:p>
            <a:pPr marL="0" marR="0" lvl="0" indent="0" algn="l" rtl="0">
              <a:lnSpc>
                <a:spcPct val="8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3) </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The __________is the number which is left after dividing</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80000"/>
              </a:lnSpc>
              <a:buClr>
                <a:srgbClr val="000000"/>
              </a:buClr>
              <a:buSzPts val="1400"/>
              <a:buFont typeface="Arial" panose="020B0604020202020204"/>
              <a:buNone/>
            </a:pPr>
            <a:endPar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r>
              <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endParaRPr>
          </a:p>
        </p:txBody>
      </p:sp>
      <p:pic>
        <p:nvPicPr>
          <p:cNvPr id="2097157" name="Google Shape;63;p14"/>
          <p:cNvPicPr preferRelativeResize="0"/>
          <p:nvPr/>
        </p:nvPicPr>
        <p:blipFill rotWithShape="1">
          <a:blip r:embed="rId1"/>
          <a:srcRect/>
          <a:stretch>
            <a:fillRect/>
          </a:stretch>
        </p:blipFill>
        <p:spPr>
          <a:xfrm>
            <a:off x="7683435" y="152950"/>
            <a:ext cx="1232526" cy="611875"/>
          </a:xfrm>
          <a:prstGeom prst="rect">
            <a:avLst/>
          </a:prstGeom>
          <a:noFill/>
          <a:ln>
            <a:noFill/>
          </a:ln>
        </p:spPr>
      </p:pic>
      <p:sp>
        <p:nvSpPr>
          <p:cNvPr id="4" name="Text Box 3"/>
          <p:cNvSpPr txBox="1"/>
          <p:nvPr/>
        </p:nvSpPr>
        <p:spPr>
          <a:xfrm>
            <a:off x="227965" y="955040"/>
            <a:ext cx="3983355" cy="521970"/>
          </a:xfrm>
          <a:prstGeom prst="rect">
            <a:avLst/>
          </a:prstGeom>
          <a:noFill/>
        </p:spPr>
        <p:txBody>
          <a:bodyPr wrap="square" rtlCol="0" anchor="t">
            <a:spAutoFit/>
          </a:bodyPr>
          <a:lstStyle/>
          <a:p>
            <a:r>
              <a:rPr lang="en-US" sz="2800" b="1" dirty="0">
                <a:solidFill>
                  <a:schemeClr val="tx1"/>
                </a:solidFill>
                <a:effectLst/>
                <a:latin typeface="+mn-lt"/>
                <a:ea typeface="Calibri" panose="020F0502020204030204" charset="0"/>
                <a:cs typeface="+mn-lt"/>
                <a:sym typeface="+mn-ea"/>
              </a:rPr>
              <a:t>QA) Fill in the blanks :</a:t>
            </a:r>
            <a:endParaRPr lang="en-US" sz="2800" b="1" dirty="0">
              <a:solidFill>
                <a:schemeClr val="tx1"/>
              </a:solidFill>
              <a:effectLst/>
              <a:sym typeface="+mn-ea"/>
            </a:endParaRPr>
          </a:p>
        </p:txBody>
      </p:sp>
      <p:sp>
        <p:nvSpPr>
          <p:cNvPr id="3" name="Rectangles 2"/>
          <p:cNvSpPr/>
          <p:nvPr/>
        </p:nvSpPr>
        <p:spPr>
          <a:xfrm>
            <a:off x="6984365" y="1064260"/>
            <a:ext cx="902970" cy="302895"/>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b="1">
                <a:solidFill>
                  <a:schemeClr val="tx1"/>
                </a:solidFill>
              </a:rPr>
              <a:t>3 x 1 = 3</a:t>
            </a:r>
            <a:endParaRPr lang="en-US" b="1">
              <a:solidFill>
                <a:schemeClr val="tx1"/>
              </a:solidFill>
            </a:endParaRPr>
          </a:p>
        </p:txBody>
      </p:sp>
      <p:sp>
        <p:nvSpPr>
          <p:cNvPr id="5" name="Google Shape;64;p14"/>
          <p:cNvSpPr txBox="1"/>
          <p:nvPr/>
        </p:nvSpPr>
        <p:spPr>
          <a:xfrm>
            <a:off x="227850" y="152750"/>
            <a:ext cx="8688300" cy="741444"/>
          </a:xfrm>
          <a:prstGeom prst="rect">
            <a:avLst/>
          </a:prstGeom>
          <a:noFill/>
          <a:ln>
            <a:noFill/>
          </a:ln>
        </p:spPr>
        <p:txBody>
          <a:bodyPr spcFirstLastPara="1" wrap="square" lIns="91425" tIns="91425" rIns="91425" bIns="91425" anchor="t" anchorCtr="0">
            <a:noAutofit/>
          </a:bodyPr>
          <a:p>
            <a:pPr>
              <a:buSzPts val="1800"/>
            </a:pPr>
            <a:r>
              <a:rPr lang="en-US" altLang="en-GB" sz="2200" b="1" dirty="0">
                <a:solidFill>
                  <a:srgbClr val="FF0000"/>
                </a:solidFill>
                <a:latin typeface="Calibri" panose="020F0502020204030204" charset="0"/>
                <a:cs typeface="Calibri" panose="020F0502020204030204" charset="0"/>
                <a:sym typeface="+mn-ea"/>
              </a:rPr>
              <a:t>CH - 5 MULTIPLICATION, CH - 6 DIVISION</a:t>
            </a:r>
            <a:endParaRPr lang="en-US" altLang="en-GB" sz="2200" b="1" dirty="0">
              <a:solidFill>
                <a:srgbClr val="FF0000"/>
              </a:solidFill>
              <a:latin typeface="Calibri" panose="020F0502020204030204" charset="0"/>
              <a:cs typeface="Calibri" panose="020F0502020204030204" charset="0"/>
              <a:sym typeface="+mn-ea"/>
            </a:endParaRPr>
          </a:p>
          <a:p>
            <a:pPr>
              <a:buSzPts val="1800"/>
            </a:pPr>
            <a:r>
              <a:rPr lang="en-US" sz="2200" b="1" dirty="0">
                <a:latin typeface="Calibri" panose="020F0502020204030204" charset="0"/>
                <a:cs typeface="Calibri" panose="020F0502020204030204" charset="0"/>
                <a:sym typeface="+mn-ea"/>
              </a:rPr>
              <a:t>REVISION TEST 2</a:t>
            </a:r>
            <a:r>
              <a:rPr lang="en-US" sz="2200" b="1" dirty="0">
                <a:latin typeface="Calibri" panose="020F0502020204030204" charset="0"/>
                <a:cs typeface="Calibri" panose="020F0502020204030204" charset="0"/>
                <a:sym typeface="Arial" panose="020B0604020202020204"/>
              </a:rPr>
              <a:t>          </a:t>
            </a:r>
            <a:endParaRPr lang="en-US" sz="2200" b="1" i="0" u="none" strike="noStrike" cap="none" dirty="0">
              <a:solidFill>
                <a:srgbClr val="000000"/>
              </a:solidFill>
              <a:latin typeface="Calibri" panose="020F0502020204030204" charset="0"/>
              <a:cs typeface="Calibri" panose="020F0502020204030204" charset="0"/>
              <a:sym typeface="Arial" panose="020B0604020202020204"/>
            </a:endParaRPr>
          </a:p>
        </p:txBody>
      </p:sp>
      <p:sp>
        <p:nvSpPr>
          <p:cNvPr id="10" name="Text Box 9"/>
          <p:cNvSpPr txBox="1"/>
          <p:nvPr/>
        </p:nvSpPr>
        <p:spPr>
          <a:xfrm>
            <a:off x="6724650" y="4481830"/>
            <a:ext cx="2191385" cy="583565"/>
          </a:xfrm>
          <a:prstGeom prst="rect">
            <a:avLst/>
          </a:prstGeom>
          <a:solidFill>
            <a:schemeClr val="tx1"/>
          </a:solidFill>
        </p:spPr>
        <p:txBody>
          <a:bodyPr wrap="square" rtlCol="0" anchor="t">
            <a:spAutoFit/>
          </a:bodyPr>
          <a:p>
            <a:r>
              <a:rPr lang="en-US" sz="3200" b="1" dirty="0">
                <a:solidFill>
                  <a:schemeClr val="tx1"/>
                </a:solidFill>
                <a:effectLst/>
                <a:sym typeface="+mn-ea"/>
              </a:rPr>
              <a:t> </a:t>
            </a:r>
            <a:r>
              <a:rPr lang="en-US" sz="3200" b="1" dirty="0">
                <a:solidFill>
                  <a:srgbClr val="C00000"/>
                </a:solidFill>
                <a:effectLst/>
                <a:sym typeface="+mn-ea"/>
              </a:rPr>
              <a:t>A</a:t>
            </a:r>
            <a:r>
              <a:rPr lang="en-US" sz="3200" b="1" dirty="0">
                <a:solidFill>
                  <a:srgbClr val="AE79D7"/>
                </a:solidFill>
                <a:effectLst/>
                <a:sym typeface="+mn-ea"/>
              </a:rPr>
              <a:t>N</a:t>
            </a:r>
            <a:r>
              <a:rPr lang="en-US" sz="3200" b="1" dirty="0">
                <a:solidFill>
                  <a:srgbClr val="00B050"/>
                </a:solidFill>
                <a:effectLst/>
                <a:sym typeface="+mn-ea"/>
              </a:rPr>
              <a:t>S</a:t>
            </a:r>
            <a:r>
              <a:rPr lang="en-US" sz="3200" b="1" dirty="0">
                <a:solidFill>
                  <a:srgbClr val="FFC000"/>
                </a:solidFill>
                <a:effectLst/>
                <a:sym typeface="+mn-ea"/>
              </a:rPr>
              <a:t>W</a:t>
            </a:r>
            <a:r>
              <a:rPr lang="en-US" sz="3200" b="1" dirty="0">
                <a:solidFill>
                  <a:srgbClr val="0070C0"/>
                </a:solidFill>
                <a:effectLst/>
                <a:sym typeface="+mn-ea"/>
              </a:rPr>
              <a:t>E</a:t>
            </a:r>
            <a:r>
              <a:rPr lang="en-US" sz="3200" b="1" dirty="0">
                <a:solidFill>
                  <a:schemeClr val="accent6">
                    <a:lumMod val="50000"/>
                  </a:schemeClr>
                </a:solidFill>
                <a:effectLst/>
                <a:sym typeface="+mn-ea"/>
              </a:rPr>
              <a:t>R</a:t>
            </a:r>
            <a:endParaRPr lang="en-US" sz="3200" b="1" dirty="0">
              <a:solidFill>
                <a:schemeClr val="accent6">
                  <a:lumMod val="50000"/>
                </a:schemeClr>
              </a:solidFill>
              <a:effectLst/>
              <a:sym typeface="+mn-ea"/>
            </a:endParaRPr>
          </a:p>
        </p:txBody>
      </p:sp>
      <p:sp>
        <p:nvSpPr>
          <p:cNvPr id="2" name="Rectangles 1"/>
          <p:cNvSpPr/>
          <p:nvPr>
            <p:custDataLst>
              <p:tags r:id="rId2"/>
            </p:custDataLst>
          </p:nvPr>
        </p:nvSpPr>
        <p:spPr>
          <a:xfrm>
            <a:off x="1323975" y="1537970"/>
            <a:ext cx="1337945"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product</a:t>
            </a:r>
            <a:endParaRPr lang="en-US" sz="2400" b="1">
              <a:solidFill>
                <a:schemeClr val="tx1"/>
              </a:solidFill>
            </a:endParaRPr>
          </a:p>
        </p:txBody>
      </p:sp>
      <p:sp>
        <p:nvSpPr>
          <p:cNvPr id="6" name="Rectangles 5"/>
          <p:cNvSpPr/>
          <p:nvPr>
            <p:custDataLst>
              <p:tags r:id="rId3"/>
            </p:custDataLst>
          </p:nvPr>
        </p:nvSpPr>
        <p:spPr>
          <a:xfrm>
            <a:off x="1493520" y="2574925"/>
            <a:ext cx="1451610"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dividend</a:t>
            </a:r>
            <a:endParaRPr lang="en-US" sz="2400" b="1">
              <a:solidFill>
                <a:schemeClr val="tx1"/>
              </a:solidFill>
            </a:endParaRPr>
          </a:p>
        </p:txBody>
      </p:sp>
      <p:sp>
        <p:nvSpPr>
          <p:cNvPr id="7" name="Rectangles 6"/>
          <p:cNvSpPr/>
          <p:nvPr>
            <p:custDataLst>
              <p:tags r:id="rId4"/>
            </p:custDataLst>
          </p:nvPr>
        </p:nvSpPr>
        <p:spPr>
          <a:xfrm>
            <a:off x="1270000" y="3855720"/>
            <a:ext cx="1675130"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remainder</a:t>
            </a:r>
            <a:endParaRPr lang="en-US" sz="2400" b="1">
              <a:solidFill>
                <a:schemeClr val="tx1"/>
              </a:solidFill>
            </a:endParaRPr>
          </a:p>
        </p:txBody>
      </p:sp>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ox(in)">
                                      <p:cBhvr>
                                        <p:cTn id="1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6" grpId="0" bldLvl="0" animBg="1"/>
      <p:bldP spid="7" grpId="0" bldLvl="0" animBg="1"/>
    </p:bldLst>
  </p:timing>
</p:sld>
</file>

<file path=ppt/tags/tag1.xml><?xml version="1.0" encoding="utf-8"?>
<p:tagLst xmlns:p="http://schemas.openxmlformats.org/presentationml/2006/main">
  <p:tag name="KSO_WM_UNIT_DIAGRAM_MODELTYPE" val="dynamicNum"/>
  <p:tag name="KSO_WM_BEAUTIFY_FLAG" val="#wm#"/>
  <p:tag name="KSO_WM_UNIT_TYPE" val="ζ_h_f"/>
  <p:tag name="KSO_WM_UNIT_DYNMNUM_TYPE" val="1"/>
  <p:tag name="KSO_WM_DYNAMICNUM_SPEED" val="3"/>
  <p:tag name="KSO_WM_UNIT_DYNMNUM_DGM_ANIMTYPE" val="5"/>
  <p:tag name="KSO_WM_UNIT_INDEX" val="1630429507144_1_1"/>
</p:tagLst>
</file>

<file path=ppt/tags/tag2.xml><?xml version="1.0" encoding="utf-8"?>
<p:tagLst xmlns:p="http://schemas.openxmlformats.org/presentationml/2006/main">
  <p:tag name="KSO_WM_UNIT_DIAGRAM_MODELTYPE" val="dynamicNum"/>
  <p:tag name="KSO_WM_BEAUTIFY_FLAG" val="#wm#"/>
  <p:tag name="KSO_WM_UNIT_TYPE" val="ζ_h_f"/>
  <p:tag name="KSO_WM_UNIT_DYNMNUM_TYPE" val="1"/>
  <p:tag name="KSO_WM_DYNAMICNUM_SPEED" val="3"/>
  <p:tag name="KSO_WM_UNIT_DYNMNUM_DGM_ANIMTYPE" val="5"/>
  <p:tag name="KSO_WM_UNIT_INDEX" val="1625828222722_1_1"/>
</p:tagLst>
</file>

<file path=ppt/tags/tag3.xml><?xml version="1.0" encoding="utf-8"?>
<p:tagLst xmlns:p="http://schemas.openxmlformats.org/presentationml/2006/main">
  <p:tag name="KSO_WM_UNIT_DIAGRAM_MODELTYPE" val="dynamicNum"/>
  <p:tag name="KSO_WM_BEAUTIFY_FLAG" val="#wm#"/>
  <p:tag name="KSO_WM_UNIT_TYPE" val="ζ_h_f"/>
  <p:tag name="KSO_WM_UNIT_DYNMNUM_TYPE" val="1"/>
  <p:tag name="KSO_WM_DYNAMICNUM_SPEED" val="3"/>
  <p:tag name="KSO_WM_UNIT_DYNMNUM_DGM_ANIMTYPE" val="5"/>
  <p:tag name="KSO_WM_UNIT_INDEX" val="1625828222722_1_1"/>
</p:tagLst>
</file>

<file path=ppt/tags/tag4.xml><?xml version="1.0" encoding="utf-8"?>
<p:tagLst xmlns:p="http://schemas.openxmlformats.org/presentationml/2006/main">
  <p:tag name="KSO_WM_UNIT_DIAGRAM_MODELTYPE" val="dynamicNum"/>
  <p:tag name="KSO_WM_BEAUTIFY_FLAG" val="#wm#"/>
  <p:tag name="KSO_WM_UNIT_TYPE" val="ζ_h_f"/>
  <p:tag name="KSO_WM_UNIT_DYNMNUM_TYPE" val="1"/>
  <p:tag name="KSO_WM_DYNAMICNUM_SPEED" val="3"/>
  <p:tag name="KSO_WM_UNIT_DYNMNUM_DGM_ANIMTYPE" val="5"/>
  <p:tag name="KSO_WM_UNIT_INDEX" val="1625828222722_1_1"/>
</p:tagLst>
</file>

<file path=ppt/tags/tag5.xml><?xml version="1.0" encoding="utf-8"?>
<p:tagLst xmlns:p="http://schemas.openxmlformats.org/presentationml/2006/main">
  <p:tag name="KSO_WM_UNIT_DIAGRAM_MODELTYPE" val="dynamicNum"/>
  <p:tag name="KSO_WM_BEAUTIFY_FLAG" val="#wm#"/>
  <p:tag name="KSO_WM_UNIT_TYPE" val="ζ_h_f"/>
  <p:tag name="KSO_WM_UNIT_DYNMNUM_TYPE" val="1"/>
  <p:tag name="KSO_WM_DYNAMICNUM_SPEED" val="3"/>
  <p:tag name="KSO_WM_UNIT_DYNMNUM_DGM_ANIMTYPE" val="5"/>
  <p:tag name="KSO_WM_UNIT_INDEX" val="1625828222722_1_1"/>
</p:tagLst>
</file>

<file path=ppt/tags/tag6.xml><?xml version="1.0" encoding="utf-8"?>
<p:tagLst xmlns:p="http://schemas.openxmlformats.org/presentationml/2006/main">
  <p:tag name="KSO_WM_UNIT_DIAGRAM_MODELTYPE" val="dynamicNum"/>
  <p:tag name="KSO_WM_BEAUTIFY_FLAG" val="#wm#"/>
  <p:tag name="KSO_WM_UNIT_TYPE" val="ζ_h_f"/>
  <p:tag name="KSO_WM_UNIT_DYNMNUM_TYPE" val="1"/>
  <p:tag name="KSO_WM_DYNAMICNUM_SPEED" val="3"/>
  <p:tag name="KSO_WM_UNIT_DYNMNUM_DGM_ANIMTYPE" val="5"/>
  <p:tag name="KSO_WM_UNIT_INDEX" val="1625828222722_1_1"/>
</p:tagLst>
</file>

<file path=ppt/tags/tag7.xml><?xml version="1.0" encoding="utf-8"?>
<p:tagLst xmlns:p="http://schemas.openxmlformats.org/presentationml/2006/main">
  <p:tag name="KSO_WM_UNIT_DIAGRAM_MODELTYPE" val="dynamicNum"/>
  <p:tag name="KSO_WM_BEAUTIFY_FLAG" val="#wm#"/>
  <p:tag name="KSO_WM_UNIT_TYPE" val="ζ_h_f"/>
  <p:tag name="KSO_WM_UNIT_DYNMNUM_TYPE" val="1"/>
  <p:tag name="KSO_WM_DYNAMICNUM_SPEED" val="3"/>
  <p:tag name="KSO_WM_UNIT_DYNMNUM_DGM_ANIMTYPE" val="5"/>
  <p:tag name="KSO_WM_UNIT_INDEX" val="1630429507144_1_1"/>
</p:tagLst>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3743</Words>
  <Application>WPS Presentation</Application>
  <PresentationFormat>On-screen Show (16:9)</PresentationFormat>
  <Paragraphs>399</Paragraphs>
  <Slides>17</Slides>
  <Notes>9</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17</vt:i4>
      </vt:variant>
    </vt:vector>
  </HeadingPairs>
  <TitlesOfParts>
    <vt:vector size="30" baseType="lpstr">
      <vt:lpstr>Arial</vt:lpstr>
      <vt:lpstr>SimSun</vt:lpstr>
      <vt:lpstr>Wingdings</vt:lpstr>
      <vt:lpstr>Arial</vt:lpstr>
      <vt:lpstr>Edwardian Script ITC</vt:lpstr>
      <vt:lpstr>Algerian</vt:lpstr>
      <vt:lpstr>Calibri</vt:lpstr>
      <vt:lpstr>Roboto</vt:lpstr>
      <vt:lpstr>Calibri</vt:lpstr>
      <vt:lpstr>Wingdings</vt:lpstr>
      <vt:lpstr>Microsoft YaHei</vt:lpstr>
      <vt:lpstr>Arial Unicode MS</vt:lpstr>
      <vt:lpstr>Simple Light</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DELL</cp:lastModifiedBy>
  <cp:revision>108</cp:revision>
  <dcterms:created xsi:type="dcterms:W3CDTF">2020-06-20T12:14:00Z</dcterms:created>
  <dcterms:modified xsi:type="dcterms:W3CDTF">2021-10-08T09:19:42Z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1033-11.2.0.10307</vt:lpwstr>
  </property>
  <property fmtid="{D5CDD505-2E9C-101B-9397-08002B2CF9AE}" pid="3" name="ICV">
    <vt:lpwstr>8CF45B282CED4366A01CD471BC7058E5</vt:lpwstr>
  </property>
</Properties>
</file>