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937" r:id="rId3"/>
    <p:sldId id="916" r:id="rId5"/>
    <p:sldId id="971" r:id="rId6"/>
    <p:sldId id="947" r:id="rId7"/>
    <p:sldId id="986" r:id="rId8"/>
    <p:sldId id="957" r:id="rId9"/>
    <p:sldId id="987" r:id="rId10"/>
    <p:sldId id="989" r:id="rId11"/>
    <p:sldId id="988" r:id="rId12"/>
    <p:sldId id="990" r:id="rId13"/>
    <p:sldId id="991" r:id="rId14"/>
    <p:sldId id="993" r:id="rId15"/>
    <p:sldId id="992" r:id="rId16"/>
    <p:sldId id="939" r:id="rId17"/>
    <p:sldId id="914" r:id="rId18"/>
    <p:sldId id="915"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77FE5"/>
    <a:srgbClr val="EA9A3E"/>
    <a:srgbClr val="F0B928"/>
    <a:srgbClr val="DD95D6"/>
    <a:srgbClr val="ACA192"/>
    <a:srgbClr val="BF8382"/>
    <a:srgbClr val="E8F24D"/>
    <a:srgbClr val="A0FC8A"/>
    <a:srgbClr val="B381D9"/>
    <a:srgbClr val="DE6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730" y="77"/>
      </p:cViewPr>
      <p:guideLst>
        <p:guide orient="horz" pos="1688"/>
        <p:guide pos="288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5" Type="http://schemas.openxmlformats.org/officeDocument/2006/relationships/comments" Target="../comments/comment4.xml"/><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6" Type="http://schemas.openxmlformats.org/officeDocument/2006/relationships/comments" Target="../comments/comment5.xml"/><Relationship Id="rId5" Type="http://schemas.openxmlformats.org/officeDocument/2006/relationships/notesSlide" Target="../notesSlides/notesSlide11.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6" Type="http://schemas.openxmlformats.org/officeDocument/2006/relationships/comments" Target="../comments/comment6.xml"/><Relationship Id="rId5" Type="http://schemas.openxmlformats.org/officeDocument/2006/relationships/notesSlide" Target="../notesSlides/notesSlide12.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7.jpe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5.jpe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6" Type="http://schemas.openxmlformats.org/officeDocument/2006/relationships/comments" Target="../comments/comment2.xml"/><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5.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6" Type="http://schemas.openxmlformats.org/officeDocument/2006/relationships/comments" Target="../comments/comment3.xml"/><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6.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269270" y="21422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222885" y="1543685"/>
            <a:ext cx="882840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20</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5, 6</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sym typeface="+mn-ea"/>
              </a:rPr>
              <a:t>CH - 5 </a:t>
            </a:r>
            <a:r>
              <a:rPr lang="en-US" altLang="en-GB" sz="1800" b="1" dirty="0">
                <a:effectLst/>
                <a:latin typeface="Arial" panose="020B0604020202020204" pitchFamily="34" charset="0"/>
                <a:cs typeface="Arial" panose="020B0604020202020204" pitchFamily="34" charset="0"/>
                <a:sym typeface="+mn-ea"/>
              </a:rPr>
              <a:t>MULTIPLICATION AND</a:t>
            </a:r>
            <a:r>
              <a:rPr lang="en-US" altLang="en-GB" sz="1800" b="1" dirty="0">
                <a:sym typeface="+mn-ea"/>
              </a:rPr>
              <a:t> CH - 6 DIVISION</a:t>
            </a:r>
            <a:endParaRPr lang="en-US" altLang="en-GB" sz="1800" b="1" dirty="0">
              <a:sym typeface="+mn-ea"/>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SUBTOPIC : </a:t>
            </a:r>
            <a:r>
              <a:rPr lang="en-GB" altLang="en-IN" sz="1800" b="1" dirty="0">
                <a:effectLst/>
                <a:latin typeface="Arial" panose="020B0604020202020204" pitchFamily="34" charset="0"/>
                <a:cs typeface="Arial" panose="020B0604020202020204" pitchFamily="34" charset="0"/>
                <a:sym typeface="+mn-ea"/>
              </a:rPr>
              <a:t>REVISION WORK - </a:t>
            </a:r>
            <a:r>
              <a:rPr lang="en-US" altLang="en-GB" sz="1800" b="1" dirty="0">
                <a:effectLst/>
                <a:latin typeface="Arial" panose="020B0604020202020204" pitchFamily="34" charset="0"/>
                <a:cs typeface="Arial" panose="020B0604020202020204" pitchFamily="34" charset="0"/>
                <a:sym typeface="+mn-ea"/>
              </a:rPr>
              <a:t>4 (DO AS DIRECTED, STORY SUMS)</a:t>
            </a:r>
            <a:r>
              <a:rPr lang="en-GB" altLang="en-IN" sz="1800" b="1" dirty="0">
                <a:effectLst/>
                <a:latin typeface="Arial" panose="020B0604020202020204" pitchFamily="34" charset="0"/>
                <a:cs typeface="Arial" panose="020B0604020202020204" pitchFamily="34" charset="0"/>
                <a:sym typeface="+mn-ea"/>
              </a:rPr>
              <a:t> </a:t>
            </a:r>
            <a:endParaRPr lang="en-US" altLang="en-GB" sz="1800" b="1" dirty="0">
              <a:latin typeface="Arial" panose="020B0604020202020204" pitchFamily="34" charset="0"/>
              <a:cs typeface="Arial" panose="020B0604020202020204" pitchFamily="34" charset="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73275" y="217085"/>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13" name="Rectangles 12"/>
          <p:cNvSpPr/>
          <p:nvPr/>
        </p:nvSpPr>
        <p:spPr>
          <a:xfrm>
            <a:off x="391160" y="1328420"/>
            <a:ext cx="1760220" cy="36703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a) 652 x 71</a:t>
            </a:r>
            <a:endParaRPr lang="en-US" sz="2400" b="1">
              <a:solidFill>
                <a:schemeClr val="tx1"/>
              </a:solidFill>
            </a:endParaRPr>
          </a:p>
        </p:txBody>
      </p:sp>
      <p:sp>
        <p:nvSpPr>
          <p:cNvPr id="23" name="Rectangles 22"/>
          <p:cNvSpPr/>
          <p:nvPr/>
        </p:nvSpPr>
        <p:spPr>
          <a:xfrm>
            <a:off x="3268345" y="4500880"/>
            <a:ext cx="2832735" cy="36703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652 x 71  =  46292</a:t>
            </a:r>
            <a:endParaRPr lang="en-US" sz="2400" b="1">
              <a:solidFill>
                <a:schemeClr val="tx1"/>
              </a:solidFill>
            </a:endParaRPr>
          </a:p>
        </p:txBody>
      </p:sp>
      <p:graphicFrame>
        <p:nvGraphicFramePr>
          <p:cNvPr id="39" name="Table 38"/>
          <p:cNvGraphicFramePr/>
          <p:nvPr/>
        </p:nvGraphicFramePr>
        <p:xfrm>
          <a:off x="3142615" y="2045335"/>
          <a:ext cx="2707005" cy="1685290"/>
        </p:xfrm>
        <a:graphic>
          <a:graphicData uri="http://schemas.openxmlformats.org/drawingml/2006/table">
            <a:tbl>
              <a:tblPr firstRow="1" bandRow="1">
                <a:tableStyleId>{5C22544A-7EE6-4342-B048-85BDC9FD1C3A}</a:tableStyleId>
              </a:tblPr>
              <a:tblGrid>
                <a:gridCol w="902335"/>
                <a:gridCol w="902335"/>
                <a:gridCol w="902335"/>
              </a:tblGrid>
              <a:tr h="831850">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r>
              <a:tr h="853440">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7580E"/>
                    </a:solidFill>
                  </a:tcPr>
                </a:tc>
              </a:tr>
            </a:tbl>
          </a:graphicData>
        </a:graphic>
      </p:graphicFrame>
      <p:sp>
        <p:nvSpPr>
          <p:cNvPr id="40" name="Right Triangle 39"/>
          <p:cNvSpPr/>
          <p:nvPr/>
        </p:nvSpPr>
        <p:spPr>
          <a:xfrm rot="5400000">
            <a:off x="3181985" y="2017395"/>
            <a:ext cx="831850" cy="887730"/>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3" name="Right Triangle 42"/>
          <p:cNvSpPr/>
          <p:nvPr/>
        </p:nvSpPr>
        <p:spPr>
          <a:xfrm rot="10800000" flipV="1">
            <a:off x="4058285" y="2045335"/>
            <a:ext cx="907415" cy="846455"/>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5" name="Right Triangle 44"/>
          <p:cNvSpPr/>
          <p:nvPr/>
        </p:nvSpPr>
        <p:spPr>
          <a:xfrm rot="10800000" flipV="1">
            <a:off x="4942205" y="2886075"/>
            <a:ext cx="907415" cy="840740"/>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6" name="Right Triangle 45"/>
          <p:cNvSpPr/>
          <p:nvPr/>
        </p:nvSpPr>
        <p:spPr>
          <a:xfrm rot="10800000" flipV="1">
            <a:off x="3143885" y="2877185"/>
            <a:ext cx="907415" cy="853440"/>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7" name="Right Triangle 46"/>
          <p:cNvSpPr/>
          <p:nvPr/>
        </p:nvSpPr>
        <p:spPr>
          <a:xfrm rot="5400000">
            <a:off x="4081145" y="2868930"/>
            <a:ext cx="841375" cy="887730"/>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9" name="Right Triangle 48"/>
          <p:cNvSpPr/>
          <p:nvPr/>
        </p:nvSpPr>
        <p:spPr>
          <a:xfrm rot="5400000">
            <a:off x="4993005" y="2018665"/>
            <a:ext cx="847090" cy="900430"/>
          </a:xfrm>
          <a:prstGeom prst="rtTriangle">
            <a:avLst/>
          </a:prstGeom>
          <a:solidFill>
            <a:srgbClr val="EB8BE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50" name="Rectangles 49"/>
          <p:cNvSpPr/>
          <p:nvPr/>
        </p:nvSpPr>
        <p:spPr>
          <a:xfrm>
            <a:off x="3503930" y="1682115"/>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51" name="Rectangles 50"/>
          <p:cNvSpPr/>
          <p:nvPr/>
        </p:nvSpPr>
        <p:spPr>
          <a:xfrm>
            <a:off x="4368165" y="1682115"/>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a:t>
            </a:r>
            <a:endParaRPr lang="en-US" sz="2400" b="1">
              <a:solidFill>
                <a:schemeClr val="tx1"/>
              </a:solidFill>
            </a:endParaRPr>
          </a:p>
        </p:txBody>
      </p:sp>
      <p:sp>
        <p:nvSpPr>
          <p:cNvPr id="52" name="Rectangles 51"/>
          <p:cNvSpPr/>
          <p:nvPr/>
        </p:nvSpPr>
        <p:spPr>
          <a:xfrm>
            <a:off x="5272405" y="168211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54" name="Rectangles 53"/>
          <p:cNvSpPr/>
          <p:nvPr/>
        </p:nvSpPr>
        <p:spPr>
          <a:xfrm>
            <a:off x="5941695" y="229743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55" name="Rectangles 54"/>
          <p:cNvSpPr/>
          <p:nvPr/>
        </p:nvSpPr>
        <p:spPr>
          <a:xfrm>
            <a:off x="5941695" y="318516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59" name="Rectangles 58"/>
          <p:cNvSpPr/>
          <p:nvPr/>
        </p:nvSpPr>
        <p:spPr>
          <a:xfrm>
            <a:off x="5096510" y="21107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60" name="Rectangles 59"/>
          <p:cNvSpPr/>
          <p:nvPr/>
        </p:nvSpPr>
        <p:spPr>
          <a:xfrm>
            <a:off x="4540250" y="25044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a:t>
            </a:r>
            <a:endParaRPr lang="en-US" sz="2400" b="1">
              <a:solidFill>
                <a:schemeClr val="tx1"/>
              </a:solidFill>
            </a:endParaRPr>
          </a:p>
        </p:txBody>
      </p:sp>
      <p:sp>
        <p:nvSpPr>
          <p:cNvPr id="61" name="Rectangles 60"/>
          <p:cNvSpPr/>
          <p:nvPr/>
        </p:nvSpPr>
        <p:spPr>
          <a:xfrm>
            <a:off x="5454650" y="25044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62" name="Rectangles 61"/>
          <p:cNvSpPr/>
          <p:nvPr/>
        </p:nvSpPr>
        <p:spPr>
          <a:xfrm>
            <a:off x="4187190" y="300418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64" name="Rectangles 63"/>
          <p:cNvSpPr/>
          <p:nvPr/>
        </p:nvSpPr>
        <p:spPr>
          <a:xfrm>
            <a:off x="3215005" y="298005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65" name="Rectangles 64"/>
          <p:cNvSpPr/>
          <p:nvPr/>
        </p:nvSpPr>
        <p:spPr>
          <a:xfrm>
            <a:off x="4540250" y="333121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a:t>
            </a:r>
            <a:endParaRPr lang="en-US" sz="2400" b="1">
              <a:solidFill>
                <a:schemeClr val="tx1"/>
              </a:solidFill>
            </a:endParaRPr>
          </a:p>
        </p:txBody>
      </p:sp>
      <p:sp>
        <p:nvSpPr>
          <p:cNvPr id="66" name="Rectangles 65"/>
          <p:cNvSpPr/>
          <p:nvPr/>
        </p:nvSpPr>
        <p:spPr>
          <a:xfrm>
            <a:off x="5050155" y="293306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67" name="Rectangles 66"/>
          <p:cNvSpPr/>
          <p:nvPr/>
        </p:nvSpPr>
        <p:spPr>
          <a:xfrm>
            <a:off x="3646170" y="333121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68" name="Rectangles 67"/>
          <p:cNvSpPr/>
          <p:nvPr/>
        </p:nvSpPr>
        <p:spPr>
          <a:xfrm>
            <a:off x="3286760" y="21107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69" name="Rectangles 68"/>
          <p:cNvSpPr/>
          <p:nvPr/>
        </p:nvSpPr>
        <p:spPr>
          <a:xfrm>
            <a:off x="3646170" y="25044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70" name="Rectangles 69"/>
          <p:cNvSpPr/>
          <p:nvPr/>
        </p:nvSpPr>
        <p:spPr>
          <a:xfrm>
            <a:off x="4187190" y="21107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a:t>
            </a:r>
            <a:endParaRPr lang="en-US" sz="2400" b="1">
              <a:solidFill>
                <a:schemeClr val="tx1"/>
              </a:solidFill>
            </a:endParaRPr>
          </a:p>
        </p:txBody>
      </p:sp>
      <p:sp>
        <p:nvSpPr>
          <p:cNvPr id="71" name="Rectangles 70"/>
          <p:cNvSpPr/>
          <p:nvPr/>
        </p:nvSpPr>
        <p:spPr>
          <a:xfrm>
            <a:off x="5454650" y="333121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cxnSp>
        <p:nvCxnSpPr>
          <p:cNvPr id="16" name="Straight Connector 15"/>
          <p:cNvCxnSpPr/>
          <p:nvPr/>
        </p:nvCxnSpPr>
        <p:spPr>
          <a:xfrm flipH="1">
            <a:off x="4495165" y="2900045"/>
            <a:ext cx="1354455" cy="12420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677160" y="2045335"/>
            <a:ext cx="1364615" cy="12750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2791460" y="2056130"/>
            <a:ext cx="2148840" cy="19869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H="1">
            <a:off x="3628390" y="2103120"/>
            <a:ext cx="2166620" cy="20161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Rectangles 73"/>
          <p:cNvSpPr/>
          <p:nvPr/>
        </p:nvSpPr>
        <p:spPr>
          <a:xfrm>
            <a:off x="5272405" y="379222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75" name="Rectangles 74"/>
          <p:cNvSpPr/>
          <p:nvPr/>
        </p:nvSpPr>
        <p:spPr>
          <a:xfrm>
            <a:off x="4187190" y="379222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76" name="Rectangles 75"/>
          <p:cNvSpPr/>
          <p:nvPr/>
        </p:nvSpPr>
        <p:spPr>
          <a:xfrm>
            <a:off x="3215005" y="379222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77" name="Rectangles 76"/>
          <p:cNvSpPr/>
          <p:nvPr/>
        </p:nvSpPr>
        <p:spPr>
          <a:xfrm>
            <a:off x="2791460" y="332041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78" name="Rectangles 77"/>
          <p:cNvSpPr/>
          <p:nvPr/>
        </p:nvSpPr>
        <p:spPr>
          <a:xfrm>
            <a:off x="2736215" y="243776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3"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3" name="Text Box 32"/>
          <p:cNvSpPr txBox="1"/>
          <p:nvPr/>
        </p:nvSpPr>
        <p:spPr>
          <a:xfrm>
            <a:off x="5062855" y="16700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pic>
        <p:nvPicPr>
          <p:cNvPr id="24" name="Picture 23" descr="14315264-kid-reading-open-book"/>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6938010" y="2704465"/>
            <a:ext cx="2168525" cy="2318385"/>
          </a:xfrm>
          <a:prstGeom prst="rect">
            <a:avLst/>
          </a:prstGeom>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3"/>
                                        </p:tgtEl>
                                        <p:attrNameLst>
                                          <p:attrName>ppt_y</p:attrName>
                                        </p:attrNameLst>
                                      </p:cBhvr>
                                      <p:tavLst>
                                        <p:tav tm="0">
                                          <p:val>
                                            <p:strVal val="#ppt_y"/>
                                          </p:val>
                                        </p:tav>
                                        <p:tav tm="100000">
                                          <p:val>
                                            <p:strVal val="#ppt_y"/>
                                          </p:val>
                                        </p:tav>
                                      </p:tavLst>
                                    </p:anim>
                                    <p:anim calcmode="lin" valueType="num">
                                      <p:cBhvr>
                                        <p:cTn id="9"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box(in)">
                                      <p:cBhvr>
                                        <p:cTn id="16" dur="2000"/>
                                        <p:tgtEl>
                                          <p:spTgt spid="39"/>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animEffect transition="in" filter="box(in)">
                                      <p:cBhvr>
                                        <p:cTn id="19" dur="2000"/>
                                        <p:tgtEl>
                                          <p:spTgt spid="49"/>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ox(in)">
                                      <p:cBhvr>
                                        <p:cTn id="22" dur="2000"/>
                                        <p:tgtEl>
                                          <p:spTgt spid="43"/>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box(in)">
                                      <p:cBhvr>
                                        <p:cTn id="25" dur="2000"/>
                                        <p:tgtEl>
                                          <p:spTgt spid="47"/>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box(in)">
                                      <p:cBhvr>
                                        <p:cTn id="28" dur="2000"/>
                                        <p:tgtEl>
                                          <p:spTgt spid="46"/>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box(in)">
                                      <p:cBhvr>
                                        <p:cTn id="31" dur="2000"/>
                                        <p:tgtEl>
                                          <p:spTgt spid="40"/>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box(in)">
                                      <p:cBhvr>
                                        <p:cTn id="34" dur="2000"/>
                                        <p:tgtEl>
                                          <p:spTgt spid="45"/>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box(in)">
                                      <p:cBhvr>
                                        <p:cTn id="39" dur="2000"/>
                                        <p:tgtEl>
                                          <p:spTgt spid="50"/>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51"/>
                                        </p:tgtEl>
                                        <p:attrNameLst>
                                          <p:attrName>style.visibility</p:attrName>
                                        </p:attrNameLst>
                                      </p:cBhvr>
                                      <p:to>
                                        <p:strVal val="visible"/>
                                      </p:to>
                                    </p:set>
                                    <p:animEffect transition="in" filter="box(in)">
                                      <p:cBhvr>
                                        <p:cTn id="42" dur="2000"/>
                                        <p:tgtEl>
                                          <p:spTgt spid="51"/>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box(in)">
                                      <p:cBhvr>
                                        <p:cTn id="45" dur="2000"/>
                                        <p:tgtEl>
                                          <p:spTgt spid="52"/>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4"/>
                                        </p:tgtEl>
                                        <p:attrNameLst>
                                          <p:attrName>style.visibility</p:attrName>
                                        </p:attrNameLst>
                                      </p:cBhvr>
                                      <p:to>
                                        <p:strVal val="visible"/>
                                      </p:to>
                                    </p:set>
                                    <p:animEffect transition="in" filter="box(in)">
                                      <p:cBhvr>
                                        <p:cTn id="48" dur="2000"/>
                                        <p:tgtEl>
                                          <p:spTgt spid="54"/>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5"/>
                                        </p:tgtEl>
                                        <p:attrNameLst>
                                          <p:attrName>style.visibility</p:attrName>
                                        </p:attrNameLst>
                                      </p:cBhvr>
                                      <p:to>
                                        <p:strVal val="visible"/>
                                      </p:to>
                                    </p:set>
                                    <p:animEffect transition="in" filter="box(in)">
                                      <p:cBhvr>
                                        <p:cTn id="51" dur="2000"/>
                                        <p:tgtEl>
                                          <p:spTgt spid="55"/>
                                        </p:tgtEl>
                                      </p:cBhvr>
                                    </p:animEffect>
                                  </p:childTnLst>
                                </p:cTn>
                              </p:par>
                              <p:par>
                                <p:cTn id="52" presetID="4" presetClass="entr" presetSubtype="16" fill="hold" nodeType="with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box(in)">
                                      <p:cBhvr>
                                        <p:cTn id="54" dur="2000"/>
                                        <p:tgtEl>
                                          <p:spTgt spid="16"/>
                                        </p:tgtEl>
                                      </p:cBhvr>
                                    </p:animEffect>
                                  </p:childTnLst>
                                </p:cTn>
                              </p:par>
                              <p:par>
                                <p:cTn id="55" presetID="4" presetClass="entr" presetSubtype="16" fill="hold" nodeType="with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ox(in)">
                                      <p:cBhvr>
                                        <p:cTn id="57" dur="2000"/>
                                        <p:tgtEl>
                                          <p:spTgt spid="17"/>
                                        </p:tgtEl>
                                      </p:cBhvr>
                                    </p:animEffect>
                                  </p:childTnLst>
                                </p:cTn>
                              </p:par>
                              <p:par>
                                <p:cTn id="58" presetID="4" presetClass="entr" presetSubtype="16" fill="hold" nodeType="withEffect">
                                  <p:stCondLst>
                                    <p:cond delay="0"/>
                                  </p:stCondLst>
                                  <p:childTnLst>
                                    <p:set>
                                      <p:cBhvr>
                                        <p:cTn id="59" dur="1" fill="hold">
                                          <p:stCondLst>
                                            <p:cond delay="0"/>
                                          </p:stCondLst>
                                        </p:cTn>
                                        <p:tgtEl>
                                          <p:spTgt spid="72"/>
                                        </p:tgtEl>
                                        <p:attrNameLst>
                                          <p:attrName>style.visibility</p:attrName>
                                        </p:attrNameLst>
                                      </p:cBhvr>
                                      <p:to>
                                        <p:strVal val="visible"/>
                                      </p:to>
                                    </p:set>
                                    <p:animEffect transition="in" filter="box(in)">
                                      <p:cBhvr>
                                        <p:cTn id="60" dur="2000"/>
                                        <p:tgtEl>
                                          <p:spTgt spid="72"/>
                                        </p:tgtEl>
                                      </p:cBhvr>
                                    </p:animEffect>
                                  </p:childTnLst>
                                </p:cTn>
                              </p:par>
                              <p:par>
                                <p:cTn id="61" presetID="4" presetClass="entr" presetSubtype="16" fill="hold" nodeType="withEffect">
                                  <p:stCondLst>
                                    <p:cond delay="0"/>
                                  </p:stCondLst>
                                  <p:childTnLst>
                                    <p:set>
                                      <p:cBhvr>
                                        <p:cTn id="62" dur="1" fill="hold">
                                          <p:stCondLst>
                                            <p:cond delay="0"/>
                                          </p:stCondLst>
                                        </p:cTn>
                                        <p:tgtEl>
                                          <p:spTgt spid="73"/>
                                        </p:tgtEl>
                                        <p:attrNameLst>
                                          <p:attrName>style.visibility</p:attrName>
                                        </p:attrNameLst>
                                      </p:cBhvr>
                                      <p:to>
                                        <p:strVal val="visible"/>
                                      </p:to>
                                    </p:set>
                                    <p:animEffect transition="in" filter="box(in)">
                                      <p:cBhvr>
                                        <p:cTn id="63" dur="2000"/>
                                        <p:tgtEl>
                                          <p:spTgt spid="73"/>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box(in)">
                                      <p:cBhvr>
                                        <p:cTn id="68" dur="2000"/>
                                        <p:tgtEl>
                                          <p:spTgt spid="59"/>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box(in)">
                                      <p:cBhvr>
                                        <p:cTn id="71" dur="2000"/>
                                        <p:tgtEl>
                                          <p:spTgt spid="61"/>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70"/>
                                        </p:tgtEl>
                                        <p:attrNameLst>
                                          <p:attrName>style.visibility</p:attrName>
                                        </p:attrNameLst>
                                      </p:cBhvr>
                                      <p:to>
                                        <p:strVal val="visible"/>
                                      </p:to>
                                    </p:set>
                                    <p:animEffect transition="in" filter="box(in)">
                                      <p:cBhvr>
                                        <p:cTn id="76" dur="2000"/>
                                        <p:tgtEl>
                                          <p:spTgt spid="70"/>
                                        </p:tgtEl>
                                      </p:cBhvr>
                                    </p:animEffect>
                                  </p:childTnLst>
                                </p:cTn>
                              </p:par>
                              <p:par>
                                <p:cTn id="77" presetID="4" presetClass="entr" presetSubtype="16" fill="hold" grpId="0" nodeType="withEffect">
                                  <p:stCondLst>
                                    <p:cond delay="0"/>
                                  </p:stCondLst>
                                  <p:childTnLst>
                                    <p:set>
                                      <p:cBhvr>
                                        <p:cTn id="78" dur="1" fill="hold">
                                          <p:stCondLst>
                                            <p:cond delay="0"/>
                                          </p:stCondLst>
                                        </p:cTn>
                                        <p:tgtEl>
                                          <p:spTgt spid="60"/>
                                        </p:tgtEl>
                                        <p:attrNameLst>
                                          <p:attrName>style.visibility</p:attrName>
                                        </p:attrNameLst>
                                      </p:cBhvr>
                                      <p:to>
                                        <p:strVal val="visible"/>
                                      </p:to>
                                    </p:set>
                                    <p:animEffect transition="in" filter="box(in)">
                                      <p:cBhvr>
                                        <p:cTn id="79" dur="2000"/>
                                        <p:tgtEl>
                                          <p:spTgt spid="60"/>
                                        </p:tgtEl>
                                      </p:cBhvr>
                                    </p:animEffect>
                                  </p:childTnLst>
                                </p:cTn>
                              </p:par>
                            </p:childTnLst>
                          </p:cTn>
                        </p:par>
                      </p:childTnLst>
                    </p:cTn>
                  </p:par>
                  <p:par>
                    <p:cTn id="80" fill="hold">
                      <p:stCondLst>
                        <p:cond delay="indefinite"/>
                      </p:stCondLst>
                      <p:childTnLst>
                        <p:par>
                          <p:cTn id="81" fill="hold">
                            <p:stCondLst>
                              <p:cond delay="0"/>
                            </p:stCondLst>
                            <p:childTnLst>
                              <p:par>
                                <p:cTn id="82" presetID="4" presetClass="entr" presetSubtype="16" fill="hold" grpId="0" nodeType="clickEffect">
                                  <p:stCondLst>
                                    <p:cond delay="0"/>
                                  </p:stCondLst>
                                  <p:childTnLst>
                                    <p:set>
                                      <p:cBhvr>
                                        <p:cTn id="83" dur="1" fill="hold">
                                          <p:stCondLst>
                                            <p:cond delay="0"/>
                                          </p:stCondLst>
                                        </p:cTn>
                                        <p:tgtEl>
                                          <p:spTgt spid="68"/>
                                        </p:tgtEl>
                                        <p:attrNameLst>
                                          <p:attrName>style.visibility</p:attrName>
                                        </p:attrNameLst>
                                      </p:cBhvr>
                                      <p:to>
                                        <p:strVal val="visible"/>
                                      </p:to>
                                    </p:set>
                                    <p:animEffect transition="in" filter="box(in)">
                                      <p:cBhvr>
                                        <p:cTn id="84" dur="2000"/>
                                        <p:tgtEl>
                                          <p:spTgt spid="68"/>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69"/>
                                        </p:tgtEl>
                                        <p:attrNameLst>
                                          <p:attrName>style.visibility</p:attrName>
                                        </p:attrNameLst>
                                      </p:cBhvr>
                                      <p:to>
                                        <p:strVal val="visible"/>
                                      </p:to>
                                    </p:set>
                                    <p:animEffect transition="in" filter="box(in)">
                                      <p:cBhvr>
                                        <p:cTn id="87" dur="2000"/>
                                        <p:tgtEl>
                                          <p:spTgt spid="69"/>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66"/>
                                        </p:tgtEl>
                                        <p:attrNameLst>
                                          <p:attrName>style.visibility</p:attrName>
                                        </p:attrNameLst>
                                      </p:cBhvr>
                                      <p:to>
                                        <p:strVal val="visible"/>
                                      </p:to>
                                    </p:set>
                                    <p:animEffect transition="in" filter="box(in)">
                                      <p:cBhvr>
                                        <p:cTn id="92" dur="2000"/>
                                        <p:tgtEl>
                                          <p:spTgt spid="66"/>
                                        </p:tgtEl>
                                      </p:cBhvr>
                                    </p:animEffect>
                                  </p:childTnLst>
                                </p:cTn>
                              </p:par>
                              <p:par>
                                <p:cTn id="93" presetID="4" presetClass="entr" presetSubtype="16" fill="hold" grpId="0" nodeType="withEffect">
                                  <p:stCondLst>
                                    <p:cond delay="0"/>
                                  </p:stCondLst>
                                  <p:childTnLst>
                                    <p:set>
                                      <p:cBhvr>
                                        <p:cTn id="94" dur="1" fill="hold">
                                          <p:stCondLst>
                                            <p:cond delay="0"/>
                                          </p:stCondLst>
                                        </p:cTn>
                                        <p:tgtEl>
                                          <p:spTgt spid="71"/>
                                        </p:tgtEl>
                                        <p:attrNameLst>
                                          <p:attrName>style.visibility</p:attrName>
                                        </p:attrNameLst>
                                      </p:cBhvr>
                                      <p:to>
                                        <p:strVal val="visible"/>
                                      </p:to>
                                    </p:set>
                                    <p:animEffect transition="in" filter="box(in)">
                                      <p:cBhvr>
                                        <p:cTn id="95" dur="2000"/>
                                        <p:tgtEl>
                                          <p:spTgt spid="71"/>
                                        </p:tgtEl>
                                      </p:cBhvr>
                                    </p:animEffect>
                                  </p:childTnLst>
                                </p:cTn>
                              </p:par>
                            </p:childTnLst>
                          </p:cTn>
                        </p:par>
                      </p:childTnLst>
                    </p:cTn>
                  </p:par>
                  <p:par>
                    <p:cTn id="96" fill="hold">
                      <p:stCondLst>
                        <p:cond delay="indefinite"/>
                      </p:stCondLst>
                      <p:childTnLst>
                        <p:par>
                          <p:cTn id="97" fill="hold">
                            <p:stCondLst>
                              <p:cond delay="0"/>
                            </p:stCondLst>
                            <p:childTnLst>
                              <p:par>
                                <p:cTn id="98" presetID="4" presetClass="entr" presetSubtype="16" fill="hold" grpId="0" nodeType="clickEffect">
                                  <p:stCondLst>
                                    <p:cond delay="0"/>
                                  </p:stCondLst>
                                  <p:childTnLst>
                                    <p:set>
                                      <p:cBhvr>
                                        <p:cTn id="99" dur="1" fill="hold">
                                          <p:stCondLst>
                                            <p:cond delay="0"/>
                                          </p:stCondLst>
                                        </p:cTn>
                                        <p:tgtEl>
                                          <p:spTgt spid="62"/>
                                        </p:tgtEl>
                                        <p:attrNameLst>
                                          <p:attrName>style.visibility</p:attrName>
                                        </p:attrNameLst>
                                      </p:cBhvr>
                                      <p:to>
                                        <p:strVal val="visible"/>
                                      </p:to>
                                    </p:set>
                                    <p:animEffect transition="in" filter="box(in)">
                                      <p:cBhvr>
                                        <p:cTn id="100" dur="2000"/>
                                        <p:tgtEl>
                                          <p:spTgt spid="62"/>
                                        </p:tgtEl>
                                      </p:cBhvr>
                                    </p:animEffect>
                                  </p:childTnLst>
                                </p:cTn>
                              </p:par>
                              <p:par>
                                <p:cTn id="101" presetID="4" presetClass="entr" presetSubtype="16" fill="hold" grpId="0" nodeType="with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box(in)">
                                      <p:cBhvr>
                                        <p:cTn id="103" dur="2000"/>
                                        <p:tgtEl>
                                          <p:spTgt spid="65"/>
                                        </p:tgtEl>
                                      </p:cBhvr>
                                    </p:animEffect>
                                  </p:childTnLst>
                                </p:cTn>
                              </p:par>
                            </p:childTnLst>
                          </p:cTn>
                        </p:par>
                      </p:childTnLst>
                    </p:cTn>
                  </p:par>
                  <p:par>
                    <p:cTn id="104" fill="hold">
                      <p:stCondLst>
                        <p:cond delay="indefinite"/>
                      </p:stCondLst>
                      <p:childTnLst>
                        <p:par>
                          <p:cTn id="105" fill="hold">
                            <p:stCondLst>
                              <p:cond delay="0"/>
                            </p:stCondLst>
                            <p:childTnLst>
                              <p:par>
                                <p:cTn id="106" presetID="4" presetClass="entr" presetSubtype="16" fill="hold" grpId="0" nodeType="clickEffect">
                                  <p:stCondLst>
                                    <p:cond delay="0"/>
                                  </p:stCondLst>
                                  <p:childTnLst>
                                    <p:set>
                                      <p:cBhvr>
                                        <p:cTn id="107" dur="1" fill="hold">
                                          <p:stCondLst>
                                            <p:cond delay="0"/>
                                          </p:stCondLst>
                                        </p:cTn>
                                        <p:tgtEl>
                                          <p:spTgt spid="64"/>
                                        </p:tgtEl>
                                        <p:attrNameLst>
                                          <p:attrName>style.visibility</p:attrName>
                                        </p:attrNameLst>
                                      </p:cBhvr>
                                      <p:to>
                                        <p:strVal val="visible"/>
                                      </p:to>
                                    </p:set>
                                    <p:animEffect transition="in" filter="box(in)">
                                      <p:cBhvr>
                                        <p:cTn id="108" dur="2000"/>
                                        <p:tgtEl>
                                          <p:spTgt spid="64"/>
                                        </p:tgtEl>
                                      </p:cBhvr>
                                    </p:animEffect>
                                  </p:childTnLst>
                                </p:cTn>
                              </p:par>
                              <p:par>
                                <p:cTn id="109" presetID="4" presetClass="entr" presetSubtype="16" fill="hold" grpId="0" nodeType="withEffect">
                                  <p:stCondLst>
                                    <p:cond delay="0"/>
                                  </p:stCondLst>
                                  <p:childTnLst>
                                    <p:set>
                                      <p:cBhvr>
                                        <p:cTn id="110" dur="1" fill="hold">
                                          <p:stCondLst>
                                            <p:cond delay="0"/>
                                          </p:stCondLst>
                                        </p:cTn>
                                        <p:tgtEl>
                                          <p:spTgt spid="67"/>
                                        </p:tgtEl>
                                        <p:attrNameLst>
                                          <p:attrName>style.visibility</p:attrName>
                                        </p:attrNameLst>
                                      </p:cBhvr>
                                      <p:to>
                                        <p:strVal val="visible"/>
                                      </p:to>
                                    </p:set>
                                    <p:animEffect transition="in" filter="box(in)">
                                      <p:cBhvr>
                                        <p:cTn id="111" dur="2000"/>
                                        <p:tgtEl>
                                          <p:spTgt spid="67"/>
                                        </p:tgtEl>
                                      </p:cBhvr>
                                    </p:animEffect>
                                  </p:childTnLst>
                                </p:cTn>
                              </p:par>
                            </p:childTnLst>
                          </p:cTn>
                        </p:par>
                      </p:childTnLst>
                    </p:cTn>
                  </p:par>
                  <p:par>
                    <p:cTn id="112" fill="hold">
                      <p:stCondLst>
                        <p:cond delay="indefinite"/>
                      </p:stCondLst>
                      <p:childTnLst>
                        <p:par>
                          <p:cTn id="113" fill="hold">
                            <p:stCondLst>
                              <p:cond delay="0"/>
                            </p:stCondLst>
                            <p:childTnLst>
                              <p:par>
                                <p:cTn id="114" presetID="4" presetClass="entr" presetSubtype="16" fill="hold" grpId="0" nodeType="clickEffect">
                                  <p:stCondLst>
                                    <p:cond delay="0"/>
                                  </p:stCondLst>
                                  <p:childTnLst>
                                    <p:set>
                                      <p:cBhvr>
                                        <p:cTn id="115" dur="1" fill="hold">
                                          <p:stCondLst>
                                            <p:cond delay="0"/>
                                          </p:stCondLst>
                                        </p:cTn>
                                        <p:tgtEl>
                                          <p:spTgt spid="74"/>
                                        </p:tgtEl>
                                        <p:attrNameLst>
                                          <p:attrName>style.visibility</p:attrName>
                                        </p:attrNameLst>
                                      </p:cBhvr>
                                      <p:to>
                                        <p:strVal val="visible"/>
                                      </p:to>
                                    </p:set>
                                    <p:animEffect transition="in" filter="box(in)">
                                      <p:cBhvr>
                                        <p:cTn id="116" dur="2000"/>
                                        <p:tgtEl>
                                          <p:spTgt spid="74"/>
                                        </p:tgtEl>
                                      </p:cBhvr>
                                    </p:animEffect>
                                  </p:childTnLst>
                                </p:cTn>
                              </p:par>
                            </p:childTnLst>
                          </p:cTn>
                        </p:par>
                      </p:childTnLst>
                    </p:cTn>
                  </p:par>
                  <p:par>
                    <p:cTn id="117" fill="hold">
                      <p:stCondLst>
                        <p:cond delay="indefinite"/>
                      </p:stCondLst>
                      <p:childTnLst>
                        <p:par>
                          <p:cTn id="118" fill="hold">
                            <p:stCondLst>
                              <p:cond delay="0"/>
                            </p:stCondLst>
                            <p:childTnLst>
                              <p:par>
                                <p:cTn id="119" presetID="4" presetClass="entr" presetSubtype="16" fill="hold" grpId="0" nodeType="clickEffect">
                                  <p:stCondLst>
                                    <p:cond delay="0"/>
                                  </p:stCondLst>
                                  <p:childTnLst>
                                    <p:set>
                                      <p:cBhvr>
                                        <p:cTn id="120" dur="1" fill="hold">
                                          <p:stCondLst>
                                            <p:cond delay="0"/>
                                          </p:stCondLst>
                                        </p:cTn>
                                        <p:tgtEl>
                                          <p:spTgt spid="75"/>
                                        </p:tgtEl>
                                        <p:attrNameLst>
                                          <p:attrName>style.visibility</p:attrName>
                                        </p:attrNameLst>
                                      </p:cBhvr>
                                      <p:to>
                                        <p:strVal val="visible"/>
                                      </p:to>
                                    </p:set>
                                    <p:animEffect transition="in" filter="box(in)">
                                      <p:cBhvr>
                                        <p:cTn id="121" dur="2000"/>
                                        <p:tgtEl>
                                          <p:spTgt spid="75"/>
                                        </p:tgtEl>
                                      </p:cBhvr>
                                    </p:animEffect>
                                  </p:childTnLst>
                                </p:cTn>
                              </p:par>
                            </p:childTnLst>
                          </p:cTn>
                        </p:par>
                      </p:childTnLst>
                    </p:cTn>
                  </p:par>
                  <p:par>
                    <p:cTn id="122" fill="hold">
                      <p:stCondLst>
                        <p:cond delay="indefinite"/>
                      </p:stCondLst>
                      <p:childTnLst>
                        <p:par>
                          <p:cTn id="123" fill="hold">
                            <p:stCondLst>
                              <p:cond delay="0"/>
                            </p:stCondLst>
                            <p:childTnLst>
                              <p:par>
                                <p:cTn id="124" presetID="4" presetClass="entr" presetSubtype="16" fill="hold" grpId="0" nodeType="clickEffect">
                                  <p:stCondLst>
                                    <p:cond delay="0"/>
                                  </p:stCondLst>
                                  <p:childTnLst>
                                    <p:set>
                                      <p:cBhvr>
                                        <p:cTn id="125" dur="1" fill="hold">
                                          <p:stCondLst>
                                            <p:cond delay="0"/>
                                          </p:stCondLst>
                                        </p:cTn>
                                        <p:tgtEl>
                                          <p:spTgt spid="76"/>
                                        </p:tgtEl>
                                        <p:attrNameLst>
                                          <p:attrName>style.visibility</p:attrName>
                                        </p:attrNameLst>
                                      </p:cBhvr>
                                      <p:to>
                                        <p:strVal val="visible"/>
                                      </p:to>
                                    </p:set>
                                    <p:animEffect transition="in" filter="box(in)">
                                      <p:cBhvr>
                                        <p:cTn id="126" dur="2000"/>
                                        <p:tgtEl>
                                          <p:spTgt spid="76"/>
                                        </p:tgtEl>
                                      </p:cBhvr>
                                    </p:animEffect>
                                  </p:childTnLst>
                                </p:cTn>
                              </p:par>
                            </p:childTnLst>
                          </p:cTn>
                        </p:par>
                      </p:childTnLst>
                    </p:cTn>
                  </p:par>
                  <p:par>
                    <p:cTn id="127" fill="hold">
                      <p:stCondLst>
                        <p:cond delay="indefinite"/>
                      </p:stCondLst>
                      <p:childTnLst>
                        <p:par>
                          <p:cTn id="128" fill="hold">
                            <p:stCondLst>
                              <p:cond delay="0"/>
                            </p:stCondLst>
                            <p:childTnLst>
                              <p:par>
                                <p:cTn id="129" presetID="4" presetClass="entr" presetSubtype="16" fill="hold" grpId="0" nodeType="clickEffect">
                                  <p:stCondLst>
                                    <p:cond delay="0"/>
                                  </p:stCondLst>
                                  <p:childTnLst>
                                    <p:set>
                                      <p:cBhvr>
                                        <p:cTn id="130" dur="1" fill="hold">
                                          <p:stCondLst>
                                            <p:cond delay="0"/>
                                          </p:stCondLst>
                                        </p:cTn>
                                        <p:tgtEl>
                                          <p:spTgt spid="77"/>
                                        </p:tgtEl>
                                        <p:attrNameLst>
                                          <p:attrName>style.visibility</p:attrName>
                                        </p:attrNameLst>
                                      </p:cBhvr>
                                      <p:to>
                                        <p:strVal val="visible"/>
                                      </p:to>
                                    </p:set>
                                    <p:animEffect transition="in" filter="box(in)">
                                      <p:cBhvr>
                                        <p:cTn id="131" dur="2000"/>
                                        <p:tgtEl>
                                          <p:spTgt spid="77"/>
                                        </p:tgtEl>
                                      </p:cBhvr>
                                    </p:animEffect>
                                  </p:childTnLst>
                                </p:cTn>
                              </p:par>
                            </p:childTnLst>
                          </p:cTn>
                        </p:par>
                      </p:childTnLst>
                    </p:cTn>
                  </p:par>
                  <p:par>
                    <p:cTn id="132" fill="hold">
                      <p:stCondLst>
                        <p:cond delay="indefinite"/>
                      </p:stCondLst>
                      <p:childTnLst>
                        <p:par>
                          <p:cTn id="133" fill="hold">
                            <p:stCondLst>
                              <p:cond delay="0"/>
                            </p:stCondLst>
                            <p:childTnLst>
                              <p:par>
                                <p:cTn id="134" presetID="4" presetClass="entr" presetSubtype="16" fill="hold" grpId="0" nodeType="clickEffect">
                                  <p:stCondLst>
                                    <p:cond delay="0"/>
                                  </p:stCondLst>
                                  <p:childTnLst>
                                    <p:set>
                                      <p:cBhvr>
                                        <p:cTn id="135" dur="1" fill="hold">
                                          <p:stCondLst>
                                            <p:cond delay="0"/>
                                          </p:stCondLst>
                                        </p:cTn>
                                        <p:tgtEl>
                                          <p:spTgt spid="78"/>
                                        </p:tgtEl>
                                        <p:attrNameLst>
                                          <p:attrName>style.visibility</p:attrName>
                                        </p:attrNameLst>
                                      </p:cBhvr>
                                      <p:to>
                                        <p:strVal val="visible"/>
                                      </p:to>
                                    </p:set>
                                    <p:animEffect transition="in" filter="box(in)">
                                      <p:cBhvr>
                                        <p:cTn id="136" dur="2000"/>
                                        <p:tgtEl>
                                          <p:spTgt spid="78"/>
                                        </p:tgtEl>
                                      </p:cBhvr>
                                    </p:animEffect>
                                  </p:childTnLst>
                                </p:cTn>
                              </p:par>
                            </p:childTnLst>
                          </p:cTn>
                        </p:par>
                      </p:childTnLst>
                    </p:cTn>
                  </p:par>
                  <p:par>
                    <p:cTn id="137" fill="hold">
                      <p:stCondLst>
                        <p:cond delay="indefinite"/>
                      </p:stCondLst>
                      <p:childTnLst>
                        <p:par>
                          <p:cTn id="138" fill="hold">
                            <p:stCondLst>
                              <p:cond delay="0"/>
                            </p:stCondLst>
                            <p:childTnLst>
                              <p:par>
                                <p:cTn id="139" presetID="41" presetClass="entr" presetSubtype="0" fill="hold" grpId="0" nodeType="clickEffect">
                                  <p:stCondLst>
                                    <p:cond delay="0"/>
                                  </p:stCondLst>
                                  <p:iterate type="lt">
                                    <p:tmPct val="10000"/>
                                  </p:iterate>
                                  <p:childTnLst>
                                    <p:set>
                                      <p:cBhvr>
                                        <p:cTn id="140" dur="1" fill="hold">
                                          <p:stCondLst>
                                            <p:cond delay="0"/>
                                          </p:stCondLst>
                                        </p:cTn>
                                        <p:tgtEl>
                                          <p:spTgt spid="23"/>
                                        </p:tgtEl>
                                        <p:attrNameLst>
                                          <p:attrName>style.visibility</p:attrName>
                                        </p:attrNameLst>
                                      </p:cBhvr>
                                      <p:to>
                                        <p:strVal val="visible"/>
                                      </p:to>
                                    </p:set>
                                    <p:anim calcmode="lin" valueType="num">
                                      <p:cBhvr>
                                        <p:cTn id="141"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142" dur="500" fill="hold"/>
                                        <p:tgtEl>
                                          <p:spTgt spid="23"/>
                                        </p:tgtEl>
                                        <p:attrNameLst>
                                          <p:attrName>ppt_y</p:attrName>
                                        </p:attrNameLst>
                                      </p:cBhvr>
                                      <p:tavLst>
                                        <p:tav tm="0">
                                          <p:val>
                                            <p:strVal val="#ppt_y"/>
                                          </p:val>
                                        </p:tav>
                                        <p:tav tm="100000">
                                          <p:val>
                                            <p:strVal val="#ppt_y"/>
                                          </p:val>
                                        </p:tav>
                                      </p:tavLst>
                                    </p:anim>
                                    <p:anim calcmode="lin" valueType="num">
                                      <p:cBhvr>
                                        <p:cTn id="143"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144"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145" dur="500" tmFilter="0,0; .5, 1; 1, 1"/>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23" grpId="0" bldLvl="0" animBg="1"/>
      <p:bldP spid="50" grpId="0" bldLvl="0" animBg="1"/>
      <p:bldP spid="51" grpId="0" bldLvl="0" animBg="1"/>
      <p:bldP spid="52" grpId="0" bldLvl="0" animBg="1"/>
      <p:bldP spid="54" grpId="0" bldLvl="0" animBg="1"/>
      <p:bldP spid="55" grpId="0" bldLvl="0" animBg="1"/>
      <p:bldP spid="59" grpId="0" bldLvl="0" animBg="1"/>
      <p:bldP spid="60" grpId="0" bldLvl="0" animBg="1"/>
      <p:bldP spid="64" grpId="0" bldLvl="0" animBg="1"/>
      <p:bldP spid="66" grpId="0" bldLvl="0" animBg="1"/>
      <p:bldP spid="65" grpId="0" bldLvl="0" animBg="1"/>
      <p:bldP spid="61" grpId="0" bldLvl="0" animBg="1"/>
      <p:bldP spid="70" grpId="0" bldLvl="0" animBg="1"/>
      <p:bldP spid="69" grpId="0" bldLvl="0" animBg="1"/>
      <p:bldP spid="68" grpId="0" bldLvl="0" animBg="1"/>
      <p:bldP spid="71" grpId="0" bldLvl="0" animBg="1"/>
      <p:bldP spid="62" grpId="0" bldLvl="0" animBg="1"/>
      <p:bldP spid="67" grpId="0" bldLvl="0" animBg="1"/>
      <p:bldP spid="49" grpId="0" bldLvl="0" animBg="1"/>
      <p:bldP spid="43" grpId="0" bldLvl="0" animBg="1"/>
      <p:bldP spid="46" grpId="0" bldLvl="0" animBg="1"/>
      <p:bldP spid="40" grpId="0" bldLvl="0" animBg="1"/>
      <p:bldP spid="45" grpId="0" bldLvl="0" animBg="1"/>
      <p:bldP spid="47" grpId="0" bldLvl="0" animBg="1"/>
      <p:bldP spid="74" grpId="0" bldLvl="0" animBg="1"/>
      <p:bldP spid="75" grpId="0" bldLvl="0" animBg="1"/>
      <p:bldP spid="76" grpId="0" bldLvl="0" animBg="1"/>
      <p:bldP spid="77" grpId="0" bldLvl="0" animBg="1"/>
      <p:bldP spid="78"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41855" y="166920"/>
            <a:ext cx="1232526" cy="611875"/>
          </a:xfrm>
          <a:prstGeom prst="rect">
            <a:avLst/>
          </a:prstGeom>
          <a:noFill/>
          <a:ln>
            <a:noFill/>
          </a:ln>
        </p:spPr>
      </p:pic>
      <p:sp>
        <p:nvSpPr>
          <p:cNvPr id="13" name="Rectangles 12"/>
          <p:cNvSpPr/>
          <p:nvPr/>
        </p:nvSpPr>
        <p:spPr>
          <a:xfrm>
            <a:off x="412115" y="1197610"/>
            <a:ext cx="1974215" cy="36703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b) 3107 x 27</a:t>
            </a:r>
            <a:endParaRPr lang="en-US" sz="2400" b="1">
              <a:solidFill>
                <a:schemeClr val="tx1"/>
              </a:solidFill>
            </a:endParaRPr>
          </a:p>
        </p:txBody>
      </p:sp>
      <p:graphicFrame>
        <p:nvGraphicFramePr>
          <p:cNvPr id="3" name="Table 2"/>
          <p:cNvGraphicFramePr/>
          <p:nvPr/>
        </p:nvGraphicFramePr>
        <p:xfrm>
          <a:off x="2722880" y="1990090"/>
          <a:ext cx="3794760" cy="1630680"/>
        </p:xfrm>
        <a:graphic>
          <a:graphicData uri="http://schemas.openxmlformats.org/drawingml/2006/table">
            <a:tbl>
              <a:tblPr firstRow="1" bandRow="1">
                <a:tableStyleId>{5C22544A-7EE6-4342-B048-85BDC9FD1C3A}</a:tableStyleId>
              </a:tblPr>
              <a:tblGrid>
                <a:gridCol w="948690"/>
                <a:gridCol w="948690"/>
                <a:gridCol w="948690"/>
                <a:gridCol w="948690"/>
              </a:tblGrid>
              <a:tr h="815340">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r>
              <a:tr h="815340">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r>
            </a:tbl>
          </a:graphicData>
        </a:graphic>
      </p:graphicFrame>
      <p:sp>
        <p:nvSpPr>
          <p:cNvPr id="40" name="Right Triangle 39"/>
          <p:cNvSpPr/>
          <p:nvPr/>
        </p:nvSpPr>
        <p:spPr>
          <a:xfrm rot="5400000">
            <a:off x="2788920" y="1924685"/>
            <a:ext cx="811530" cy="94297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Right Triangle 3"/>
          <p:cNvSpPr/>
          <p:nvPr/>
        </p:nvSpPr>
        <p:spPr>
          <a:xfrm rot="5400000">
            <a:off x="3731895" y="2743200"/>
            <a:ext cx="811530" cy="94297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5" name="Right Triangle 4"/>
          <p:cNvSpPr/>
          <p:nvPr/>
        </p:nvSpPr>
        <p:spPr>
          <a:xfrm rot="5400000">
            <a:off x="4674870" y="1931670"/>
            <a:ext cx="811530" cy="94297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Right Triangle 5"/>
          <p:cNvSpPr/>
          <p:nvPr/>
        </p:nvSpPr>
        <p:spPr>
          <a:xfrm rot="5400000">
            <a:off x="5626100" y="2735580"/>
            <a:ext cx="817880" cy="96456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6" name="Right Triangle 45"/>
          <p:cNvSpPr/>
          <p:nvPr/>
        </p:nvSpPr>
        <p:spPr>
          <a:xfrm rot="10800000" flipV="1">
            <a:off x="2722880" y="2802890"/>
            <a:ext cx="944245" cy="817880"/>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Right Triangle 6"/>
          <p:cNvSpPr/>
          <p:nvPr/>
        </p:nvSpPr>
        <p:spPr>
          <a:xfrm rot="10800000" flipV="1">
            <a:off x="3665220" y="1984375"/>
            <a:ext cx="944245" cy="82486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Right Triangle 7"/>
          <p:cNvSpPr/>
          <p:nvPr/>
        </p:nvSpPr>
        <p:spPr>
          <a:xfrm rot="10800000" flipV="1">
            <a:off x="4608195" y="2809240"/>
            <a:ext cx="944245" cy="817880"/>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ight Triangle 8"/>
          <p:cNvSpPr/>
          <p:nvPr/>
        </p:nvSpPr>
        <p:spPr>
          <a:xfrm rot="10800000" flipV="1">
            <a:off x="5552440" y="1985010"/>
            <a:ext cx="965200" cy="823595"/>
          </a:xfrm>
          <a:prstGeom prst="rtTriangle">
            <a:avLst/>
          </a:prstGeom>
          <a:solidFill>
            <a:srgbClr val="FF77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17" name="Straight Connector 16"/>
          <p:cNvCxnSpPr/>
          <p:nvPr/>
        </p:nvCxnSpPr>
        <p:spPr>
          <a:xfrm flipH="1">
            <a:off x="2258695" y="1985010"/>
            <a:ext cx="1406525" cy="1202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4145280" y="1997710"/>
            <a:ext cx="2351405" cy="204914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111115" y="2802255"/>
            <a:ext cx="1406525" cy="1202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3171825" y="1997710"/>
            <a:ext cx="2381250" cy="20415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316480" y="1997710"/>
            <a:ext cx="2245995" cy="19869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s 49"/>
          <p:cNvSpPr/>
          <p:nvPr/>
        </p:nvSpPr>
        <p:spPr>
          <a:xfrm>
            <a:off x="2973070" y="165735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a:t>
            </a:r>
            <a:endParaRPr lang="en-US" sz="2400" b="1">
              <a:solidFill>
                <a:schemeClr val="tx1"/>
              </a:solidFill>
            </a:endParaRPr>
          </a:p>
        </p:txBody>
      </p:sp>
      <p:sp>
        <p:nvSpPr>
          <p:cNvPr id="51" name="Rectangles 50"/>
          <p:cNvSpPr/>
          <p:nvPr/>
        </p:nvSpPr>
        <p:spPr>
          <a:xfrm>
            <a:off x="3837305" y="165735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52" name="Rectangles 51"/>
          <p:cNvSpPr/>
          <p:nvPr/>
        </p:nvSpPr>
        <p:spPr>
          <a:xfrm>
            <a:off x="4741545" y="165735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54" name="Rectangles 53"/>
          <p:cNvSpPr/>
          <p:nvPr/>
        </p:nvSpPr>
        <p:spPr>
          <a:xfrm>
            <a:off x="5790565" y="165735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55" name="Rectangles 54"/>
          <p:cNvSpPr/>
          <p:nvPr/>
        </p:nvSpPr>
        <p:spPr>
          <a:xfrm>
            <a:off x="6604000" y="223012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15" name="Rectangles 14"/>
          <p:cNvSpPr/>
          <p:nvPr/>
        </p:nvSpPr>
        <p:spPr>
          <a:xfrm>
            <a:off x="6604000" y="304800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59" name="Rectangles 58"/>
          <p:cNvSpPr/>
          <p:nvPr/>
        </p:nvSpPr>
        <p:spPr>
          <a:xfrm>
            <a:off x="5721350" y="201422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61" name="Rectangles 60"/>
          <p:cNvSpPr/>
          <p:nvPr/>
        </p:nvSpPr>
        <p:spPr>
          <a:xfrm>
            <a:off x="6079490" y="240792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16" name="Rectangles 15"/>
          <p:cNvSpPr/>
          <p:nvPr/>
        </p:nvSpPr>
        <p:spPr>
          <a:xfrm>
            <a:off x="4752975" y="20288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18" name="Rectangles 17"/>
          <p:cNvSpPr/>
          <p:nvPr/>
        </p:nvSpPr>
        <p:spPr>
          <a:xfrm>
            <a:off x="5111115" y="24225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19" name="Rectangles 18"/>
          <p:cNvSpPr/>
          <p:nvPr/>
        </p:nvSpPr>
        <p:spPr>
          <a:xfrm>
            <a:off x="3787140" y="20288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0" name="Rectangles 19"/>
          <p:cNvSpPr/>
          <p:nvPr/>
        </p:nvSpPr>
        <p:spPr>
          <a:xfrm>
            <a:off x="4145280" y="24225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21" name="Rectangles 20"/>
          <p:cNvSpPr/>
          <p:nvPr/>
        </p:nvSpPr>
        <p:spPr>
          <a:xfrm>
            <a:off x="2884170" y="20288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2" name="Rectangles 21"/>
          <p:cNvSpPr/>
          <p:nvPr/>
        </p:nvSpPr>
        <p:spPr>
          <a:xfrm>
            <a:off x="3242310" y="242252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23" name="Rectangles 22"/>
          <p:cNvSpPr/>
          <p:nvPr/>
        </p:nvSpPr>
        <p:spPr>
          <a:xfrm>
            <a:off x="5721350" y="290004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24" name="Rectangles 23"/>
          <p:cNvSpPr/>
          <p:nvPr/>
        </p:nvSpPr>
        <p:spPr>
          <a:xfrm>
            <a:off x="6079490" y="32270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25" name="Rectangles 24"/>
          <p:cNvSpPr/>
          <p:nvPr/>
        </p:nvSpPr>
        <p:spPr>
          <a:xfrm>
            <a:off x="4818380" y="28333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6" name="Rectangles 25"/>
          <p:cNvSpPr/>
          <p:nvPr/>
        </p:nvSpPr>
        <p:spPr>
          <a:xfrm>
            <a:off x="5176520" y="32270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7" name="Rectangles 26"/>
          <p:cNvSpPr/>
          <p:nvPr/>
        </p:nvSpPr>
        <p:spPr>
          <a:xfrm>
            <a:off x="3787140" y="28460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8" name="Rectangles 27"/>
          <p:cNvSpPr/>
          <p:nvPr/>
        </p:nvSpPr>
        <p:spPr>
          <a:xfrm>
            <a:off x="4145280" y="32397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29" name="Rectangles 28"/>
          <p:cNvSpPr/>
          <p:nvPr/>
        </p:nvSpPr>
        <p:spPr>
          <a:xfrm>
            <a:off x="2884170" y="28460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30" name="Rectangles 29"/>
          <p:cNvSpPr/>
          <p:nvPr/>
        </p:nvSpPr>
        <p:spPr>
          <a:xfrm>
            <a:off x="3242310" y="32397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74" name="Rectangles 73"/>
          <p:cNvSpPr/>
          <p:nvPr/>
        </p:nvSpPr>
        <p:spPr>
          <a:xfrm>
            <a:off x="5890895" y="367728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31" name="Rectangles 30"/>
          <p:cNvSpPr/>
          <p:nvPr/>
        </p:nvSpPr>
        <p:spPr>
          <a:xfrm>
            <a:off x="4692650" y="367728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8</a:t>
            </a:r>
            <a:endParaRPr lang="en-US" sz="2400" b="1">
              <a:solidFill>
                <a:schemeClr val="tx1"/>
              </a:solidFill>
            </a:endParaRPr>
          </a:p>
        </p:txBody>
      </p:sp>
      <p:sp>
        <p:nvSpPr>
          <p:cNvPr id="32" name="Rectangles 31"/>
          <p:cNvSpPr/>
          <p:nvPr/>
        </p:nvSpPr>
        <p:spPr>
          <a:xfrm>
            <a:off x="3837305" y="367728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8</a:t>
            </a:r>
            <a:endParaRPr lang="en-US" sz="2400" b="1">
              <a:solidFill>
                <a:schemeClr val="tx1"/>
              </a:solidFill>
            </a:endParaRPr>
          </a:p>
        </p:txBody>
      </p:sp>
      <p:sp>
        <p:nvSpPr>
          <p:cNvPr id="33" name="Rectangles 32"/>
          <p:cNvSpPr/>
          <p:nvPr/>
        </p:nvSpPr>
        <p:spPr>
          <a:xfrm>
            <a:off x="2817495" y="367728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a:t>
            </a:r>
            <a:endParaRPr lang="en-US" sz="2400" b="1">
              <a:solidFill>
                <a:schemeClr val="tx1"/>
              </a:solidFill>
            </a:endParaRPr>
          </a:p>
        </p:txBody>
      </p:sp>
      <p:sp>
        <p:nvSpPr>
          <p:cNvPr id="34" name="Rectangles 33"/>
          <p:cNvSpPr/>
          <p:nvPr/>
        </p:nvSpPr>
        <p:spPr>
          <a:xfrm>
            <a:off x="2258695" y="32270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8</a:t>
            </a:r>
            <a:endParaRPr lang="en-US" sz="2400" b="1">
              <a:solidFill>
                <a:schemeClr val="tx1"/>
              </a:solidFill>
            </a:endParaRPr>
          </a:p>
        </p:txBody>
      </p:sp>
      <p:sp>
        <p:nvSpPr>
          <p:cNvPr id="35"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36" name="Rectangles 35"/>
          <p:cNvSpPr/>
          <p:nvPr/>
        </p:nvSpPr>
        <p:spPr>
          <a:xfrm>
            <a:off x="3268345" y="4500880"/>
            <a:ext cx="3053080" cy="36703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3107 x 27  =  83889</a:t>
            </a:r>
            <a:endParaRPr lang="en-US" sz="2400" b="1">
              <a:solidFill>
                <a:schemeClr val="tx1"/>
              </a:solidFill>
            </a:endParaRPr>
          </a:p>
        </p:txBody>
      </p:sp>
      <p:sp>
        <p:nvSpPr>
          <p:cNvPr id="2"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7" name="Text Box 36"/>
          <p:cNvSpPr txBox="1"/>
          <p:nvPr/>
        </p:nvSpPr>
        <p:spPr>
          <a:xfrm>
            <a:off x="5062855" y="16700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pic>
        <p:nvPicPr>
          <p:cNvPr id="38" name="Picture 37" descr="14315264-kid-reading-open-book"/>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6938010" y="2704465"/>
            <a:ext cx="2168525" cy="231838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3"/>
                                        </p:tgtEl>
                                        <p:attrNameLst>
                                          <p:attrName>ppt_y</p:attrName>
                                        </p:attrNameLst>
                                      </p:cBhvr>
                                      <p:tavLst>
                                        <p:tav tm="0">
                                          <p:val>
                                            <p:strVal val="#ppt_y"/>
                                          </p:val>
                                        </p:tav>
                                        <p:tav tm="100000">
                                          <p:val>
                                            <p:strVal val="#ppt_y"/>
                                          </p:val>
                                        </p:tav>
                                      </p:tavLst>
                                    </p:anim>
                                    <p:anim calcmode="lin" valueType="num">
                                      <p:cBhvr>
                                        <p:cTn id="9"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ox(in)">
                                      <p:cBhvr>
                                        <p:cTn id="16" dur="2000"/>
                                        <p:tgtEl>
                                          <p:spTgt spid="9"/>
                                        </p:tgtEl>
                                      </p:cBhvr>
                                    </p:animEffect>
                                  </p:childTnLst>
                                </p:cTn>
                              </p:par>
                              <p:par>
                                <p:cTn id="17" presetID="4" presetClass="entr" presetSubtype="16"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ox(in)">
                                      <p:cBhvr>
                                        <p:cTn id="19" dur="2000"/>
                                        <p:tgtEl>
                                          <p:spTgt spid="3"/>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ox(in)">
                                      <p:cBhvr>
                                        <p:cTn id="22" dur="2000"/>
                                        <p:tgtEl>
                                          <p:spTgt spid="40"/>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ox(in)">
                                      <p:cBhvr>
                                        <p:cTn id="25" dur="2000"/>
                                        <p:tgtEl>
                                          <p:spTgt spid="4"/>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ox(in)">
                                      <p:cBhvr>
                                        <p:cTn id="28" dur="2000"/>
                                        <p:tgtEl>
                                          <p:spTgt spid="5"/>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ox(in)">
                                      <p:cBhvr>
                                        <p:cTn id="31" dur="2000"/>
                                        <p:tgtEl>
                                          <p:spTgt spid="6"/>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46"/>
                                        </p:tgtEl>
                                        <p:attrNameLst>
                                          <p:attrName>style.visibility</p:attrName>
                                        </p:attrNameLst>
                                      </p:cBhvr>
                                      <p:to>
                                        <p:strVal val="visible"/>
                                      </p:to>
                                    </p:set>
                                    <p:animEffect transition="in" filter="box(in)">
                                      <p:cBhvr>
                                        <p:cTn id="34" dur="2000"/>
                                        <p:tgtEl>
                                          <p:spTgt spid="46"/>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2000"/>
                                        <p:tgtEl>
                                          <p:spTgt spid="7"/>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box(in)">
                                      <p:cBhvr>
                                        <p:cTn id="40" dur="2000"/>
                                        <p:tgtEl>
                                          <p:spTgt spid="8"/>
                                        </p:tgtEl>
                                      </p:cBhvr>
                                    </p:animEffect>
                                  </p:childTnLst>
                                </p:cTn>
                              </p:par>
                              <p:par>
                                <p:cTn id="41" presetID="4" presetClass="entr" presetSubtype="16" fill="hold"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box(in)">
                                      <p:cBhvr>
                                        <p:cTn id="43" dur="2000"/>
                                        <p:tgtEl>
                                          <p:spTgt spid="17"/>
                                        </p:tgtEl>
                                      </p:cBhvr>
                                    </p:animEffect>
                                  </p:childTnLst>
                                </p:cTn>
                              </p:par>
                              <p:par>
                                <p:cTn id="44" presetID="4" presetClass="entr" presetSubtype="16"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ox(in)">
                                      <p:cBhvr>
                                        <p:cTn id="46" dur="2000"/>
                                        <p:tgtEl>
                                          <p:spTgt spid="10"/>
                                        </p:tgtEl>
                                      </p:cBhvr>
                                    </p:animEffect>
                                  </p:childTnLst>
                                </p:cTn>
                              </p:par>
                              <p:par>
                                <p:cTn id="47" presetID="4" presetClass="entr" presetSubtype="16"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box(in)">
                                      <p:cBhvr>
                                        <p:cTn id="49" dur="2000"/>
                                        <p:tgtEl>
                                          <p:spTgt spid="11"/>
                                        </p:tgtEl>
                                      </p:cBhvr>
                                    </p:animEffect>
                                  </p:childTnLst>
                                </p:cTn>
                              </p:par>
                              <p:par>
                                <p:cTn id="50" presetID="4" presetClass="entr" presetSubtype="16" fill="hold" nodeType="with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par>
                                <p:cTn id="53" presetID="4" presetClass="entr" presetSubtype="16" fill="hold" nodeType="with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box(in)">
                                      <p:cBhvr>
                                        <p:cTn id="55" dur="20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50"/>
                                        </p:tgtEl>
                                        <p:attrNameLst>
                                          <p:attrName>style.visibility</p:attrName>
                                        </p:attrNameLst>
                                      </p:cBhvr>
                                      <p:to>
                                        <p:strVal val="visible"/>
                                      </p:to>
                                    </p:set>
                                    <p:animEffect transition="in" filter="box(in)">
                                      <p:cBhvr>
                                        <p:cTn id="60" dur="2000"/>
                                        <p:tgtEl>
                                          <p:spTgt spid="50"/>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51"/>
                                        </p:tgtEl>
                                        <p:attrNameLst>
                                          <p:attrName>style.visibility</p:attrName>
                                        </p:attrNameLst>
                                      </p:cBhvr>
                                      <p:to>
                                        <p:strVal val="visible"/>
                                      </p:to>
                                    </p:set>
                                    <p:animEffect transition="in" filter="box(in)">
                                      <p:cBhvr>
                                        <p:cTn id="63" dur="2000"/>
                                        <p:tgtEl>
                                          <p:spTgt spid="51"/>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52"/>
                                        </p:tgtEl>
                                        <p:attrNameLst>
                                          <p:attrName>style.visibility</p:attrName>
                                        </p:attrNameLst>
                                      </p:cBhvr>
                                      <p:to>
                                        <p:strVal val="visible"/>
                                      </p:to>
                                    </p:set>
                                    <p:animEffect transition="in" filter="box(in)">
                                      <p:cBhvr>
                                        <p:cTn id="66" dur="2000"/>
                                        <p:tgtEl>
                                          <p:spTgt spid="52"/>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54"/>
                                        </p:tgtEl>
                                        <p:attrNameLst>
                                          <p:attrName>style.visibility</p:attrName>
                                        </p:attrNameLst>
                                      </p:cBhvr>
                                      <p:to>
                                        <p:strVal val="visible"/>
                                      </p:to>
                                    </p:set>
                                    <p:animEffect transition="in" filter="box(in)">
                                      <p:cBhvr>
                                        <p:cTn id="69" dur="2000"/>
                                        <p:tgtEl>
                                          <p:spTgt spid="54"/>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5"/>
                                        </p:tgtEl>
                                        <p:attrNameLst>
                                          <p:attrName>style.visibility</p:attrName>
                                        </p:attrNameLst>
                                      </p:cBhvr>
                                      <p:to>
                                        <p:strVal val="visible"/>
                                      </p:to>
                                    </p:set>
                                    <p:animEffect transition="in" filter="box(in)">
                                      <p:cBhvr>
                                        <p:cTn id="72" dur="2000"/>
                                        <p:tgtEl>
                                          <p:spTgt spid="55"/>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box(in)">
                                      <p:cBhvr>
                                        <p:cTn id="75" dur="20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59"/>
                                        </p:tgtEl>
                                        <p:attrNameLst>
                                          <p:attrName>style.visibility</p:attrName>
                                        </p:attrNameLst>
                                      </p:cBhvr>
                                      <p:to>
                                        <p:strVal val="visible"/>
                                      </p:to>
                                    </p:set>
                                    <p:animEffect transition="in" filter="box(in)">
                                      <p:cBhvr>
                                        <p:cTn id="80" dur="2000"/>
                                        <p:tgtEl>
                                          <p:spTgt spid="59"/>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61"/>
                                        </p:tgtEl>
                                        <p:attrNameLst>
                                          <p:attrName>style.visibility</p:attrName>
                                        </p:attrNameLst>
                                      </p:cBhvr>
                                      <p:to>
                                        <p:strVal val="visible"/>
                                      </p:to>
                                    </p:set>
                                    <p:animEffect transition="in" filter="box(in)">
                                      <p:cBhvr>
                                        <p:cTn id="83" dur="2000"/>
                                        <p:tgtEl>
                                          <p:spTgt spid="61"/>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box(in)">
                                      <p:cBhvr>
                                        <p:cTn id="88" dur="2000"/>
                                        <p:tgtEl>
                                          <p:spTgt spid="16"/>
                                        </p:tgtEl>
                                      </p:cBhvr>
                                    </p:animEffect>
                                  </p:childTnLst>
                                </p:cTn>
                              </p:par>
                              <p:par>
                                <p:cTn id="89" presetID="4" presetClass="entr" presetSubtype="16" fill="hold" grpId="0" nodeType="withEffect">
                                  <p:stCondLst>
                                    <p:cond delay="0"/>
                                  </p:stCondLst>
                                  <p:childTnLst>
                                    <p:set>
                                      <p:cBhvr>
                                        <p:cTn id="90" dur="1" fill="hold">
                                          <p:stCondLst>
                                            <p:cond delay="0"/>
                                          </p:stCondLst>
                                        </p:cTn>
                                        <p:tgtEl>
                                          <p:spTgt spid="18"/>
                                        </p:tgtEl>
                                        <p:attrNameLst>
                                          <p:attrName>style.visibility</p:attrName>
                                        </p:attrNameLst>
                                      </p:cBhvr>
                                      <p:to>
                                        <p:strVal val="visible"/>
                                      </p:to>
                                    </p:set>
                                    <p:animEffect transition="in" filter="box(in)">
                                      <p:cBhvr>
                                        <p:cTn id="91" dur="2000"/>
                                        <p:tgtEl>
                                          <p:spTgt spid="18"/>
                                        </p:tgtEl>
                                      </p:cBhvr>
                                    </p:animEffect>
                                  </p:childTnLst>
                                </p:cTn>
                              </p:par>
                            </p:childTnLst>
                          </p:cTn>
                        </p:par>
                      </p:childTnLst>
                    </p:cTn>
                  </p:par>
                  <p:par>
                    <p:cTn id="92" fill="hold">
                      <p:stCondLst>
                        <p:cond delay="indefinite"/>
                      </p:stCondLst>
                      <p:childTnLst>
                        <p:par>
                          <p:cTn id="93" fill="hold">
                            <p:stCondLst>
                              <p:cond delay="0"/>
                            </p:stCondLst>
                            <p:childTnLst>
                              <p:par>
                                <p:cTn id="94" presetID="4" presetClass="entr" presetSubtype="16" fill="hold" grpId="0" nodeType="click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box(in)">
                                      <p:cBhvr>
                                        <p:cTn id="96" dur="2000"/>
                                        <p:tgtEl>
                                          <p:spTgt spid="19"/>
                                        </p:tgtEl>
                                      </p:cBhvr>
                                    </p:animEffect>
                                  </p:childTnLst>
                                </p:cTn>
                              </p:par>
                              <p:par>
                                <p:cTn id="97" presetID="4" presetClass="entr" presetSubtype="16" fill="hold" grpId="0" nodeType="with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box(in)">
                                      <p:cBhvr>
                                        <p:cTn id="99" dur="2000"/>
                                        <p:tgtEl>
                                          <p:spTgt spid="20"/>
                                        </p:tgtEl>
                                      </p:cBhvr>
                                    </p:animEffect>
                                  </p:childTnLst>
                                </p:cTn>
                              </p:par>
                            </p:childTnLst>
                          </p:cTn>
                        </p:par>
                      </p:childTnLst>
                    </p:cTn>
                  </p:par>
                  <p:par>
                    <p:cTn id="100" fill="hold">
                      <p:stCondLst>
                        <p:cond delay="indefinite"/>
                      </p:stCondLst>
                      <p:childTnLst>
                        <p:par>
                          <p:cTn id="101" fill="hold">
                            <p:stCondLst>
                              <p:cond delay="0"/>
                            </p:stCondLst>
                            <p:childTnLst>
                              <p:par>
                                <p:cTn id="102" presetID="4" presetClass="entr" presetSubtype="16" fill="hold" grpId="0" nodeType="clickEffect">
                                  <p:stCondLst>
                                    <p:cond delay="0"/>
                                  </p:stCondLst>
                                  <p:childTnLst>
                                    <p:set>
                                      <p:cBhvr>
                                        <p:cTn id="103" dur="1" fill="hold">
                                          <p:stCondLst>
                                            <p:cond delay="0"/>
                                          </p:stCondLst>
                                        </p:cTn>
                                        <p:tgtEl>
                                          <p:spTgt spid="21"/>
                                        </p:tgtEl>
                                        <p:attrNameLst>
                                          <p:attrName>style.visibility</p:attrName>
                                        </p:attrNameLst>
                                      </p:cBhvr>
                                      <p:to>
                                        <p:strVal val="visible"/>
                                      </p:to>
                                    </p:set>
                                    <p:animEffect transition="in" filter="box(in)">
                                      <p:cBhvr>
                                        <p:cTn id="104" dur="2000"/>
                                        <p:tgtEl>
                                          <p:spTgt spid="21"/>
                                        </p:tgtEl>
                                      </p:cBhvr>
                                    </p:animEffect>
                                  </p:childTnLst>
                                </p:cTn>
                              </p:par>
                              <p:par>
                                <p:cTn id="105" presetID="4" presetClass="entr" presetSubtype="16" fill="hold" grpId="0" nodeType="withEffect">
                                  <p:stCondLst>
                                    <p:cond delay="0"/>
                                  </p:stCondLst>
                                  <p:childTnLst>
                                    <p:set>
                                      <p:cBhvr>
                                        <p:cTn id="106" dur="1" fill="hold">
                                          <p:stCondLst>
                                            <p:cond delay="0"/>
                                          </p:stCondLst>
                                        </p:cTn>
                                        <p:tgtEl>
                                          <p:spTgt spid="22"/>
                                        </p:tgtEl>
                                        <p:attrNameLst>
                                          <p:attrName>style.visibility</p:attrName>
                                        </p:attrNameLst>
                                      </p:cBhvr>
                                      <p:to>
                                        <p:strVal val="visible"/>
                                      </p:to>
                                    </p:set>
                                    <p:animEffect transition="in" filter="box(in)">
                                      <p:cBhvr>
                                        <p:cTn id="107" dur="2000"/>
                                        <p:tgtEl>
                                          <p:spTgt spid="22"/>
                                        </p:tgtEl>
                                      </p:cBhvr>
                                    </p:animEffect>
                                  </p:childTnLst>
                                </p:cTn>
                              </p:par>
                            </p:childTnLst>
                          </p:cTn>
                        </p:par>
                      </p:childTnLst>
                    </p:cTn>
                  </p:par>
                  <p:par>
                    <p:cTn id="108" fill="hold">
                      <p:stCondLst>
                        <p:cond delay="indefinite"/>
                      </p:stCondLst>
                      <p:childTnLst>
                        <p:par>
                          <p:cTn id="109" fill="hold">
                            <p:stCondLst>
                              <p:cond delay="0"/>
                            </p:stCondLst>
                            <p:childTnLst>
                              <p:par>
                                <p:cTn id="110" presetID="4" presetClass="entr" presetSubtype="16" fill="hold" grpId="0" nodeType="clickEffect">
                                  <p:stCondLst>
                                    <p:cond delay="0"/>
                                  </p:stCondLst>
                                  <p:childTnLst>
                                    <p:set>
                                      <p:cBhvr>
                                        <p:cTn id="111" dur="1" fill="hold">
                                          <p:stCondLst>
                                            <p:cond delay="0"/>
                                          </p:stCondLst>
                                        </p:cTn>
                                        <p:tgtEl>
                                          <p:spTgt spid="23"/>
                                        </p:tgtEl>
                                        <p:attrNameLst>
                                          <p:attrName>style.visibility</p:attrName>
                                        </p:attrNameLst>
                                      </p:cBhvr>
                                      <p:to>
                                        <p:strVal val="visible"/>
                                      </p:to>
                                    </p:set>
                                    <p:animEffect transition="in" filter="box(in)">
                                      <p:cBhvr>
                                        <p:cTn id="112" dur="2000"/>
                                        <p:tgtEl>
                                          <p:spTgt spid="23"/>
                                        </p:tgtEl>
                                      </p:cBhvr>
                                    </p:animEffect>
                                  </p:childTnLst>
                                </p:cTn>
                              </p:par>
                              <p:par>
                                <p:cTn id="113" presetID="4" presetClass="entr" presetSubtype="16" fill="hold" grpId="0" nodeType="withEffect">
                                  <p:stCondLst>
                                    <p:cond delay="0"/>
                                  </p:stCondLst>
                                  <p:childTnLst>
                                    <p:set>
                                      <p:cBhvr>
                                        <p:cTn id="114" dur="1" fill="hold">
                                          <p:stCondLst>
                                            <p:cond delay="0"/>
                                          </p:stCondLst>
                                        </p:cTn>
                                        <p:tgtEl>
                                          <p:spTgt spid="24"/>
                                        </p:tgtEl>
                                        <p:attrNameLst>
                                          <p:attrName>style.visibility</p:attrName>
                                        </p:attrNameLst>
                                      </p:cBhvr>
                                      <p:to>
                                        <p:strVal val="visible"/>
                                      </p:to>
                                    </p:set>
                                    <p:animEffect transition="in" filter="box(in)">
                                      <p:cBhvr>
                                        <p:cTn id="115" dur="2000"/>
                                        <p:tgtEl>
                                          <p:spTgt spid="24"/>
                                        </p:tgtEl>
                                      </p:cBhvr>
                                    </p:animEffect>
                                  </p:childTnLst>
                                </p:cTn>
                              </p:par>
                            </p:childTnLst>
                          </p:cTn>
                        </p:par>
                      </p:childTnLst>
                    </p:cTn>
                  </p:par>
                  <p:par>
                    <p:cTn id="116" fill="hold">
                      <p:stCondLst>
                        <p:cond delay="indefinite"/>
                      </p:stCondLst>
                      <p:childTnLst>
                        <p:par>
                          <p:cTn id="117" fill="hold">
                            <p:stCondLst>
                              <p:cond delay="0"/>
                            </p:stCondLst>
                            <p:childTnLst>
                              <p:par>
                                <p:cTn id="118" presetID="4" presetClass="entr" presetSubtype="16" fill="hold" grpId="0" nodeType="clickEffect">
                                  <p:stCondLst>
                                    <p:cond delay="0"/>
                                  </p:stCondLst>
                                  <p:childTnLst>
                                    <p:set>
                                      <p:cBhvr>
                                        <p:cTn id="119" dur="1" fill="hold">
                                          <p:stCondLst>
                                            <p:cond delay="0"/>
                                          </p:stCondLst>
                                        </p:cTn>
                                        <p:tgtEl>
                                          <p:spTgt spid="25"/>
                                        </p:tgtEl>
                                        <p:attrNameLst>
                                          <p:attrName>style.visibility</p:attrName>
                                        </p:attrNameLst>
                                      </p:cBhvr>
                                      <p:to>
                                        <p:strVal val="visible"/>
                                      </p:to>
                                    </p:set>
                                    <p:animEffect transition="in" filter="box(in)">
                                      <p:cBhvr>
                                        <p:cTn id="120" dur="2000"/>
                                        <p:tgtEl>
                                          <p:spTgt spid="25"/>
                                        </p:tgtEl>
                                      </p:cBhvr>
                                    </p:animEffect>
                                  </p:childTnLst>
                                </p:cTn>
                              </p:par>
                              <p:par>
                                <p:cTn id="121" presetID="4" presetClass="entr" presetSubtype="16"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Effect transition="in" filter="box(in)">
                                      <p:cBhvr>
                                        <p:cTn id="123" dur="2000"/>
                                        <p:tgtEl>
                                          <p:spTgt spid="26"/>
                                        </p:tgtEl>
                                      </p:cBhvr>
                                    </p:animEffect>
                                  </p:childTnLst>
                                </p:cTn>
                              </p:par>
                            </p:childTnLst>
                          </p:cTn>
                        </p:par>
                      </p:childTnLst>
                    </p:cTn>
                  </p:par>
                  <p:par>
                    <p:cTn id="124" fill="hold">
                      <p:stCondLst>
                        <p:cond delay="indefinite"/>
                      </p:stCondLst>
                      <p:childTnLst>
                        <p:par>
                          <p:cTn id="125" fill="hold">
                            <p:stCondLst>
                              <p:cond delay="0"/>
                            </p:stCondLst>
                            <p:childTnLst>
                              <p:par>
                                <p:cTn id="126" presetID="4" presetClass="entr" presetSubtype="16" fill="hold" grpId="0" nodeType="clickEffect">
                                  <p:stCondLst>
                                    <p:cond delay="0"/>
                                  </p:stCondLst>
                                  <p:childTnLst>
                                    <p:set>
                                      <p:cBhvr>
                                        <p:cTn id="127" dur="1" fill="hold">
                                          <p:stCondLst>
                                            <p:cond delay="0"/>
                                          </p:stCondLst>
                                        </p:cTn>
                                        <p:tgtEl>
                                          <p:spTgt spid="27"/>
                                        </p:tgtEl>
                                        <p:attrNameLst>
                                          <p:attrName>style.visibility</p:attrName>
                                        </p:attrNameLst>
                                      </p:cBhvr>
                                      <p:to>
                                        <p:strVal val="visible"/>
                                      </p:to>
                                    </p:set>
                                    <p:animEffect transition="in" filter="box(in)">
                                      <p:cBhvr>
                                        <p:cTn id="128" dur="2000"/>
                                        <p:tgtEl>
                                          <p:spTgt spid="27"/>
                                        </p:tgtEl>
                                      </p:cBhvr>
                                    </p:animEffect>
                                  </p:childTnLst>
                                </p:cTn>
                              </p:par>
                              <p:par>
                                <p:cTn id="129" presetID="4" presetClass="entr" presetSubtype="16" fill="hold" grpId="0" nodeType="withEffect">
                                  <p:stCondLst>
                                    <p:cond delay="0"/>
                                  </p:stCondLst>
                                  <p:childTnLst>
                                    <p:set>
                                      <p:cBhvr>
                                        <p:cTn id="130" dur="1" fill="hold">
                                          <p:stCondLst>
                                            <p:cond delay="0"/>
                                          </p:stCondLst>
                                        </p:cTn>
                                        <p:tgtEl>
                                          <p:spTgt spid="28"/>
                                        </p:tgtEl>
                                        <p:attrNameLst>
                                          <p:attrName>style.visibility</p:attrName>
                                        </p:attrNameLst>
                                      </p:cBhvr>
                                      <p:to>
                                        <p:strVal val="visible"/>
                                      </p:to>
                                    </p:set>
                                    <p:animEffect transition="in" filter="box(in)">
                                      <p:cBhvr>
                                        <p:cTn id="131" dur="2000"/>
                                        <p:tgtEl>
                                          <p:spTgt spid="28"/>
                                        </p:tgtEl>
                                      </p:cBhvr>
                                    </p:animEffect>
                                  </p:childTnLst>
                                </p:cTn>
                              </p:par>
                            </p:childTnLst>
                          </p:cTn>
                        </p:par>
                      </p:childTnLst>
                    </p:cTn>
                  </p:par>
                  <p:par>
                    <p:cTn id="132" fill="hold">
                      <p:stCondLst>
                        <p:cond delay="indefinite"/>
                      </p:stCondLst>
                      <p:childTnLst>
                        <p:par>
                          <p:cTn id="133" fill="hold">
                            <p:stCondLst>
                              <p:cond delay="0"/>
                            </p:stCondLst>
                            <p:childTnLst>
                              <p:par>
                                <p:cTn id="134" presetID="4" presetClass="entr" presetSubtype="16" fill="hold" grpId="0" nodeType="clickEffect">
                                  <p:stCondLst>
                                    <p:cond delay="0"/>
                                  </p:stCondLst>
                                  <p:childTnLst>
                                    <p:set>
                                      <p:cBhvr>
                                        <p:cTn id="135" dur="1" fill="hold">
                                          <p:stCondLst>
                                            <p:cond delay="0"/>
                                          </p:stCondLst>
                                        </p:cTn>
                                        <p:tgtEl>
                                          <p:spTgt spid="29"/>
                                        </p:tgtEl>
                                        <p:attrNameLst>
                                          <p:attrName>style.visibility</p:attrName>
                                        </p:attrNameLst>
                                      </p:cBhvr>
                                      <p:to>
                                        <p:strVal val="visible"/>
                                      </p:to>
                                    </p:set>
                                    <p:animEffect transition="in" filter="box(in)">
                                      <p:cBhvr>
                                        <p:cTn id="136" dur="2000"/>
                                        <p:tgtEl>
                                          <p:spTgt spid="29"/>
                                        </p:tgtEl>
                                      </p:cBhvr>
                                    </p:animEffect>
                                  </p:childTnLst>
                                </p:cTn>
                              </p:par>
                              <p:par>
                                <p:cTn id="137" presetID="4" presetClass="entr" presetSubtype="16" fill="hold" grpId="0" nodeType="withEffect">
                                  <p:stCondLst>
                                    <p:cond delay="0"/>
                                  </p:stCondLst>
                                  <p:childTnLst>
                                    <p:set>
                                      <p:cBhvr>
                                        <p:cTn id="138" dur="1" fill="hold">
                                          <p:stCondLst>
                                            <p:cond delay="0"/>
                                          </p:stCondLst>
                                        </p:cTn>
                                        <p:tgtEl>
                                          <p:spTgt spid="30"/>
                                        </p:tgtEl>
                                        <p:attrNameLst>
                                          <p:attrName>style.visibility</p:attrName>
                                        </p:attrNameLst>
                                      </p:cBhvr>
                                      <p:to>
                                        <p:strVal val="visible"/>
                                      </p:to>
                                    </p:set>
                                    <p:animEffect transition="in" filter="box(in)">
                                      <p:cBhvr>
                                        <p:cTn id="139" dur="2000"/>
                                        <p:tgtEl>
                                          <p:spTgt spid="30"/>
                                        </p:tgtEl>
                                      </p:cBhvr>
                                    </p:animEffect>
                                  </p:childTnLst>
                                </p:cTn>
                              </p:par>
                            </p:childTnLst>
                          </p:cTn>
                        </p:par>
                      </p:childTnLst>
                    </p:cTn>
                  </p:par>
                  <p:par>
                    <p:cTn id="140" fill="hold">
                      <p:stCondLst>
                        <p:cond delay="indefinite"/>
                      </p:stCondLst>
                      <p:childTnLst>
                        <p:par>
                          <p:cTn id="141" fill="hold">
                            <p:stCondLst>
                              <p:cond delay="0"/>
                            </p:stCondLst>
                            <p:childTnLst>
                              <p:par>
                                <p:cTn id="142" presetID="4" presetClass="entr" presetSubtype="16" fill="hold" grpId="0" nodeType="clickEffect">
                                  <p:stCondLst>
                                    <p:cond delay="0"/>
                                  </p:stCondLst>
                                  <p:childTnLst>
                                    <p:set>
                                      <p:cBhvr>
                                        <p:cTn id="143" dur="1" fill="hold">
                                          <p:stCondLst>
                                            <p:cond delay="0"/>
                                          </p:stCondLst>
                                        </p:cTn>
                                        <p:tgtEl>
                                          <p:spTgt spid="74"/>
                                        </p:tgtEl>
                                        <p:attrNameLst>
                                          <p:attrName>style.visibility</p:attrName>
                                        </p:attrNameLst>
                                      </p:cBhvr>
                                      <p:to>
                                        <p:strVal val="visible"/>
                                      </p:to>
                                    </p:set>
                                    <p:animEffect transition="in" filter="box(in)">
                                      <p:cBhvr>
                                        <p:cTn id="144" dur="2000"/>
                                        <p:tgtEl>
                                          <p:spTgt spid="74"/>
                                        </p:tgtEl>
                                      </p:cBhvr>
                                    </p:animEffect>
                                  </p:childTnLst>
                                </p:cTn>
                              </p:par>
                            </p:childTnLst>
                          </p:cTn>
                        </p:par>
                      </p:childTnLst>
                    </p:cTn>
                  </p:par>
                  <p:par>
                    <p:cTn id="145" fill="hold">
                      <p:stCondLst>
                        <p:cond delay="indefinite"/>
                      </p:stCondLst>
                      <p:childTnLst>
                        <p:par>
                          <p:cTn id="146" fill="hold">
                            <p:stCondLst>
                              <p:cond delay="0"/>
                            </p:stCondLst>
                            <p:childTnLst>
                              <p:par>
                                <p:cTn id="147" presetID="4" presetClass="entr" presetSubtype="16" fill="hold" grpId="0" nodeType="clickEffect">
                                  <p:stCondLst>
                                    <p:cond delay="0"/>
                                  </p:stCondLst>
                                  <p:childTnLst>
                                    <p:set>
                                      <p:cBhvr>
                                        <p:cTn id="148" dur="1" fill="hold">
                                          <p:stCondLst>
                                            <p:cond delay="0"/>
                                          </p:stCondLst>
                                        </p:cTn>
                                        <p:tgtEl>
                                          <p:spTgt spid="31"/>
                                        </p:tgtEl>
                                        <p:attrNameLst>
                                          <p:attrName>style.visibility</p:attrName>
                                        </p:attrNameLst>
                                      </p:cBhvr>
                                      <p:to>
                                        <p:strVal val="visible"/>
                                      </p:to>
                                    </p:set>
                                    <p:animEffect transition="in" filter="box(in)">
                                      <p:cBhvr>
                                        <p:cTn id="149" dur="2000"/>
                                        <p:tgtEl>
                                          <p:spTgt spid="31"/>
                                        </p:tgtEl>
                                      </p:cBhvr>
                                    </p:animEffect>
                                  </p:childTnLst>
                                </p:cTn>
                              </p:par>
                            </p:childTnLst>
                          </p:cTn>
                        </p:par>
                      </p:childTnLst>
                    </p:cTn>
                  </p:par>
                  <p:par>
                    <p:cTn id="150" fill="hold">
                      <p:stCondLst>
                        <p:cond delay="indefinite"/>
                      </p:stCondLst>
                      <p:childTnLst>
                        <p:par>
                          <p:cTn id="151" fill="hold">
                            <p:stCondLst>
                              <p:cond delay="0"/>
                            </p:stCondLst>
                            <p:childTnLst>
                              <p:par>
                                <p:cTn id="152" presetID="4" presetClass="entr" presetSubtype="16" fill="hold" grpId="0" nodeType="clickEffect">
                                  <p:stCondLst>
                                    <p:cond delay="0"/>
                                  </p:stCondLst>
                                  <p:childTnLst>
                                    <p:set>
                                      <p:cBhvr>
                                        <p:cTn id="153" dur="1" fill="hold">
                                          <p:stCondLst>
                                            <p:cond delay="0"/>
                                          </p:stCondLst>
                                        </p:cTn>
                                        <p:tgtEl>
                                          <p:spTgt spid="32"/>
                                        </p:tgtEl>
                                        <p:attrNameLst>
                                          <p:attrName>style.visibility</p:attrName>
                                        </p:attrNameLst>
                                      </p:cBhvr>
                                      <p:to>
                                        <p:strVal val="visible"/>
                                      </p:to>
                                    </p:set>
                                    <p:animEffect transition="in" filter="box(in)">
                                      <p:cBhvr>
                                        <p:cTn id="154" dur="2000"/>
                                        <p:tgtEl>
                                          <p:spTgt spid="32"/>
                                        </p:tgtEl>
                                      </p:cBhvr>
                                    </p:animEffect>
                                  </p:childTnLst>
                                </p:cTn>
                              </p:par>
                            </p:childTnLst>
                          </p:cTn>
                        </p:par>
                      </p:childTnLst>
                    </p:cTn>
                  </p:par>
                  <p:par>
                    <p:cTn id="155" fill="hold">
                      <p:stCondLst>
                        <p:cond delay="indefinite"/>
                      </p:stCondLst>
                      <p:childTnLst>
                        <p:par>
                          <p:cTn id="156" fill="hold">
                            <p:stCondLst>
                              <p:cond delay="0"/>
                            </p:stCondLst>
                            <p:childTnLst>
                              <p:par>
                                <p:cTn id="157" presetID="4" presetClass="entr" presetSubtype="16" fill="hold" grpId="0" nodeType="clickEffect">
                                  <p:stCondLst>
                                    <p:cond delay="0"/>
                                  </p:stCondLst>
                                  <p:childTnLst>
                                    <p:set>
                                      <p:cBhvr>
                                        <p:cTn id="158" dur="1" fill="hold">
                                          <p:stCondLst>
                                            <p:cond delay="0"/>
                                          </p:stCondLst>
                                        </p:cTn>
                                        <p:tgtEl>
                                          <p:spTgt spid="33"/>
                                        </p:tgtEl>
                                        <p:attrNameLst>
                                          <p:attrName>style.visibility</p:attrName>
                                        </p:attrNameLst>
                                      </p:cBhvr>
                                      <p:to>
                                        <p:strVal val="visible"/>
                                      </p:to>
                                    </p:set>
                                    <p:animEffect transition="in" filter="box(in)">
                                      <p:cBhvr>
                                        <p:cTn id="159" dur="2000"/>
                                        <p:tgtEl>
                                          <p:spTgt spid="33"/>
                                        </p:tgtEl>
                                      </p:cBhvr>
                                    </p:animEffect>
                                  </p:childTnLst>
                                </p:cTn>
                              </p:par>
                            </p:childTnLst>
                          </p:cTn>
                        </p:par>
                      </p:childTnLst>
                    </p:cTn>
                  </p:par>
                  <p:par>
                    <p:cTn id="160" fill="hold">
                      <p:stCondLst>
                        <p:cond delay="indefinite"/>
                      </p:stCondLst>
                      <p:childTnLst>
                        <p:par>
                          <p:cTn id="161" fill="hold">
                            <p:stCondLst>
                              <p:cond delay="0"/>
                            </p:stCondLst>
                            <p:childTnLst>
                              <p:par>
                                <p:cTn id="162" presetID="4" presetClass="entr" presetSubtype="16" fill="hold" grpId="0" nodeType="clickEffect">
                                  <p:stCondLst>
                                    <p:cond delay="0"/>
                                  </p:stCondLst>
                                  <p:childTnLst>
                                    <p:set>
                                      <p:cBhvr>
                                        <p:cTn id="163" dur="1" fill="hold">
                                          <p:stCondLst>
                                            <p:cond delay="0"/>
                                          </p:stCondLst>
                                        </p:cTn>
                                        <p:tgtEl>
                                          <p:spTgt spid="34"/>
                                        </p:tgtEl>
                                        <p:attrNameLst>
                                          <p:attrName>style.visibility</p:attrName>
                                        </p:attrNameLst>
                                      </p:cBhvr>
                                      <p:to>
                                        <p:strVal val="visible"/>
                                      </p:to>
                                    </p:set>
                                    <p:animEffect transition="in" filter="box(in)">
                                      <p:cBhvr>
                                        <p:cTn id="164" dur="2000"/>
                                        <p:tgtEl>
                                          <p:spTgt spid="34"/>
                                        </p:tgtEl>
                                      </p:cBhvr>
                                    </p:animEffect>
                                  </p:childTnLst>
                                </p:cTn>
                              </p:par>
                            </p:childTnLst>
                          </p:cTn>
                        </p:par>
                      </p:childTnLst>
                    </p:cTn>
                  </p:par>
                  <p:par>
                    <p:cTn id="165" fill="hold">
                      <p:stCondLst>
                        <p:cond delay="indefinite"/>
                      </p:stCondLst>
                      <p:childTnLst>
                        <p:par>
                          <p:cTn id="166" fill="hold">
                            <p:stCondLst>
                              <p:cond delay="0"/>
                            </p:stCondLst>
                            <p:childTnLst>
                              <p:par>
                                <p:cTn id="167" presetID="41" presetClass="entr" presetSubtype="0" fill="hold" grpId="0" nodeType="clickEffect">
                                  <p:stCondLst>
                                    <p:cond delay="0"/>
                                  </p:stCondLst>
                                  <p:iterate type="lt">
                                    <p:tmPct val="10000"/>
                                  </p:iterate>
                                  <p:childTnLst>
                                    <p:set>
                                      <p:cBhvr>
                                        <p:cTn id="168" dur="1" fill="hold">
                                          <p:stCondLst>
                                            <p:cond delay="0"/>
                                          </p:stCondLst>
                                        </p:cTn>
                                        <p:tgtEl>
                                          <p:spTgt spid="36"/>
                                        </p:tgtEl>
                                        <p:attrNameLst>
                                          <p:attrName>style.visibility</p:attrName>
                                        </p:attrNameLst>
                                      </p:cBhvr>
                                      <p:to>
                                        <p:strVal val="visible"/>
                                      </p:to>
                                    </p:set>
                                    <p:anim calcmode="lin" valueType="num">
                                      <p:cBhvr>
                                        <p:cTn id="169"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170" dur="500" fill="hold"/>
                                        <p:tgtEl>
                                          <p:spTgt spid="36"/>
                                        </p:tgtEl>
                                        <p:attrNameLst>
                                          <p:attrName>ppt_y</p:attrName>
                                        </p:attrNameLst>
                                      </p:cBhvr>
                                      <p:tavLst>
                                        <p:tav tm="0">
                                          <p:val>
                                            <p:strVal val="#ppt_y"/>
                                          </p:val>
                                        </p:tav>
                                        <p:tav tm="100000">
                                          <p:val>
                                            <p:strVal val="#ppt_y"/>
                                          </p:val>
                                        </p:tav>
                                      </p:tavLst>
                                    </p:anim>
                                    <p:anim calcmode="lin" valueType="num">
                                      <p:cBhvr>
                                        <p:cTn id="171"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172"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173" dur="500" tmFilter="0,0; .5, 1; 1, 1"/>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40" grpId="0" bldLvl="0" animBg="1"/>
      <p:bldP spid="4" grpId="0" bldLvl="0" animBg="1"/>
      <p:bldP spid="5" grpId="0" bldLvl="0" animBg="1"/>
      <p:bldP spid="6" grpId="0" bldLvl="0" animBg="1"/>
      <p:bldP spid="46" grpId="0" bldLvl="0" animBg="1"/>
      <p:bldP spid="7" grpId="0" bldLvl="0" animBg="1"/>
      <p:bldP spid="8" grpId="0" bldLvl="0" animBg="1"/>
      <p:bldP spid="9" grpId="0" bldLvl="0" animBg="1"/>
      <p:bldP spid="50" grpId="0" bldLvl="0" animBg="1"/>
      <p:bldP spid="51" grpId="0" bldLvl="0" animBg="1"/>
      <p:bldP spid="52" grpId="0" bldLvl="0" animBg="1"/>
      <p:bldP spid="54" grpId="0" bldLvl="0" animBg="1"/>
      <p:bldP spid="55" grpId="0" bldLvl="0" animBg="1"/>
      <p:bldP spid="15" grpId="0" bldLvl="0" animBg="1"/>
      <p:bldP spid="59" grpId="0" bldLvl="0" animBg="1"/>
      <p:bldP spid="61" grpId="0" bldLvl="0" animBg="1"/>
      <p:bldP spid="16" grpId="0" bldLvl="0" animBg="1"/>
      <p:bldP spid="18" grpId="0" bldLvl="0" animBg="1"/>
      <p:bldP spid="19" grpId="0" bldLvl="0" animBg="1"/>
      <p:bldP spid="20" grpId="0" bldLvl="0" animBg="1"/>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0" grpId="0" bldLvl="0" animBg="1"/>
      <p:bldP spid="74" grpId="0" bldLvl="0" animBg="1"/>
      <p:bldP spid="31" grpId="0" bldLvl="0" animBg="1"/>
      <p:bldP spid="32" grpId="0" bldLvl="0" animBg="1"/>
      <p:bldP spid="33" grpId="0" bldLvl="0" animBg="1"/>
      <p:bldP spid="34" grpId="0" bldLvl="0" animBg="1"/>
      <p:bldP spid="3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sp>
        <p:nvSpPr>
          <p:cNvPr id="20" name="Google Shape;65;p14"/>
          <p:cNvSpPr txBox="1"/>
          <p:nvPr/>
        </p:nvSpPr>
        <p:spPr>
          <a:xfrm>
            <a:off x="140335" y="2653030"/>
            <a:ext cx="6536690" cy="1056005"/>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Number of </a:t>
            </a:r>
            <a:r>
              <a:rPr lang="en-US" sz="2400" b="1" dirty="0">
                <a:solidFill>
                  <a:schemeClr val="tx1"/>
                </a:solidFill>
                <a:effectLst/>
                <a:latin typeface="+mn-lt"/>
                <a:ea typeface="Calibri" panose="020F0502020204030204" charset="0"/>
                <a:cs typeface="+mn-lt"/>
                <a:sym typeface="+mn-ea"/>
              </a:rPr>
              <a:t>hours in 6850 minutes</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rPr>
              <a:t>6850 ÷ 60 = </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048599" name="Google Shape;65;p14"/>
          <p:cNvSpPr txBox="1"/>
          <p:nvPr/>
        </p:nvSpPr>
        <p:spPr>
          <a:xfrm>
            <a:off x="76200" y="1416685"/>
            <a:ext cx="3829050" cy="543560"/>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1)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Total minutes</a:t>
            </a:r>
            <a:r>
              <a:rPr lang="en-US" sz="20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  6850</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8515" y="154220"/>
            <a:ext cx="1232526" cy="611875"/>
          </a:xfrm>
          <a:prstGeom prst="rect">
            <a:avLst/>
          </a:prstGeom>
          <a:noFill/>
          <a:ln>
            <a:noFill/>
          </a:ln>
        </p:spPr>
      </p:pic>
      <p:pic>
        <p:nvPicPr>
          <p:cNvPr id="10"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304800" y="2858135"/>
            <a:ext cx="276225" cy="275590"/>
          </a:xfrm>
          <a:prstGeom prst="rect">
            <a:avLst/>
          </a:prstGeom>
          <a:noFill/>
          <a:ln>
            <a:noFill/>
          </a:ln>
        </p:spPr>
      </p:pic>
      <p:cxnSp>
        <p:nvCxnSpPr>
          <p:cNvPr id="158" name="Straight Connector 158"/>
          <p:cNvCxnSpPr/>
          <p:nvPr/>
        </p:nvCxnSpPr>
        <p:spPr>
          <a:xfrm flipV="1">
            <a:off x="5308600" y="2547620"/>
            <a:ext cx="898525" cy="177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flipH="1">
            <a:off x="6214745" y="2097405"/>
            <a:ext cx="6985" cy="46799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flipV="1">
            <a:off x="6214745" y="2096135"/>
            <a:ext cx="1595755" cy="12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s 11"/>
          <p:cNvSpPr/>
          <p:nvPr/>
        </p:nvSpPr>
        <p:spPr>
          <a:xfrm>
            <a:off x="5394960" y="2143760"/>
            <a:ext cx="72644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60</a:t>
            </a:r>
            <a:endParaRPr lang="en-US" sz="2800" b="1">
              <a:solidFill>
                <a:schemeClr val="tx1"/>
              </a:solidFill>
            </a:endParaRPr>
          </a:p>
        </p:txBody>
      </p:sp>
      <p:sp>
        <p:nvSpPr>
          <p:cNvPr id="13" name="Rectangles 12"/>
          <p:cNvSpPr/>
          <p:nvPr/>
        </p:nvSpPr>
        <p:spPr>
          <a:xfrm>
            <a:off x="6290945" y="2181860"/>
            <a:ext cx="163385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6  8  5  0</a:t>
            </a:r>
            <a:endParaRPr lang="en-US" sz="2800" b="1">
              <a:solidFill>
                <a:schemeClr val="tx1"/>
              </a:solidFill>
            </a:endParaRPr>
          </a:p>
        </p:txBody>
      </p:sp>
      <p:sp>
        <p:nvSpPr>
          <p:cNvPr id="14" name="Rectangles 13"/>
          <p:cNvSpPr/>
          <p:nvPr/>
        </p:nvSpPr>
        <p:spPr>
          <a:xfrm>
            <a:off x="6592570" y="167449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1</a:t>
            </a:r>
            <a:endParaRPr lang="en-US" sz="2800" b="1">
              <a:solidFill>
                <a:schemeClr val="tx1"/>
              </a:solidFill>
            </a:endParaRPr>
          </a:p>
        </p:txBody>
      </p:sp>
      <p:sp>
        <p:nvSpPr>
          <p:cNvPr id="15" name="Rectangles 14"/>
          <p:cNvSpPr/>
          <p:nvPr/>
        </p:nvSpPr>
        <p:spPr>
          <a:xfrm>
            <a:off x="6285230" y="2626360"/>
            <a:ext cx="86360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6  0  </a:t>
            </a:r>
            <a:endParaRPr lang="en-US" sz="2800" b="1">
              <a:solidFill>
                <a:schemeClr val="tx1"/>
              </a:solidFill>
            </a:endParaRPr>
          </a:p>
        </p:txBody>
      </p:sp>
      <p:sp>
        <p:nvSpPr>
          <p:cNvPr id="16" name="Rectangles 15"/>
          <p:cNvSpPr/>
          <p:nvPr/>
        </p:nvSpPr>
        <p:spPr>
          <a:xfrm>
            <a:off x="5802630" y="267970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22" name="Straight Connector 158"/>
          <p:cNvCxnSpPr/>
          <p:nvPr/>
        </p:nvCxnSpPr>
        <p:spPr>
          <a:xfrm>
            <a:off x="6207125" y="3057525"/>
            <a:ext cx="13233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7281545" y="2581910"/>
            <a:ext cx="2540" cy="4660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Rectangles 5"/>
          <p:cNvSpPr/>
          <p:nvPr/>
        </p:nvSpPr>
        <p:spPr>
          <a:xfrm>
            <a:off x="6592570" y="304800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8 </a:t>
            </a:r>
            <a:endParaRPr lang="en-US" sz="2800" b="1">
              <a:solidFill>
                <a:schemeClr val="tx1"/>
              </a:solidFill>
            </a:endParaRPr>
          </a:p>
        </p:txBody>
      </p:sp>
      <p:sp>
        <p:nvSpPr>
          <p:cNvPr id="8" name="Rectangles 7"/>
          <p:cNvSpPr/>
          <p:nvPr/>
        </p:nvSpPr>
        <p:spPr>
          <a:xfrm>
            <a:off x="7004685" y="167576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1</a:t>
            </a:r>
            <a:endParaRPr lang="en-US" sz="2800" b="1">
              <a:solidFill>
                <a:schemeClr val="tx1"/>
              </a:solidFill>
            </a:endParaRPr>
          </a:p>
        </p:txBody>
      </p:sp>
      <p:cxnSp>
        <p:nvCxnSpPr>
          <p:cNvPr id="11" name="Straight Connector 158"/>
          <p:cNvCxnSpPr/>
          <p:nvPr/>
        </p:nvCxnSpPr>
        <p:spPr>
          <a:xfrm>
            <a:off x="6697980" y="3799205"/>
            <a:ext cx="1388110" cy="63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Google Shape;65;p14"/>
          <p:cNvSpPr txBox="1"/>
          <p:nvPr/>
        </p:nvSpPr>
        <p:spPr>
          <a:xfrm>
            <a:off x="161290" y="2017395"/>
            <a:ext cx="3721735" cy="673735"/>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Minutes in an hour =  60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28" name="Rectangles 27"/>
          <p:cNvSpPr/>
          <p:nvPr/>
        </p:nvSpPr>
        <p:spPr>
          <a:xfrm>
            <a:off x="1960880" y="3218815"/>
            <a:ext cx="166941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114 hours</a:t>
            </a:r>
            <a:endParaRPr lang="en-US" sz="2400" b="1">
              <a:solidFill>
                <a:schemeClr val="tx1"/>
              </a:solidFill>
            </a:endParaRPr>
          </a:p>
        </p:txBody>
      </p:sp>
      <p:cxnSp>
        <p:nvCxnSpPr>
          <p:cNvPr id="143" name="Straight Arrow Connector 142"/>
          <p:cNvCxnSpPr/>
          <p:nvPr/>
        </p:nvCxnSpPr>
        <p:spPr>
          <a:xfrm flipV="1">
            <a:off x="7923530" y="4826000"/>
            <a:ext cx="358775" cy="381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Rectangles 145"/>
          <p:cNvSpPr/>
          <p:nvPr/>
        </p:nvSpPr>
        <p:spPr>
          <a:xfrm>
            <a:off x="8327390" y="4617085"/>
            <a:ext cx="47117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145" name="Rectangles 144"/>
          <p:cNvSpPr/>
          <p:nvPr/>
        </p:nvSpPr>
        <p:spPr>
          <a:xfrm>
            <a:off x="8327390" y="1662430"/>
            <a:ext cx="41148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cxnSp>
        <p:nvCxnSpPr>
          <p:cNvPr id="142" name="Straight Arrow Connector 141"/>
          <p:cNvCxnSpPr/>
          <p:nvPr/>
        </p:nvCxnSpPr>
        <p:spPr>
          <a:xfrm flipV="1">
            <a:off x="7879080" y="1866265"/>
            <a:ext cx="403225" cy="57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Rectangles 24"/>
          <p:cNvSpPr/>
          <p:nvPr/>
        </p:nvSpPr>
        <p:spPr>
          <a:xfrm>
            <a:off x="7092950" y="3048000"/>
            <a:ext cx="37909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5</a:t>
            </a:r>
            <a:endParaRPr lang="en-US" sz="2800" b="1">
              <a:solidFill>
                <a:schemeClr val="tx1"/>
              </a:solidFill>
            </a:endParaRPr>
          </a:p>
        </p:txBody>
      </p:sp>
      <p:sp>
        <p:nvSpPr>
          <p:cNvPr id="27" name="Rectangles 26"/>
          <p:cNvSpPr/>
          <p:nvPr/>
        </p:nvSpPr>
        <p:spPr>
          <a:xfrm>
            <a:off x="6677025" y="3377565"/>
            <a:ext cx="88392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6  0</a:t>
            </a:r>
            <a:endParaRPr lang="en-US" sz="2800" b="1">
              <a:solidFill>
                <a:schemeClr val="tx1"/>
              </a:solidFill>
            </a:endParaRPr>
          </a:p>
        </p:txBody>
      </p:sp>
      <p:sp>
        <p:nvSpPr>
          <p:cNvPr id="30" name="Rectangles 29"/>
          <p:cNvSpPr/>
          <p:nvPr/>
        </p:nvSpPr>
        <p:spPr>
          <a:xfrm>
            <a:off x="6677025" y="3813175"/>
            <a:ext cx="81534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2  5</a:t>
            </a:r>
            <a:endParaRPr lang="en-US" sz="2800" b="1">
              <a:solidFill>
                <a:schemeClr val="tx1"/>
              </a:solidFill>
            </a:endParaRPr>
          </a:p>
        </p:txBody>
      </p:sp>
      <p:sp>
        <p:nvSpPr>
          <p:cNvPr id="31" name="Rectangles 30"/>
          <p:cNvSpPr/>
          <p:nvPr/>
        </p:nvSpPr>
        <p:spPr>
          <a:xfrm>
            <a:off x="6290945" y="347916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sp>
        <p:nvSpPr>
          <p:cNvPr id="2" name="Google Shape;64;p14"/>
          <p:cNvSpPr txBox="1"/>
          <p:nvPr/>
        </p:nvSpPr>
        <p:spPr>
          <a:xfrm>
            <a:off x="76200" y="87630"/>
            <a:ext cx="563435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cxnSp>
        <p:nvCxnSpPr>
          <p:cNvPr id="3" name="Straight Arrow Connector 2"/>
          <p:cNvCxnSpPr/>
          <p:nvPr/>
        </p:nvCxnSpPr>
        <p:spPr>
          <a:xfrm>
            <a:off x="7688580" y="2581910"/>
            <a:ext cx="1905" cy="119824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tangles 8"/>
          <p:cNvSpPr/>
          <p:nvPr/>
        </p:nvSpPr>
        <p:spPr>
          <a:xfrm>
            <a:off x="7411720" y="380555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0</a:t>
            </a:r>
            <a:endParaRPr lang="en-US" sz="2800" b="1">
              <a:solidFill>
                <a:schemeClr val="tx1"/>
              </a:solidFill>
            </a:endParaRPr>
          </a:p>
        </p:txBody>
      </p:sp>
      <p:sp>
        <p:nvSpPr>
          <p:cNvPr id="17" name="Text Box 16"/>
          <p:cNvSpPr txBox="1"/>
          <p:nvPr/>
        </p:nvSpPr>
        <p:spPr>
          <a:xfrm>
            <a:off x="464820" y="939800"/>
            <a:ext cx="2763520" cy="521970"/>
          </a:xfrm>
          <a:prstGeom prst="rect">
            <a:avLst/>
          </a:prstGeom>
          <a:noFill/>
        </p:spPr>
        <p:txBody>
          <a:bodyPr wrap="square" rtlCol="0" anchor="t">
            <a:spAutoFit/>
          </a:bodyPr>
          <a:p>
            <a:r>
              <a:rPr lang="en-US" sz="2800" b="1" dirty="0">
                <a:solidFill>
                  <a:schemeClr val="tx1"/>
                </a:solidFill>
                <a:effectLst/>
                <a:sym typeface="+mn-ea"/>
              </a:rPr>
              <a:t>B) Story sums:</a:t>
            </a:r>
            <a:endParaRPr lang="en-US" sz="2800" b="1" dirty="0">
              <a:solidFill>
                <a:schemeClr val="tx1"/>
              </a:solidFill>
              <a:effectLst/>
              <a:sym typeface="+mn-ea"/>
            </a:endParaRPr>
          </a:p>
        </p:txBody>
      </p:sp>
      <p:sp>
        <p:nvSpPr>
          <p:cNvPr id="19" name="Rectangles 18"/>
          <p:cNvSpPr/>
          <p:nvPr/>
        </p:nvSpPr>
        <p:spPr>
          <a:xfrm>
            <a:off x="5265420" y="208915"/>
            <a:ext cx="2069465" cy="5156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ln w="12700">
                  <a:solidFill>
                    <a:sysClr val="windowText" lastClr="000000"/>
                  </a:solidFill>
                </a:ln>
                <a:solidFill>
                  <a:srgbClr val="C00000"/>
                </a:solidFill>
              </a:rPr>
              <a:t>A</a:t>
            </a:r>
            <a:r>
              <a:rPr lang="en-US" sz="3200" b="1">
                <a:ln w="12700">
                  <a:solidFill>
                    <a:sysClr val="windowText" lastClr="000000"/>
                  </a:solidFill>
                </a:ln>
                <a:solidFill>
                  <a:srgbClr val="00B0F0"/>
                </a:solidFill>
              </a:rPr>
              <a:t>N</a:t>
            </a:r>
            <a:r>
              <a:rPr lang="en-US" sz="3200" b="1">
                <a:ln w="12700">
                  <a:solidFill>
                    <a:sysClr val="windowText" lastClr="000000"/>
                  </a:solidFill>
                </a:ln>
                <a:solidFill>
                  <a:srgbClr val="FFFF00"/>
                </a:solidFill>
              </a:rPr>
              <a:t>S</a:t>
            </a:r>
            <a:r>
              <a:rPr lang="en-US" sz="3200" b="1">
                <a:ln w="12700">
                  <a:solidFill>
                    <a:sysClr val="windowText" lastClr="000000"/>
                  </a:solidFill>
                </a:ln>
                <a:solidFill>
                  <a:srgbClr val="53FA32"/>
                </a:solidFill>
              </a:rPr>
              <a:t>W</a:t>
            </a:r>
            <a:r>
              <a:rPr lang="en-US" sz="3200" b="1">
                <a:ln w="12700">
                  <a:solidFill>
                    <a:sysClr val="windowText" lastClr="000000"/>
                  </a:solidFill>
                </a:ln>
                <a:solidFill>
                  <a:srgbClr val="D811DF"/>
                </a:solidFill>
              </a:rPr>
              <a:t>E</a:t>
            </a:r>
            <a:r>
              <a:rPr lang="en-US" sz="3200" b="1">
                <a:ln w="12700">
                  <a:solidFill>
                    <a:sysClr val="windowText" lastClr="000000"/>
                  </a:solidFill>
                </a:ln>
                <a:solidFill>
                  <a:schemeClr val="accent5">
                    <a:lumMod val="20000"/>
                    <a:lumOff val="80000"/>
                  </a:schemeClr>
                </a:solidFill>
              </a:rPr>
              <a:t>R</a:t>
            </a:r>
            <a:endParaRPr lang="en-US" sz="3200" b="1">
              <a:ln w="12700">
                <a:solidFill>
                  <a:sysClr val="windowText" lastClr="000000"/>
                </a:solidFill>
              </a:ln>
              <a:solidFill>
                <a:schemeClr val="accent5">
                  <a:lumMod val="20000"/>
                  <a:lumOff val="80000"/>
                </a:schemeClr>
              </a:solidFill>
            </a:endParaRPr>
          </a:p>
        </p:txBody>
      </p:sp>
      <p:sp>
        <p:nvSpPr>
          <p:cNvPr id="23" name="Rectangles 22"/>
          <p:cNvSpPr/>
          <p:nvPr/>
        </p:nvSpPr>
        <p:spPr>
          <a:xfrm>
            <a:off x="6678930" y="4181475"/>
            <a:ext cx="124587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2  4  0</a:t>
            </a:r>
            <a:endParaRPr lang="en-US" sz="2800" b="1">
              <a:solidFill>
                <a:schemeClr val="tx1"/>
              </a:solidFill>
            </a:endParaRPr>
          </a:p>
        </p:txBody>
      </p:sp>
      <p:cxnSp>
        <p:nvCxnSpPr>
          <p:cNvPr id="24" name="Straight Connector 158"/>
          <p:cNvCxnSpPr/>
          <p:nvPr/>
        </p:nvCxnSpPr>
        <p:spPr>
          <a:xfrm>
            <a:off x="6678930" y="4603115"/>
            <a:ext cx="1388110" cy="63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s 25"/>
          <p:cNvSpPr/>
          <p:nvPr/>
        </p:nvSpPr>
        <p:spPr>
          <a:xfrm>
            <a:off x="6271895" y="428307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sp>
        <p:nvSpPr>
          <p:cNvPr id="29" name="Rectangles 28"/>
          <p:cNvSpPr/>
          <p:nvPr/>
        </p:nvSpPr>
        <p:spPr>
          <a:xfrm>
            <a:off x="7367905" y="167449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4</a:t>
            </a:r>
            <a:endParaRPr lang="en-US" sz="2800" b="1">
              <a:solidFill>
                <a:schemeClr val="tx1"/>
              </a:solidFill>
            </a:endParaRPr>
          </a:p>
        </p:txBody>
      </p:sp>
      <p:sp>
        <p:nvSpPr>
          <p:cNvPr id="32" name="Rectangles 31"/>
          <p:cNvSpPr/>
          <p:nvPr/>
        </p:nvSpPr>
        <p:spPr>
          <a:xfrm>
            <a:off x="7092950" y="4617085"/>
            <a:ext cx="88392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1  0</a:t>
            </a:r>
            <a:endParaRPr lang="en-US" sz="2800" b="1">
              <a:solidFill>
                <a:schemeClr val="tx1"/>
              </a:solidFill>
            </a:endParaRPr>
          </a:p>
        </p:txBody>
      </p:sp>
      <p:pic>
        <p:nvPicPr>
          <p:cNvPr id="38" name="Picture 37" descr="14315264-kid-reading-open-book"/>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259080" y="3469640"/>
            <a:ext cx="1522730" cy="1758315"/>
          </a:xfrm>
          <a:prstGeom prst="rect">
            <a:avLst/>
          </a:prstGeom>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048599"/>
                                        </p:tgtEl>
                                        <p:attrNameLst>
                                          <p:attrName>style.visibility</p:attrName>
                                        </p:attrNameLst>
                                      </p:cBhvr>
                                      <p:to>
                                        <p:strVal val="visible"/>
                                      </p:to>
                                    </p:set>
                                    <p:anim calcmode="lin" valueType="num">
                                      <p:cBhvr>
                                        <p:cTn id="7" dur="500" fill="hold"/>
                                        <p:tgtEl>
                                          <p:spTgt spid="104859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48599"/>
                                        </p:tgtEl>
                                        <p:attrNameLst>
                                          <p:attrName>ppt_y</p:attrName>
                                        </p:attrNameLst>
                                      </p:cBhvr>
                                      <p:tavLst>
                                        <p:tav tm="0">
                                          <p:val>
                                            <p:strVal val="#ppt_y"/>
                                          </p:val>
                                        </p:tav>
                                        <p:tav tm="100000">
                                          <p:val>
                                            <p:strVal val="#ppt_y"/>
                                          </p:val>
                                        </p:tav>
                                      </p:tavLst>
                                    </p:anim>
                                    <p:anim calcmode="lin" valueType="num">
                                      <p:cBhvr>
                                        <p:cTn id="9" dur="500" fill="hold"/>
                                        <p:tgtEl>
                                          <p:spTgt spid="104859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4859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48599"/>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
                                        </p:tgtEl>
                                        <p:attrNameLst>
                                          <p:attrName>style.visibility</p:attrName>
                                        </p:attrNameLst>
                                      </p:cBhvr>
                                      <p:to>
                                        <p:strVal val="visible"/>
                                      </p:to>
                                    </p:set>
                                    <p:anim calcmode="lin" valueType="num">
                                      <p:cBhvr>
                                        <p:cTn id="16" dur="500" fill="hold"/>
                                        <p:tgtEl>
                                          <p:spTgt spid="21"/>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1"/>
                                        </p:tgtEl>
                                        <p:attrNameLst>
                                          <p:attrName>ppt_y</p:attrName>
                                        </p:attrNameLst>
                                      </p:cBhvr>
                                      <p:tavLst>
                                        <p:tav tm="0">
                                          <p:val>
                                            <p:strVal val="#ppt_y"/>
                                          </p:val>
                                        </p:tav>
                                        <p:tav tm="100000">
                                          <p:val>
                                            <p:strVal val="#ppt_y"/>
                                          </p:val>
                                        </p:tav>
                                      </p:tavLst>
                                    </p:anim>
                                    <p:anim calcmode="lin" valueType="num">
                                      <p:cBhvr>
                                        <p:cTn id="18" dur="500" fill="hold"/>
                                        <p:tgtEl>
                                          <p:spTgt spid="21"/>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1"/>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0"/>
                                        </p:tgtEl>
                                        <p:attrNameLst>
                                          <p:attrName>style.visibility</p:attrName>
                                        </p:attrNameLst>
                                      </p:cBhvr>
                                      <p:to>
                                        <p:strVal val="visible"/>
                                      </p:to>
                                    </p:set>
                                    <p:anim calcmode="lin" valueType="num">
                                      <p:cBhvr>
                                        <p:cTn id="25" dur="500" fill="hold"/>
                                        <p:tgtEl>
                                          <p:spTgt spid="20"/>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20"/>
                                        </p:tgtEl>
                                        <p:attrNameLst>
                                          <p:attrName>ppt_y</p:attrName>
                                        </p:attrNameLst>
                                      </p:cBhvr>
                                      <p:tavLst>
                                        <p:tav tm="0">
                                          <p:val>
                                            <p:strVal val="#ppt_y"/>
                                          </p:val>
                                        </p:tav>
                                        <p:tav tm="100000">
                                          <p:val>
                                            <p:strVal val="#ppt_y"/>
                                          </p:val>
                                        </p:tav>
                                      </p:tavLst>
                                    </p:anim>
                                    <p:anim calcmode="lin" valueType="num">
                                      <p:cBhvr>
                                        <p:cTn id="27" dur="500" fill="hold"/>
                                        <p:tgtEl>
                                          <p:spTgt spid="20"/>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20"/>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20"/>
                                        </p:tgtEl>
                                      </p:cBhvr>
                                    </p:animEffect>
                                  </p:childTnLst>
                                </p:cTn>
                              </p:par>
                              <p:par>
                                <p:cTn id="30" presetID="4" presetClass="entr" presetSubtype="16" fill="hold"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par>
                                <p:cTn id="38" presetID="4" presetClass="entr" presetSubtype="16" fill="hold" nodeType="withEffect">
                                  <p:stCondLst>
                                    <p:cond delay="0"/>
                                  </p:stCondLst>
                                  <p:childTnLst>
                                    <p:set>
                                      <p:cBhvr>
                                        <p:cTn id="39" dur="1" fill="hold">
                                          <p:stCondLst>
                                            <p:cond delay="0"/>
                                          </p:stCondLst>
                                        </p:cTn>
                                        <p:tgtEl>
                                          <p:spTgt spid="158"/>
                                        </p:tgtEl>
                                        <p:attrNameLst>
                                          <p:attrName>style.visibility</p:attrName>
                                        </p:attrNameLst>
                                      </p:cBhvr>
                                      <p:to>
                                        <p:strVal val="visible"/>
                                      </p:to>
                                    </p:set>
                                    <p:animEffect transition="in" filter="box(in)">
                                      <p:cBhvr>
                                        <p:cTn id="40" dur="2000"/>
                                        <p:tgtEl>
                                          <p:spTgt spid="158"/>
                                        </p:tgtEl>
                                      </p:cBhvr>
                                    </p:animEffect>
                                  </p:childTnLst>
                                </p:cTn>
                              </p:par>
                              <p:par>
                                <p:cTn id="41" presetID="4" presetClass="entr" presetSubtype="16"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box(in)">
                                      <p:cBhvr>
                                        <p:cTn id="43" dur="2000"/>
                                        <p:tgtEl>
                                          <p:spTgt spid="4"/>
                                        </p:tgtEl>
                                      </p:cBhvr>
                                    </p:animEffect>
                                  </p:childTnLst>
                                </p:cTn>
                              </p:par>
                              <p:par>
                                <p:cTn id="44" presetID="4" presetClass="entr" presetSubtype="16" fill="hold" nodeType="with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box(in)">
                                      <p:cBhvr>
                                        <p:cTn id="46" dur="2000"/>
                                        <p:tgtEl>
                                          <p:spTgt spid="5"/>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box(in)">
                                      <p:cBhvr>
                                        <p:cTn id="49" dur="20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ox(in)">
                                      <p:cBhvr>
                                        <p:cTn id="54" dur="20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box(in)">
                                      <p:cBhvr>
                                        <p:cTn id="59" dur="20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ox(in)">
                                      <p:cBhvr>
                                        <p:cTn id="64" dur="2000"/>
                                        <p:tgtEl>
                                          <p:spTgt spid="22"/>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ox(in)">
                                      <p:cBhvr>
                                        <p:cTn id="67" dur="20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box(in)">
                                      <p:cBhvr>
                                        <p:cTn id="72" dur="2000"/>
                                        <p:tgtEl>
                                          <p:spTgt spid="6"/>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7"/>
                                        </p:tgtEl>
                                        <p:attrNameLst>
                                          <p:attrName>style.visibility</p:attrName>
                                        </p:attrNameLst>
                                      </p:cBhvr>
                                      <p:to>
                                        <p:strVal val="visible"/>
                                      </p:to>
                                    </p:set>
                                    <p:animEffect transition="in" filter="box(in)">
                                      <p:cBhvr>
                                        <p:cTn id="77" dur="2000"/>
                                        <p:tgtEl>
                                          <p:spTgt spid="7"/>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25"/>
                                        </p:tgtEl>
                                        <p:attrNameLst>
                                          <p:attrName>style.visibility</p:attrName>
                                        </p:attrNameLst>
                                      </p:cBhvr>
                                      <p:to>
                                        <p:strVal val="visible"/>
                                      </p:to>
                                    </p:set>
                                    <p:animEffect transition="in" filter="box(in)">
                                      <p:cBhvr>
                                        <p:cTn id="80" dur="2000"/>
                                        <p:tgtEl>
                                          <p:spTgt spid="25"/>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8"/>
                                        </p:tgtEl>
                                        <p:attrNameLst>
                                          <p:attrName>style.visibility</p:attrName>
                                        </p:attrNameLst>
                                      </p:cBhvr>
                                      <p:to>
                                        <p:strVal val="visible"/>
                                      </p:to>
                                    </p:set>
                                    <p:animEffect transition="in" filter="box(in)">
                                      <p:cBhvr>
                                        <p:cTn id="85" dur="2000"/>
                                        <p:tgtEl>
                                          <p:spTgt spid="8"/>
                                        </p:tgtEl>
                                      </p:cBhvr>
                                    </p:animEffect>
                                  </p:childTnLst>
                                </p:cTn>
                              </p:par>
                            </p:childTnLst>
                          </p:cTn>
                        </p:par>
                      </p:childTnLst>
                    </p:cTn>
                  </p:par>
                  <p:par>
                    <p:cTn id="86" fill="hold">
                      <p:stCondLst>
                        <p:cond delay="indefinite"/>
                      </p:stCondLst>
                      <p:childTnLst>
                        <p:par>
                          <p:cTn id="87" fill="hold">
                            <p:stCondLst>
                              <p:cond delay="0"/>
                            </p:stCondLst>
                            <p:childTnLst>
                              <p:par>
                                <p:cTn id="88" presetID="4" presetClass="entr" presetSubtype="16" fill="hold" grpId="0" nodeType="click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box(in)">
                                      <p:cBhvr>
                                        <p:cTn id="90" dur="2000"/>
                                        <p:tgtEl>
                                          <p:spTgt spid="27"/>
                                        </p:tgtEl>
                                      </p:cBhvr>
                                    </p:animEffect>
                                  </p:childTnLst>
                                </p:cTn>
                              </p:par>
                            </p:childTnLst>
                          </p:cTn>
                        </p:par>
                      </p:childTnLst>
                    </p:cTn>
                  </p:par>
                  <p:par>
                    <p:cTn id="91" fill="hold">
                      <p:stCondLst>
                        <p:cond delay="indefinite"/>
                      </p:stCondLst>
                      <p:childTnLst>
                        <p:par>
                          <p:cTn id="92" fill="hold">
                            <p:stCondLst>
                              <p:cond delay="0"/>
                            </p:stCondLst>
                            <p:childTnLst>
                              <p:par>
                                <p:cTn id="93" presetID="4" presetClass="entr" presetSubtype="16" fill="hold" grpId="0" nodeType="click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box(in)">
                                      <p:cBhvr>
                                        <p:cTn id="95" dur="2000"/>
                                        <p:tgtEl>
                                          <p:spTgt spid="31"/>
                                        </p:tgtEl>
                                      </p:cBhvr>
                                    </p:animEffect>
                                  </p:childTnLst>
                                </p:cTn>
                              </p:par>
                              <p:par>
                                <p:cTn id="96" presetID="4" presetClass="entr" presetSubtype="16" fill="hold" nodeType="withEffect">
                                  <p:stCondLst>
                                    <p:cond delay="0"/>
                                  </p:stCondLst>
                                  <p:childTnLst>
                                    <p:set>
                                      <p:cBhvr>
                                        <p:cTn id="97" dur="1" fill="hold">
                                          <p:stCondLst>
                                            <p:cond delay="0"/>
                                          </p:stCondLst>
                                        </p:cTn>
                                        <p:tgtEl>
                                          <p:spTgt spid="11"/>
                                        </p:tgtEl>
                                        <p:attrNameLst>
                                          <p:attrName>style.visibility</p:attrName>
                                        </p:attrNameLst>
                                      </p:cBhvr>
                                      <p:to>
                                        <p:strVal val="visible"/>
                                      </p:to>
                                    </p:set>
                                    <p:animEffect transition="in" filter="box(in)">
                                      <p:cBhvr>
                                        <p:cTn id="98" dur="2000"/>
                                        <p:tgtEl>
                                          <p:spTgt spid="11"/>
                                        </p:tgtEl>
                                      </p:cBhvr>
                                    </p:animEffect>
                                  </p:childTnLst>
                                </p:cTn>
                              </p:par>
                            </p:childTnLst>
                          </p:cTn>
                        </p:par>
                      </p:childTnLst>
                    </p:cTn>
                  </p:par>
                  <p:par>
                    <p:cTn id="99" fill="hold">
                      <p:stCondLst>
                        <p:cond delay="indefinite"/>
                      </p:stCondLst>
                      <p:childTnLst>
                        <p:par>
                          <p:cTn id="100" fill="hold">
                            <p:stCondLst>
                              <p:cond delay="0"/>
                            </p:stCondLst>
                            <p:childTnLst>
                              <p:par>
                                <p:cTn id="101" presetID="4" presetClass="entr" presetSubtype="16" fill="hold" grpId="0" nodeType="clickEffect">
                                  <p:stCondLst>
                                    <p:cond delay="0"/>
                                  </p:stCondLst>
                                  <p:childTnLst>
                                    <p:set>
                                      <p:cBhvr>
                                        <p:cTn id="102" dur="1" fill="hold">
                                          <p:stCondLst>
                                            <p:cond delay="0"/>
                                          </p:stCondLst>
                                        </p:cTn>
                                        <p:tgtEl>
                                          <p:spTgt spid="30"/>
                                        </p:tgtEl>
                                        <p:attrNameLst>
                                          <p:attrName>style.visibility</p:attrName>
                                        </p:attrNameLst>
                                      </p:cBhvr>
                                      <p:to>
                                        <p:strVal val="visible"/>
                                      </p:to>
                                    </p:set>
                                    <p:animEffect transition="in" filter="box(in)">
                                      <p:cBhvr>
                                        <p:cTn id="103" dur="2000"/>
                                        <p:tgtEl>
                                          <p:spTgt spid="30"/>
                                        </p:tgtEl>
                                      </p:cBhvr>
                                    </p:animEffect>
                                  </p:childTnLst>
                                </p:cTn>
                              </p:par>
                            </p:childTnLst>
                          </p:cTn>
                        </p:par>
                      </p:childTnLst>
                    </p:cTn>
                  </p:par>
                  <p:par>
                    <p:cTn id="104" fill="hold">
                      <p:stCondLst>
                        <p:cond delay="indefinite"/>
                      </p:stCondLst>
                      <p:childTnLst>
                        <p:par>
                          <p:cTn id="105" fill="hold">
                            <p:stCondLst>
                              <p:cond delay="0"/>
                            </p:stCondLst>
                            <p:childTnLst>
                              <p:par>
                                <p:cTn id="106" presetID="4" presetClass="entr" presetSubtype="16" fill="hold" nodeType="clickEffect">
                                  <p:stCondLst>
                                    <p:cond delay="0"/>
                                  </p:stCondLst>
                                  <p:childTnLst>
                                    <p:set>
                                      <p:cBhvr>
                                        <p:cTn id="107" dur="1" fill="hold">
                                          <p:stCondLst>
                                            <p:cond delay="0"/>
                                          </p:stCondLst>
                                        </p:cTn>
                                        <p:tgtEl>
                                          <p:spTgt spid="3"/>
                                        </p:tgtEl>
                                        <p:attrNameLst>
                                          <p:attrName>style.visibility</p:attrName>
                                        </p:attrNameLst>
                                      </p:cBhvr>
                                      <p:to>
                                        <p:strVal val="visible"/>
                                      </p:to>
                                    </p:set>
                                    <p:animEffect transition="in" filter="box(in)">
                                      <p:cBhvr>
                                        <p:cTn id="108" dur="2000"/>
                                        <p:tgtEl>
                                          <p:spTgt spid="3"/>
                                        </p:tgtEl>
                                      </p:cBhvr>
                                    </p:animEffect>
                                  </p:childTnLst>
                                </p:cTn>
                              </p:par>
                              <p:par>
                                <p:cTn id="109" presetID="4" presetClass="entr" presetSubtype="16" fill="hold" grpId="0" nodeType="withEffect">
                                  <p:stCondLst>
                                    <p:cond delay="0"/>
                                  </p:stCondLst>
                                  <p:childTnLst>
                                    <p:set>
                                      <p:cBhvr>
                                        <p:cTn id="110" dur="1" fill="hold">
                                          <p:stCondLst>
                                            <p:cond delay="0"/>
                                          </p:stCondLst>
                                        </p:cTn>
                                        <p:tgtEl>
                                          <p:spTgt spid="9"/>
                                        </p:tgtEl>
                                        <p:attrNameLst>
                                          <p:attrName>style.visibility</p:attrName>
                                        </p:attrNameLst>
                                      </p:cBhvr>
                                      <p:to>
                                        <p:strVal val="visible"/>
                                      </p:to>
                                    </p:set>
                                    <p:animEffect transition="in" filter="box(in)">
                                      <p:cBhvr>
                                        <p:cTn id="111" dur="2000"/>
                                        <p:tgtEl>
                                          <p:spTgt spid="9"/>
                                        </p:tgtEl>
                                      </p:cBhvr>
                                    </p:animEffect>
                                  </p:childTnLst>
                                </p:cTn>
                              </p:par>
                            </p:childTnLst>
                          </p:cTn>
                        </p:par>
                      </p:childTnLst>
                    </p:cTn>
                  </p:par>
                  <p:par>
                    <p:cTn id="112" fill="hold">
                      <p:stCondLst>
                        <p:cond delay="indefinite"/>
                      </p:stCondLst>
                      <p:childTnLst>
                        <p:par>
                          <p:cTn id="113" fill="hold">
                            <p:stCondLst>
                              <p:cond delay="0"/>
                            </p:stCondLst>
                            <p:childTnLst>
                              <p:par>
                                <p:cTn id="114" presetID="4" presetClass="entr" presetSubtype="16" fill="hold" grpId="0" nodeType="clickEffect">
                                  <p:stCondLst>
                                    <p:cond delay="0"/>
                                  </p:stCondLst>
                                  <p:childTnLst>
                                    <p:set>
                                      <p:cBhvr>
                                        <p:cTn id="115" dur="1" fill="hold">
                                          <p:stCondLst>
                                            <p:cond delay="0"/>
                                          </p:stCondLst>
                                        </p:cTn>
                                        <p:tgtEl>
                                          <p:spTgt spid="29"/>
                                        </p:tgtEl>
                                        <p:attrNameLst>
                                          <p:attrName>style.visibility</p:attrName>
                                        </p:attrNameLst>
                                      </p:cBhvr>
                                      <p:to>
                                        <p:strVal val="visible"/>
                                      </p:to>
                                    </p:set>
                                    <p:animEffect transition="in" filter="box(in)">
                                      <p:cBhvr>
                                        <p:cTn id="116" dur="2000"/>
                                        <p:tgtEl>
                                          <p:spTgt spid="29"/>
                                        </p:tgtEl>
                                      </p:cBhvr>
                                    </p:animEffect>
                                  </p:childTnLst>
                                </p:cTn>
                              </p:par>
                            </p:childTnLst>
                          </p:cTn>
                        </p:par>
                      </p:childTnLst>
                    </p:cTn>
                  </p:par>
                  <p:par>
                    <p:cTn id="117" fill="hold">
                      <p:stCondLst>
                        <p:cond delay="indefinite"/>
                      </p:stCondLst>
                      <p:childTnLst>
                        <p:par>
                          <p:cTn id="118" fill="hold">
                            <p:stCondLst>
                              <p:cond delay="0"/>
                            </p:stCondLst>
                            <p:childTnLst>
                              <p:par>
                                <p:cTn id="119" presetID="4" presetClass="entr" presetSubtype="16" fill="hold" grpId="0" nodeType="clickEffect">
                                  <p:stCondLst>
                                    <p:cond delay="0"/>
                                  </p:stCondLst>
                                  <p:childTnLst>
                                    <p:set>
                                      <p:cBhvr>
                                        <p:cTn id="120" dur="1" fill="hold">
                                          <p:stCondLst>
                                            <p:cond delay="0"/>
                                          </p:stCondLst>
                                        </p:cTn>
                                        <p:tgtEl>
                                          <p:spTgt spid="23"/>
                                        </p:tgtEl>
                                        <p:attrNameLst>
                                          <p:attrName>style.visibility</p:attrName>
                                        </p:attrNameLst>
                                      </p:cBhvr>
                                      <p:to>
                                        <p:strVal val="visible"/>
                                      </p:to>
                                    </p:set>
                                    <p:animEffect transition="in" filter="box(in)">
                                      <p:cBhvr>
                                        <p:cTn id="121" dur="2000"/>
                                        <p:tgtEl>
                                          <p:spTgt spid="23"/>
                                        </p:tgtEl>
                                      </p:cBhvr>
                                    </p:animEffect>
                                  </p:childTnLst>
                                </p:cTn>
                              </p:par>
                            </p:childTnLst>
                          </p:cTn>
                        </p:par>
                      </p:childTnLst>
                    </p:cTn>
                  </p:par>
                  <p:par>
                    <p:cTn id="122" fill="hold">
                      <p:stCondLst>
                        <p:cond delay="indefinite"/>
                      </p:stCondLst>
                      <p:childTnLst>
                        <p:par>
                          <p:cTn id="123" fill="hold">
                            <p:stCondLst>
                              <p:cond delay="0"/>
                            </p:stCondLst>
                            <p:childTnLst>
                              <p:par>
                                <p:cTn id="124" presetID="4" presetClass="entr" presetSubtype="16" fill="hold" grpId="0" nodeType="clickEffect">
                                  <p:stCondLst>
                                    <p:cond delay="0"/>
                                  </p:stCondLst>
                                  <p:childTnLst>
                                    <p:set>
                                      <p:cBhvr>
                                        <p:cTn id="125" dur="1" fill="hold">
                                          <p:stCondLst>
                                            <p:cond delay="0"/>
                                          </p:stCondLst>
                                        </p:cTn>
                                        <p:tgtEl>
                                          <p:spTgt spid="26"/>
                                        </p:tgtEl>
                                        <p:attrNameLst>
                                          <p:attrName>style.visibility</p:attrName>
                                        </p:attrNameLst>
                                      </p:cBhvr>
                                      <p:to>
                                        <p:strVal val="visible"/>
                                      </p:to>
                                    </p:set>
                                    <p:animEffect transition="in" filter="box(in)">
                                      <p:cBhvr>
                                        <p:cTn id="126" dur="2000"/>
                                        <p:tgtEl>
                                          <p:spTgt spid="26"/>
                                        </p:tgtEl>
                                      </p:cBhvr>
                                    </p:animEffect>
                                  </p:childTnLst>
                                </p:cTn>
                              </p:par>
                              <p:par>
                                <p:cTn id="127" presetID="4" presetClass="entr" presetSubtype="16" fill="hold" nodeType="withEffect">
                                  <p:stCondLst>
                                    <p:cond delay="0"/>
                                  </p:stCondLst>
                                  <p:childTnLst>
                                    <p:set>
                                      <p:cBhvr>
                                        <p:cTn id="128" dur="1" fill="hold">
                                          <p:stCondLst>
                                            <p:cond delay="0"/>
                                          </p:stCondLst>
                                        </p:cTn>
                                        <p:tgtEl>
                                          <p:spTgt spid="24"/>
                                        </p:tgtEl>
                                        <p:attrNameLst>
                                          <p:attrName>style.visibility</p:attrName>
                                        </p:attrNameLst>
                                      </p:cBhvr>
                                      <p:to>
                                        <p:strVal val="visible"/>
                                      </p:to>
                                    </p:set>
                                    <p:animEffect transition="in" filter="box(in)">
                                      <p:cBhvr>
                                        <p:cTn id="129" dur="2000"/>
                                        <p:tgtEl>
                                          <p:spTgt spid="24"/>
                                        </p:tgtEl>
                                      </p:cBhvr>
                                    </p:animEffect>
                                  </p:childTnLst>
                                </p:cTn>
                              </p:par>
                            </p:childTnLst>
                          </p:cTn>
                        </p:par>
                      </p:childTnLst>
                    </p:cTn>
                  </p:par>
                  <p:par>
                    <p:cTn id="130" fill="hold">
                      <p:stCondLst>
                        <p:cond delay="indefinite"/>
                      </p:stCondLst>
                      <p:childTnLst>
                        <p:par>
                          <p:cTn id="131" fill="hold">
                            <p:stCondLst>
                              <p:cond delay="0"/>
                            </p:stCondLst>
                            <p:childTnLst>
                              <p:par>
                                <p:cTn id="132" presetID="4" presetClass="entr" presetSubtype="16" fill="hold" grpId="0" nodeType="clickEffect">
                                  <p:stCondLst>
                                    <p:cond delay="0"/>
                                  </p:stCondLst>
                                  <p:childTnLst>
                                    <p:set>
                                      <p:cBhvr>
                                        <p:cTn id="133" dur="1" fill="hold">
                                          <p:stCondLst>
                                            <p:cond delay="0"/>
                                          </p:stCondLst>
                                        </p:cTn>
                                        <p:tgtEl>
                                          <p:spTgt spid="32"/>
                                        </p:tgtEl>
                                        <p:attrNameLst>
                                          <p:attrName>style.visibility</p:attrName>
                                        </p:attrNameLst>
                                      </p:cBhvr>
                                      <p:to>
                                        <p:strVal val="visible"/>
                                      </p:to>
                                    </p:set>
                                    <p:animEffect transition="in" filter="box(in)">
                                      <p:cBhvr>
                                        <p:cTn id="134" dur="2000"/>
                                        <p:tgtEl>
                                          <p:spTgt spid="32"/>
                                        </p:tgtEl>
                                      </p:cBhvr>
                                    </p:animEffect>
                                  </p:childTnLst>
                                </p:cTn>
                              </p:par>
                            </p:childTnLst>
                          </p:cTn>
                        </p:par>
                      </p:childTnLst>
                    </p:cTn>
                  </p:par>
                  <p:par>
                    <p:cTn id="135" fill="hold">
                      <p:stCondLst>
                        <p:cond delay="indefinite"/>
                      </p:stCondLst>
                      <p:childTnLst>
                        <p:par>
                          <p:cTn id="136" fill="hold">
                            <p:stCondLst>
                              <p:cond delay="0"/>
                            </p:stCondLst>
                            <p:childTnLst>
                              <p:par>
                                <p:cTn id="137" presetID="4" presetClass="entr" presetSubtype="16" fill="hold" nodeType="clickEffect">
                                  <p:stCondLst>
                                    <p:cond delay="0"/>
                                  </p:stCondLst>
                                  <p:childTnLst>
                                    <p:set>
                                      <p:cBhvr>
                                        <p:cTn id="138" dur="1" fill="hold">
                                          <p:stCondLst>
                                            <p:cond delay="0"/>
                                          </p:stCondLst>
                                        </p:cTn>
                                        <p:tgtEl>
                                          <p:spTgt spid="142"/>
                                        </p:tgtEl>
                                        <p:attrNameLst>
                                          <p:attrName>style.visibility</p:attrName>
                                        </p:attrNameLst>
                                      </p:cBhvr>
                                      <p:to>
                                        <p:strVal val="visible"/>
                                      </p:to>
                                    </p:set>
                                    <p:animEffect transition="in" filter="box(in)">
                                      <p:cBhvr>
                                        <p:cTn id="139" dur="2000"/>
                                        <p:tgtEl>
                                          <p:spTgt spid="142"/>
                                        </p:tgtEl>
                                      </p:cBhvr>
                                    </p:animEffect>
                                  </p:childTnLst>
                                </p:cTn>
                              </p:par>
                              <p:par>
                                <p:cTn id="140" presetID="4" presetClass="entr" presetSubtype="16" fill="hold" grpId="0" nodeType="withEffect">
                                  <p:stCondLst>
                                    <p:cond delay="0"/>
                                  </p:stCondLst>
                                  <p:childTnLst>
                                    <p:set>
                                      <p:cBhvr>
                                        <p:cTn id="141" dur="1" fill="hold">
                                          <p:stCondLst>
                                            <p:cond delay="0"/>
                                          </p:stCondLst>
                                        </p:cTn>
                                        <p:tgtEl>
                                          <p:spTgt spid="145"/>
                                        </p:tgtEl>
                                        <p:attrNameLst>
                                          <p:attrName>style.visibility</p:attrName>
                                        </p:attrNameLst>
                                      </p:cBhvr>
                                      <p:to>
                                        <p:strVal val="visible"/>
                                      </p:to>
                                    </p:set>
                                    <p:animEffect transition="in" filter="box(in)">
                                      <p:cBhvr>
                                        <p:cTn id="142" dur="2000"/>
                                        <p:tgtEl>
                                          <p:spTgt spid="145"/>
                                        </p:tgtEl>
                                      </p:cBhvr>
                                    </p:animEffect>
                                  </p:childTnLst>
                                </p:cTn>
                              </p:par>
                            </p:childTnLst>
                          </p:cTn>
                        </p:par>
                      </p:childTnLst>
                    </p:cTn>
                  </p:par>
                  <p:par>
                    <p:cTn id="143" fill="hold">
                      <p:stCondLst>
                        <p:cond delay="indefinite"/>
                      </p:stCondLst>
                      <p:childTnLst>
                        <p:par>
                          <p:cTn id="144" fill="hold">
                            <p:stCondLst>
                              <p:cond delay="0"/>
                            </p:stCondLst>
                            <p:childTnLst>
                              <p:par>
                                <p:cTn id="145" presetID="4" presetClass="entr" presetSubtype="16" fill="hold" grpId="0" nodeType="clickEffect">
                                  <p:stCondLst>
                                    <p:cond delay="0"/>
                                  </p:stCondLst>
                                  <p:childTnLst>
                                    <p:set>
                                      <p:cBhvr>
                                        <p:cTn id="146" dur="1" fill="hold">
                                          <p:stCondLst>
                                            <p:cond delay="0"/>
                                          </p:stCondLst>
                                        </p:cTn>
                                        <p:tgtEl>
                                          <p:spTgt spid="146"/>
                                        </p:tgtEl>
                                        <p:attrNameLst>
                                          <p:attrName>style.visibility</p:attrName>
                                        </p:attrNameLst>
                                      </p:cBhvr>
                                      <p:to>
                                        <p:strVal val="visible"/>
                                      </p:to>
                                    </p:set>
                                    <p:animEffect transition="in" filter="box(in)">
                                      <p:cBhvr>
                                        <p:cTn id="147" dur="2000"/>
                                        <p:tgtEl>
                                          <p:spTgt spid="146"/>
                                        </p:tgtEl>
                                      </p:cBhvr>
                                    </p:animEffect>
                                  </p:childTnLst>
                                </p:cTn>
                              </p:par>
                              <p:par>
                                <p:cTn id="148" presetID="4" presetClass="entr" presetSubtype="16" fill="hold" nodeType="withEffect">
                                  <p:stCondLst>
                                    <p:cond delay="0"/>
                                  </p:stCondLst>
                                  <p:childTnLst>
                                    <p:set>
                                      <p:cBhvr>
                                        <p:cTn id="149" dur="1" fill="hold">
                                          <p:stCondLst>
                                            <p:cond delay="0"/>
                                          </p:stCondLst>
                                        </p:cTn>
                                        <p:tgtEl>
                                          <p:spTgt spid="143"/>
                                        </p:tgtEl>
                                        <p:attrNameLst>
                                          <p:attrName>style.visibility</p:attrName>
                                        </p:attrNameLst>
                                      </p:cBhvr>
                                      <p:to>
                                        <p:strVal val="visible"/>
                                      </p:to>
                                    </p:set>
                                    <p:animEffect transition="in" filter="box(in)">
                                      <p:cBhvr>
                                        <p:cTn id="150" dur="2000"/>
                                        <p:tgtEl>
                                          <p:spTgt spid="143"/>
                                        </p:tgtEl>
                                      </p:cBhvr>
                                    </p:animEffect>
                                  </p:childTnLst>
                                </p:cTn>
                              </p:par>
                            </p:childTnLst>
                          </p:cTn>
                        </p:par>
                      </p:childTnLst>
                    </p:cTn>
                  </p:par>
                  <p:par>
                    <p:cTn id="151" fill="hold">
                      <p:stCondLst>
                        <p:cond delay="indefinite"/>
                      </p:stCondLst>
                      <p:childTnLst>
                        <p:par>
                          <p:cTn id="152" fill="hold">
                            <p:stCondLst>
                              <p:cond delay="0"/>
                            </p:stCondLst>
                            <p:childTnLst>
                              <p:par>
                                <p:cTn id="153" presetID="4" presetClass="entr" presetSubtype="16" fill="hold" grpId="0" nodeType="clickEffect">
                                  <p:stCondLst>
                                    <p:cond delay="0"/>
                                  </p:stCondLst>
                                  <p:childTnLst>
                                    <p:set>
                                      <p:cBhvr>
                                        <p:cTn id="154" dur="1" fill="hold">
                                          <p:stCondLst>
                                            <p:cond delay="0"/>
                                          </p:stCondLst>
                                        </p:cTn>
                                        <p:tgtEl>
                                          <p:spTgt spid="28"/>
                                        </p:tgtEl>
                                        <p:attrNameLst>
                                          <p:attrName>style.visibility</p:attrName>
                                        </p:attrNameLst>
                                      </p:cBhvr>
                                      <p:to>
                                        <p:strVal val="visible"/>
                                      </p:to>
                                    </p:set>
                                    <p:animEffect transition="in" filter="box(in)">
                                      <p:cBhvr>
                                        <p:cTn id="155"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9" grpId="0" uiExpand="1"/>
      <p:bldP spid="21" grpId="0"/>
      <p:bldP spid="20" grpId="0"/>
      <p:bldP spid="12" grpId="0" animBg="1"/>
      <p:bldP spid="13" grpId="0" animBg="1"/>
      <p:bldP spid="14" grpId="0" animBg="1"/>
      <p:bldP spid="15" grpId="0" animBg="1"/>
      <p:bldP spid="16" grpId="0" animBg="1"/>
      <p:bldP spid="6" grpId="0" animBg="1"/>
      <p:bldP spid="25" grpId="0" animBg="1"/>
      <p:bldP spid="8" grpId="0" animBg="1"/>
      <p:bldP spid="27" grpId="0" animBg="1"/>
      <p:bldP spid="31" grpId="0" animBg="1"/>
      <p:bldP spid="30" grpId="0" animBg="1"/>
      <p:bldP spid="9" grpId="0" animBg="1"/>
      <p:bldP spid="29" grpId="0" animBg="1"/>
      <p:bldP spid="23" grpId="0" animBg="1"/>
      <p:bldP spid="26" grpId="0" animBg="1"/>
      <p:bldP spid="32" grpId="0" animBg="1"/>
      <p:bldP spid="145" grpId="0" animBg="1"/>
      <p:bldP spid="146" grpId="0" animBg="1"/>
      <p:bldP spid="28"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01215" y="160570"/>
            <a:ext cx="1232526" cy="611875"/>
          </a:xfrm>
          <a:prstGeom prst="rect">
            <a:avLst/>
          </a:prstGeom>
          <a:noFill/>
          <a:ln>
            <a:noFill/>
          </a:ln>
        </p:spPr>
      </p:pic>
      <p:sp>
        <p:nvSpPr>
          <p:cNvPr id="1048600" name="Text Box 0"/>
          <p:cNvSpPr txBox="1"/>
          <p:nvPr/>
        </p:nvSpPr>
        <p:spPr>
          <a:xfrm>
            <a:off x="96520" y="920115"/>
            <a:ext cx="6049645" cy="521970"/>
          </a:xfrm>
          <a:prstGeom prst="rect">
            <a:avLst/>
          </a:prstGeom>
          <a:noFill/>
        </p:spPr>
        <p:txBody>
          <a:bodyPr wrap="square" rtlCol="0" anchor="t">
            <a:spAutoFit/>
          </a:bodyPr>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2)  Number of books in a shelf  =  1 1 2</a:t>
            </a:r>
            <a:r>
              <a:rPr lang="en-US" sz="28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a:t>
            </a:r>
            <a:r>
              <a:rPr lang="en-US" sz="2800" b="1" dirty="0">
                <a:solidFill>
                  <a:schemeClr val="tx1"/>
                </a:solidFill>
                <a:effectLst/>
                <a:latin typeface="Arial" panose="020B0604020202020204" pitchFamily="34" charset="0"/>
                <a:cs typeface="Arial" panose="020B0604020202020204" pitchFamily="34" charset="0"/>
                <a:sym typeface="+mn-ea"/>
              </a:rPr>
              <a:t>       </a:t>
            </a:r>
            <a:endParaRPr lang="en-US" sz="2800" b="1" dirty="0">
              <a:solidFill>
                <a:schemeClr val="tx1"/>
              </a:solidFill>
              <a:effectLst/>
              <a:latin typeface="Arial" panose="020B0604020202020204" pitchFamily="34" charset="0"/>
              <a:cs typeface="Arial" panose="020B0604020202020204" pitchFamily="34" charset="0"/>
              <a:sym typeface="+mn-ea"/>
            </a:endParaRPr>
          </a:p>
        </p:txBody>
      </p:sp>
      <p:sp>
        <p:nvSpPr>
          <p:cNvPr id="13" name="Rectangles 12"/>
          <p:cNvSpPr/>
          <p:nvPr/>
        </p:nvSpPr>
        <p:spPr>
          <a:xfrm>
            <a:off x="5265420" y="208915"/>
            <a:ext cx="2069465" cy="5156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ln w="12700">
                  <a:solidFill>
                    <a:sysClr val="windowText" lastClr="000000"/>
                  </a:solidFill>
                </a:ln>
                <a:solidFill>
                  <a:srgbClr val="C00000"/>
                </a:solidFill>
              </a:rPr>
              <a:t>A</a:t>
            </a:r>
            <a:r>
              <a:rPr lang="en-US" sz="3200" b="1">
                <a:ln w="12700">
                  <a:solidFill>
                    <a:sysClr val="windowText" lastClr="000000"/>
                  </a:solidFill>
                </a:ln>
                <a:solidFill>
                  <a:srgbClr val="00B0F0"/>
                </a:solidFill>
              </a:rPr>
              <a:t>N</a:t>
            </a:r>
            <a:r>
              <a:rPr lang="en-US" sz="3200" b="1">
                <a:ln w="12700">
                  <a:solidFill>
                    <a:sysClr val="windowText" lastClr="000000"/>
                  </a:solidFill>
                </a:ln>
                <a:solidFill>
                  <a:srgbClr val="FFFF00"/>
                </a:solidFill>
              </a:rPr>
              <a:t>S</a:t>
            </a:r>
            <a:r>
              <a:rPr lang="en-US" sz="3200" b="1">
                <a:ln w="12700">
                  <a:solidFill>
                    <a:sysClr val="windowText" lastClr="000000"/>
                  </a:solidFill>
                </a:ln>
                <a:solidFill>
                  <a:srgbClr val="53FA32"/>
                </a:solidFill>
              </a:rPr>
              <a:t>W</a:t>
            </a:r>
            <a:r>
              <a:rPr lang="en-US" sz="3200" b="1">
                <a:ln w="12700">
                  <a:solidFill>
                    <a:sysClr val="windowText" lastClr="000000"/>
                  </a:solidFill>
                </a:ln>
                <a:solidFill>
                  <a:srgbClr val="D811DF"/>
                </a:solidFill>
              </a:rPr>
              <a:t>E</a:t>
            </a:r>
            <a:r>
              <a:rPr lang="en-US" sz="3200" b="1">
                <a:ln w="12700">
                  <a:solidFill>
                    <a:sysClr val="windowText" lastClr="000000"/>
                  </a:solidFill>
                </a:ln>
                <a:solidFill>
                  <a:schemeClr val="accent5">
                    <a:lumMod val="20000"/>
                    <a:lumOff val="80000"/>
                  </a:schemeClr>
                </a:solidFill>
              </a:rPr>
              <a:t>R</a:t>
            </a:r>
            <a:endParaRPr lang="en-US" sz="3200" b="1">
              <a:ln w="12700">
                <a:solidFill>
                  <a:sysClr val="windowText" lastClr="000000"/>
                </a:solidFill>
              </a:ln>
              <a:solidFill>
                <a:schemeClr val="accent5">
                  <a:lumMod val="20000"/>
                  <a:lumOff val="80000"/>
                </a:schemeClr>
              </a:solidFill>
            </a:endParaRPr>
          </a:p>
        </p:txBody>
      </p:sp>
      <p:sp>
        <p:nvSpPr>
          <p:cNvPr id="4" name="Rectangles 3"/>
          <p:cNvSpPr/>
          <p:nvPr/>
        </p:nvSpPr>
        <p:spPr>
          <a:xfrm>
            <a:off x="1943735" y="2406650"/>
            <a:ext cx="3993515" cy="51244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112 x 42 </a:t>
            </a:r>
            <a:r>
              <a:rPr lang="en-US" sz="2400" b="1">
                <a:solidFill>
                  <a:schemeClr val="tx1"/>
                </a:solidFill>
                <a:latin typeface="Arial" panose="020B0604020202020204" pitchFamily="34" charset="0"/>
                <a:cs typeface="Arial" panose="020B0604020202020204" pitchFamily="34" charset="0"/>
              </a:rPr>
              <a:t>= 4704 </a:t>
            </a: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books</a:t>
            </a:r>
            <a:endParaRPr lang="en-US" sz="2400" b="1">
              <a:solidFill>
                <a:schemeClr val="tx1"/>
              </a:solidFill>
              <a:latin typeface="Arial" panose="020B0604020202020204" pitchFamily="34" charset="0"/>
              <a:cs typeface="Arial" panose="020B0604020202020204" pitchFamily="34" charset="0"/>
            </a:endParaRPr>
          </a:p>
        </p:txBody>
      </p:sp>
      <p:sp>
        <p:nvSpPr>
          <p:cNvPr id="6" name="Rectangles 5"/>
          <p:cNvSpPr/>
          <p:nvPr/>
        </p:nvSpPr>
        <p:spPr>
          <a:xfrm>
            <a:off x="1851660" y="2943860"/>
            <a:ext cx="4030980" cy="83756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     </a:t>
            </a:r>
            <a:r>
              <a:rPr lang="en-US" sz="2400" b="1">
                <a:solidFill>
                  <a:schemeClr val="tx1"/>
                </a:solidFill>
                <a:latin typeface="Arial" panose="020B0604020202020204" pitchFamily="34" charset="0"/>
                <a:cs typeface="Arial" panose="020B0604020202020204" pitchFamily="34" charset="0"/>
              </a:rPr>
              <a:t> </a:t>
            </a: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There are 4704 books in the library</a:t>
            </a:r>
            <a:r>
              <a:rPr lang="en-US" sz="2400" b="1">
                <a:solidFill>
                  <a:schemeClr val="tx1"/>
                </a:solidFill>
                <a:latin typeface="Arial" panose="020B0604020202020204" pitchFamily="34" charset="0"/>
                <a:cs typeface="Arial" panose="020B0604020202020204" pitchFamily="34" charset="0"/>
              </a:rPr>
              <a:t> .</a:t>
            </a:r>
            <a:endParaRPr lang="en-US" sz="2400" b="1">
              <a:solidFill>
                <a:schemeClr val="tx1"/>
              </a:solidFill>
              <a:latin typeface="Arial" panose="020B0604020202020204" pitchFamily="34" charset="0"/>
              <a:cs typeface="Arial" panose="020B0604020202020204" pitchFamily="34" charset="0"/>
            </a:endParaRPr>
          </a:p>
        </p:txBody>
      </p:sp>
      <p:pic>
        <p:nvPicPr>
          <p:cNvPr id="10"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2062163" y="3086735"/>
            <a:ext cx="212725" cy="212090"/>
          </a:xfrm>
          <a:prstGeom prst="rect">
            <a:avLst/>
          </a:prstGeom>
          <a:noFill/>
          <a:ln>
            <a:noFill/>
          </a:ln>
        </p:spPr>
      </p:pic>
      <p:sp>
        <p:nvSpPr>
          <p:cNvPr id="3" name="Rectangles 2"/>
          <p:cNvSpPr/>
          <p:nvPr/>
        </p:nvSpPr>
        <p:spPr>
          <a:xfrm>
            <a:off x="7807960" y="294386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5" name="Rectangles 4"/>
          <p:cNvSpPr/>
          <p:nvPr/>
        </p:nvSpPr>
        <p:spPr>
          <a:xfrm>
            <a:off x="6794500" y="2164080"/>
            <a:ext cx="179895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   </a:t>
            </a:r>
            <a:r>
              <a:rPr lang="en-US" sz="2400" b="1">
                <a:solidFill>
                  <a:schemeClr val="tx1"/>
                </a:solidFill>
              </a:rPr>
              <a:t>1  1  2</a:t>
            </a:r>
            <a:endParaRPr lang="en-US" sz="2400" b="1">
              <a:solidFill>
                <a:schemeClr val="tx1"/>
              </a:solidFill>
            </a:endParaRPr>
          </a:p>
        </p:txBody>
      </p:sp>
      <p:sp>
        <p:nvSpPr>
          <p:cNvPr id="7" name="Rectangles 6"/>
          <p:cNvSpPr/>
          <p:nvPr/>
        </p:nvSpPr>
        <p:spPr>
          <a:xfrm>
            <a:off x="7467600" y="2520315"/>
            <a:ext cx="7143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4  2</a:t>
            </a:r>
            <a:endParaRPr lang="en-US" sz="2400" b="1">
              <a:solidFill>
                <a:schemeClr val="tx1"/>
              </a:solidFill>
            </a:endParaRPr>
          </a:p>
        </p:txBody>
      </p:sp>
      <p:sp>
        <p:nvSpPr>
          <p:cNvPr id="8" name="Rectangles 7"/>
          <p:cNvSpPr/>
          <p:nvPr/>
        </p:nvSpPr>
        <p:spPr>
          <a:xfrm>
            <a:off x="7467600" y="184785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9" name="Rectangles 8"/>
          <p:cNvSpPr/>
          <p:nvPr/>
        </p:nvSpPr>
        <p:spPr>
          <a:xfrm>
            <a:off x="7467600" y="294386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a:t>
            </a:r>
            <a:endParaRPr lang="en-US" sz="2400" b="1">
              <a:solidFill>
                <a:schemeClr val="tx1"/>
              </a:solidFill>
            </a:endParaRPr>
          </a:p>
        </p:txBody>
      </p:sp>
      <p:sp>
        <p:nvSpPr>
          <p:cNvPr id="11" name="Rectangles 10"/>
          <p:cNvSpPr/>
          <p:nvPr/>
        </p:nvSpPr>
        <p:spPr>
          <a:xfrm>
            <a:off x="7139305" y="184785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12" name="Rectangles 11"/>
          <p:cNvSpPr/>
          <p:nvPr/>
        </p:nvSpPr>
        <p:spPr>
          <a:xfrm>
            <a:off x="7138035" y="294386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a:t>
            </a:r>
            <a:endParaRPr lang="en-US" sz="2400" b="1">
              <a:solidFill>
                <a:schemeClr val="tx1"/>
              </a:solidFill>
            </a:endParaRPr>
          </a:p>
        </p:txBody>
      </p:sp>
      <p:sp>
        <p:nvSpPr>
          <p:cNvPr id="21" name="Rectangles 20"/>
          <p:cNvSpPr/>
          <p:nvPr/>
        </p:nvSpPr>
        <p:spPr>
          <a:xfrm>
            <a:off x="7807960" y="3298825"/>
            <a:ext cx="36512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a:t>
            </a:r>
            <a:endParaRPr lang="en-US" sz="2400" b="1">
              <a:solidFill>
                <a:schemeClr val="tx1"/>
              </a:solidFill>
            </a:endParaRPr>
          </a:p>
        </p:txBody>
      </p:sp>
      <p:sp>
        <p:nvSpPr>
          <p:cNvPr id="24" name="Rectangles 23"/>
          <p:cNvSpPr/>
          <p:nvPr/>
        </p:nvSpPr>
        <p:spPr>
          <a:xfrm>
            <a:off x="6146165" y="3298190"/>
            <a:ext cx="570865" cy="3175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a:t>
            </a:r>
            <a:endParaRPr lang="en-US" sz="2400" b="1">
              <a:solidFill>
                <a:schemeClr val="tx1"/>
              </a:solidFill>
            </a:endParaRPr>
          </a:p>
        </p:txBody>
      </p:sp>
      <p:cxnSp>
        <p:nvCxnSpPr>
          <p:cNvPr id="26" name="Straight Connector 25"/>
          <p:cNvCxnSpPr/>
          <p:nvPr/>
        </p:nvCxnSpPr>
        <p:spPr>
          <a:xfrm>
            <a:off x="6402705" y="3697605"/>
            <a:ext cx="2082800" cy="69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6717030" y="2909570"/>
            <a:ext cx="1711325" cy="95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s 22"/>
          <p:cNvSpPr/>
          <p:nvPr/>
        </p:nvSpPr>
        <p:spPr>
          <a:xfrm>
            <a:off x="7482840" y="32981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8</a:t>
            </a:r>
            <a:endParaRPr lang="en-US" sz="2400" b="1">
              <a:solidFill>
                <a:schemeClr val="tx1"/>
              </a:solidFill>
            </a:endParaRPr>
          </a:p>
        </p:txBody>
      </p:sp>
      <p:sp>
        <p:nvSpPr>
          <p:cNvPr id="25" name="Rectangles 24"/>
          <p:cNvSpPr/>
          <p:nvPr/>
        </p:nvSpPr>
        <p:spPr>
          <a:xfrm>
            <a:off x="7139305" y="32981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27" name="Rectangles 26"/>
          <p:cNvSpPr/>
          <p:nvPr/>
        </p:nvSpPr>
        <p:spPr>
          <a:xfrm>
            <a:off x="6717030" y="32981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28" name="Rectangles 27"/>
          <p:cNvSpPr/>
          <p:nvPr/>
        </p:nvSpPr>
        <p:spPr>
          <a:xfrm>
            <a:off x="7807960" y="36969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29" name="Rectangles 28"/>
          <p:cNvSpPr/>
          <p:nvPr/>
        </p:nvSpPr>
        <p:spPr>
          <a:xfrm>
            <a:off x="7467600" y="36969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a:t>
            </a:r>
            <a:endParaRPr lang="en-US" sz="2400" b="1">
              <a:solidFill>
                <a:schemeClr val="tx1"/>
              </a:solidFill>
            </a:endParaRPr>
          </a:p>
        </p:txBody>
      </p:sp>
      <p:sp>
        <p:nvSpPr>
          <p:cNvPr id="30" name="Rectangles 29"/>
          <p:cNvSpPr/>
          <p:nvPr/>
        </p:nvSpPr>
        <p:spPr>
          <a:xfrm>
            <a:off x="7139305" y="36969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a:t>
            </a:r>
            <a:endParaRPr lang="en-US" sz="2400" b="1">
              <a:solidFill>
                <a:schemeClr val="tx1"/>
              </a:solidFill>
            </a:endParaRPr>
          </a:p>
        </p:txBody>
      </p:sp>
      <p:sp>
        <p:nvSpPr>
          <p:cNvPr id="31" name="Rectangles 30"/>
          <p:cNvSpPr/>
          <p:nvPr/>
        </p:nvSpPr>
        <p:spPr>
          <a:xfrm>
            <a:off x="6717030" y="36969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66" name="Oval 65"/>
          <p:cNvSpPr/>
          <p:nvPr/>
        </p:nvSpPr>
        <p:spPr>
          <a:xfrm>
            <a:off x="7023735" y="2909570"/>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sp>
        <p:nvSpPr>
          <p:cNvPr id="2" name="Google Shape;64;p14"/>
          <p:cNvSpPr txBox="1"/>
          <p:nvPr/>
        </p:nvSpPr>
        <p:spPr>
          <a:xfrm>
            <a:off x="76200" y="87630"/>
            <a:ext cx="563435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pic>
        <p:nvPicPr>
          <p:cNvPr id="38" name="Picture 37" descr="14315264-kid-reading-open-book"/>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76200" y="2298065"/>
            <a:ext cx="1986915" cy="2318385"/>
          </a:xfrm>
          <a:prstGeom prst="rect">
            <a:avLst/>
          </a:prstGeom>
        </p:spPr>
      </p:pic>
      <p:sp>
        <p:nvSpPr>
          <p:cNvPr id="14" name="Text Box 0"/>
          <p:cNvSpPr txBox="1"/>
          <p:nvPr/>
        </p:nvSpPr>
        <p:spPr>
          <a:xfrm>
            <a:off x="482600" y="1393825"/>
            <a:ext cx="4063365" cy="521970"/>
          </a:xfrm>
          <a:prstGeom prst="rect">
            <a:avLst/>
          </a:prstGeom>
          <a:noFill/>
        </p:spPr>
        <p:txBody>
          <a:bodyPr wrap="square" rtlCol="0" anchor="t">
            <a:spAutoFit/>
          </a:bodyPr>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Number of shelves  =  42</a:t>
            </a:r>
            <a:r>
              <a:rPr lang="en-US" sz="28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a:t>
            </a:r>
            <a:r>
              <a:rPr lang="en-US" sz="2800" b="1" dirty="0">
                <a:solidFill>
                  <a:schemeClr val="tx1"/>
                </a:solidFill>
                <a:effectLst/>
                <a:latin typeface="Arial" panose="020B0604020202020204" pitchFamily="34" charset="0"/>
                <a:cs typeface="Arial" panose="020B0604020202020204" pitchFamily="34" charset="0"/>
                <a:sym typeface="+mn-ea"/>
              </a:rPr>
              <a:t>       </a:t>
            </a:r>
            <a:endParaRPr lang="en-US" sz="2800" b="1" dirty="0">
              <a:solidFill>
                <a:schemeClr val="tx1"/>
              </a:solidFill>
              <a:effectLst/>
              <a:latin typeface="Arial" panose="020B0604020202020204" pitchFamily="34" charset="0"/>
              <a:cs typeface="Arial" panose="020B0604020202020204" pitchFamily="34" charset="0"/>
              <a:sym typeface="+mn-ea"/>
            </a:endParaRPr>
          </a:p>
        </p:txBody>
      </p:sp>
      <p:sp>
        <p:nvSpPr>
          <p:cNvPr id="15" name="Text Box 0"/>
          <p:cNvSpPr txBox="1"/>
          <p:nvPr/>
        </p:nvSpPr>
        <p:spPr>
          <a:xfrm>
            <a:off x="482600" y="1915795"/>
            <a:ext cx="6640830" cy="521970"/>
          </a:xfrm>
          <a:prstGeom prst="rect">
            <a:avLst/>
          </a:prstGeom>
          <a:noFill/>
        </p:spPr>
        <p:txBody>
          <a:bodyPr wrap="square" rtlCol="0" anchor="t">
            <a:spAutoFit/>
          </a:bodyPr>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Total number of books  =      </a:t>
            </a:r>
            <a:r>
              <a:rPr lang="en-US" sz="28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a:t>
            </a:r>
            <a:r>
              <a:rPr lang="en-US" sz="2800" b="1" dirty="0">
                <a:solidFill>
                  <a:schemeClr val="tx1"/>
                </a:solidFill>
                <a:effectLst/>
                <a:latin typeface="Arial" panose="020B0604020202020204" pitchFamily="34" charset="0"/>
                <a:cs typeface="Arial" panose="020B0604020202020204" pitchFamily="34" charset="0"/>
                <a:sym typeface="+mn-ea"/>
              </a:rPr>
              <a:t>       </a:t>
            </a:r>
            <a:endParaRPr lang="en-US" sz="2800" b="1" dirty="0">
              <a:solidFill>
                <a:schemeClr val="tx1"/>
              </a:solidFill>
              <a:effectLst/>
              <a:latin typeface="Arial" panose="020B0604020202020204" pitchFamily="34" charset="0"/>
              <a:cs typeface="Arial" panose="020B0604020202020204" pitchFamily="34" charset="0"/>
              <a:sym typeface="+mn-ea"/>
            </a:endParaRPr>
          </a:p>
        </p:txBody>
      </p:sp>
      <p:sp>
        <p:nvSpPr>
          <p:cNvPr id="17" name="Rectangles 16"/>
          <p:cNvSpPr/>
          <p:nvPr/>
        </p:nvSpPr>
        <p:spPr>
          <a:xfrm>
            <a:off x="7123430" y="2437765"/>
            <a:ext cx="303530"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x</a:t>
            </a:r>
            <a:r>
              <a:rPr lang="en-US" sz="3200" b="1">
                <a:solidFill>
                  <a:schemeClr val="tx1"/>
                </a:solidFill>
              </a:rPr>
              <a:t>  </a:t>
            </a:r>
            <a:r>
              <a:rPr lang="en-US" sz="2400" b="1">
                <a:solidFill>
                  <a:schemeClr val="tx1"/>
                </a:solidFill>
              </a:rPr>
              <a:t> </a:t>
            </a:r>
            <a:endParaRPr lang="en-US" sz="2400" b="1">
              <a:solidFill>
                <a:schemeClr val="tx1"/>
              </a:solidFill>
            </a:endParaRPr>
          </a:p>
        </p:txBody>
      </p:sp>
      <p:sp>
        <p:nvSpPr>
          <p:cNvPr id="19" name="Rectangles 18"/>
          <p:cNvSpPr/>
          <p:nvPr/>
        </p:nvSpPr>
        <p:spPr>
          <a:xfrm>
            <a:off x="1943735" y="3843020"/>
            <a:ext cx="4400550" cy="83756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We should read more books to ...............</a:t>
            </a:r>
            <a:endParaRPr lang="en-US" sz="2400" b="1">
              <a:solidFill>
                <a:schemeClr val="tx1"/>
              </a:solidFill>
              <a:latin typeface="Arial" panose="020B0604020202020204" pitchFamily="34" charset="0"/>
              <a:cs typeface="Arial" panose="020B0604020202020204" pitchFamily="34"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048600"/>
                                        </p:tgtEl>
                                        <p:attrNameLst>
                                          <p:attrName>style.visibility</p:attrName>
                                        </p:attrNameLst>
                                      </p:cBhvr>
                                      <p:to>
                                        <p:strVal val="visible"/>
                                      </p:to>
                                    </p:set>
                                    <p:anim calcmode="lin" valueType="num">
                                      <p:cBhvr>
                                        <p:cTn id="7" dur="500" fill="hold"/>
                                        <p:tgtEl>
                                          <p:spTgt spid="104860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48600"/>
                                        </p:tgtEl>
                                        <p:attrNameLst>
                                          <p:attrName>ppt_y</p:attrName>
                                        </p:attrNameLst>
                                      </p:cBhvr>
                                      <p:tavLst>
                                        <p:tav tm="0">
                                          <p:val>
                                            <p:strVal val="#ppt_y"/>
                                          </p:val>
                                        </p:tav>
                                        <p:tav tm="100000">
                                          <p:val>
                                            <p:strVal val="#ppt_y"/>
                                          </p:val>
                                        </p:tav>
                                      </p:tavLst>
                                    </p:anim>
                                    <p:anim calcmode="lin" valueType="num">
                                      <p:cBhvr>
                                        <p:cTn id="9" dur="500" fill="hold"/>
                                        <p:tgtEl>
                                          <p:spTgt spid="104860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4860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48600"/>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4"/>
                                        </p:tgtEl>
                                        <p:attrNameLst>
                                          <p:attrName>style.visibility</p:attrName>
                                        </p:attrNameLst>
                                      </p:cBhvr>
                                      <p:to>
                                        <p:strVal val="visible"/>
                                      </p:to>
                                    </p:set>
                                    <p:anim calcmode="lin" valueType="num">
                                      <p:cBhvr>
                                        <p:cTn id="16"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4"/>
                                        </p:tgtEl>
                                        <p:attrNameLst>
                                          <p:attrName>ppt_y</p:attrName>
                                        </p:attrNameLst>
                                      </p:cBhvr>
                                      <p:tavLst>
                                        <p:tav tm="0">
                                          <p:val>
                                            <p:strVal val="#ppt_y"/>
                                          </p:val>
                                        </p:tav>
                                        <p:tav tm="100000">
                                          <p:val>
                                            <p:strVal val="#ppt_y"/>
                                          </p:val>
                                        </p:tav>
                                      </p:tavLst>
                                    </p:anim>
                                    <p:anim calcmode="lin" valueType="num">
                                      <p:cBhvr>
                                        <p:cTn id="18"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5"/>
                                        </p:tgtEl>
                                        <p:attrNameLst>
                                          <p:attrName>style.visibility</p:attrName>
                                        </p:attrNameLst>
                                      </p:cBhvr>
                                      <p:to>
                                        <p:strVal val="visible"/>
                                      </p:to>
                                    </p:set>
                                    <p:anim calcmode="lin" valueType="num">
                                      <p:cBhvr>
                                        <p:cTn id="25"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5"/>
                                        </p:tgtEl>
                                        <p:attrNameLst>
                                          <p:attrName>ppt_y</p:attrName>
                                        </p:attrNameLst>
                                      </p:cBhvr>
                                      <p:tavLst>
                                        <p:tav tm="0">
                                          <p:val>
                                            <p:strVal val="#ppt_y"/>
                                          </p:val>
                                        </p:tav>
                                        <p:tav tm="100000">
                                          <p:val>
                                            <p:strVal val="#ppt_y"/>
                                          </p:val>
                                        </p:tav>
                                      </p:tavLst>
                                    </p:anim>
                                    <p:anim calcmode="lin" valueType="num">
                                      <p:cBhvr>
                                        <p:cTn id="27"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6">
                                            <p:txEl>
                                              <p:pRg st="0" end="0"/>
                                            </p:txEl>
                                          </p:spTgt>
                                        </p:tgtEl>
                                        <p:attrNameLst>
                                          <p:attrName>style.visibility</p:attrName>
                                        </p:attrNameLst>
                                      </p:cBhvr>
                                      <p:to>
                                        <p:strVal val="visible"/>
                                      </p:to>
                                    </p:set>
                                    <p:anim calcmode="lin" valueType="num">
                                      <p:cBhvr>
                                        <p:cTn id="34" dur="5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36" dur="5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xEl>
                                              <p:pRg st="0" end="0"/>
                                            </p:txEl>
                                          </p:spTgt>
                                        </p:tgtEl>
                                      </p:cBhvr>
                                    </p:animEffect>
                                  </p:childTnLst>
                                </p:cTn>
                              </p:par>
                              <p:par>
                                <p:cTn id="39" presetID="26" presetClass="entr" presetSubtype="0" fill="hold" nodeType="with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580">
                                          <p:stCondLst>
                                            <p:cond delay="0"/>
                                          </p:stCondLst>
                                        </p:cTn>
                                        <p:tgtEl>
                                          <p:spTgt spid="10"/>
                                        </p:tgtEl>
                                      </p:cBhvr>
                                    </p:animEffect>
                                    <p:anim calcmode="lin" valueType="num">
                                      <p:cBhvr>
                                        <p:cTn id="4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7" dur="26">
                                          <p:stCondLst>
                                            <p:cond delay="650"/>
                                          </p:stCondLst>
                                        </p:cTn>
                                        <p:tgtEl>
                                          <p:spTgt spid="10"/>
                                        </p:tgtEl>
                                      </p:cBhvr>
                                      <p:to x="100000" y="60000"/>
                                    </p:animScale>
                                    <p:animScale>
                                      <p:cBhvr>
                                        <p:cTn id="48" dur="166" decel="50000">
                                          <p:stCondLst>
                                            <p:cond delay="676"/>
                                          </p:stCondLst>
                                        </p:cTn>
                                        <p:tgtEl>
                                          <p:spTgt spid="10"/>
                                        </p:tgtEl>
                                      </p:cBhvr>
                                      <p:to x="100000" y="100000"/>
                                    </p:animScale>
                                    <p:animScale>
                                      <p:cBhvr>
                                        <p:cTn id="49" dur="26">
                                          <p:stCondLst>
                                            <p:cond delay="1312"/>
                                          </p:stCondLst>
                                        </p:cTn>
                                        <p:tgtEl>
                                          <p:spTgt spid="10"/>
                                        </p:tgtEl>
                                      </p:cBhvr>
                                      <p:to x="100000" y="80000"/>
                                    </p:animScale>
                                    <p:animScale>
                                      <p:cBhvr>
                                        <p:cTn id="50" dur="166" decel="50000">
                                          <p:stCondLst>
                                            <p:cond delay="1338"/>
                                          </p:stCondLst>
                                        </p:cTn>
                                        <p:tgtEl>
                                          <p:spTgt spid="10"/>
                                        </p:tgtEl>
                                      </p:cBhvr>
                                      <p:to x="100000" y="100000"/>
                                    </p:animScale>
                                    <p:animScale>
                                      <p:cBhvr>
                                        <p:cTn id="51" dur="26">
                                          <p:stCondLst>
                                            <p:cond delay="1642"/>
                                          </p:stCondLst>
                                        </p:cTn>
                                        <p:tgtEl>
                                          <p:spTgt spid="10"/>
                                        </p:tgtEl>
                                      </p:cBhvr>
                                      <p:to x="100000" y="90000"/>
                                    </p:animScale>
                                    <p:animScale>
                                      <p:cBhvr>
                                        <p:cTn id="52" dur="166" decel="50000">
                                          <p:stCondLst>
                                            <p:cond delay="1668"/>
                                          </p:stCondLst>
                                        </p:cTn>
                                        <p:tgtEl>
                                          <p:spTgt spid="10"/>
                                        </p:tgtEl>
                                      </p:cBhvr>
                                      <p:to x="100000" y="100000"/>
                                    </p:animScale>
                                    <p:animScale>
                                      <p:cBhvr>
                                        <p:cTn id="53" dur="26">
                                          <p:stCondLst>
                                            <p:cond delay="1808"/>
                                          </p:stCondLst>
                                        </p:cTn>
                                        <p:tgtEl>
                                          <p:spTgt spid="10"/>
                                        </p:tgtEl>
                                      </p:cBhvr>
                                      <p:to x="100000" y="95000"/>
                                    </p:animScale>
                                    <p:animScale>
                                      <p:cBhvr>
                                        <p:cTn id="54" dur="166" decel="50000">
                                          <p:stCondLst>
                                            <p:cond delay="1834"/>
                                          </p:stCondLst>
                                        </p:cTn>
                                        <p:tgtEl>
                                          <p:spTgt spid="10"/>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iterate type="lt">
                                    <p:tmPct val="10000"/>
                                  </p:iterate>
                                  <p:childTnLst>
                                    <p:set>
                                      <p:cBhvr>
                                        <p:cTn id="58" dur="1" fill="hold">
                                          <p:stCondLst>
                                            <p:cond delay="0"/>
                                          </p:stCondLst>
                                        </p:cTn>
                                        <p:tgtEl>
                                          <p:spTgt spid="5"/>
                                        </p:tgtEl>
                                        <p:attrNameLst>
                                          <p:attrName>style.visibility</p:attrName>
                                        </p:attrNameLst>
                                      </p:cBhvr>
                                      <p:to>
                                        <p:strVal val="visible"/>
                                      </p:to>
                                    </p:set>
                                    <p:animEffect transition="in" filter="wipe(down)">
                                      <p:cBhvr>
                                        <p:cTn id="59" dur="580">
                                          <p:stCondLst>
                                            <p:cond delay="0"/>
                                          </p:stCondLst>
                                        </p:cTn>
                                        <p:tgtEl>
                                          <p:spTgt spid="5"/>
                                        </p:tgtEl>
                                      </p:cBhvr>
                                    </p:animEffect>
                                    <p:anim calcmode="lin" valueType="num">
                                      <p:cBhvr>
                                        <p:cTn id="6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5" dur="26">
                                          <p:stCondLst>
                                            <p:cond delay="650"/>
                                          </p:stCondLst>
                                        </p:cTn>
                                        <p:tgtEl>
                                          <p:spTgt spid="5"/>
                                        </p:tgtEl>
                                      </p:cBhvr>
                                      <p:to x="100000" y="60000"/>
                                    </p:animScale>
                                    <p:animScale>
                                      <p:cBhvr>
                                        <p:cTn id="66" dur="166" decel="50000">
                                          <p:stCondLst>
                                            <p:cond delay="676"/>
                                          </p:stCondLst>
                                        </p:cTn>
                                        <p:tgtEl>
                                          <p:spTgt spid="5"/>
                                        </p:tgtEl>
                                      </p:cBhvr>
                                      <p:to x="100000" y="100000"/>
                                    </p:animScale>
                                    <p:animScale>
                                      <p:cBhvr>
                                        <p:cTn id="67" dur="26">
                                          <p:stCondLst>
                                            <p:cond delay="1312"/>
                                          </p:stCondLst>
                                        </p:cTn>
                                        <p:tgtEl>
                                          <p:spTgt spid="5"/>
                                        </p:tgtEl>
                                      </p:cBhvr>
                                      <p:to x="100000" y="80000"/>
                                    </p:animScale>
                                    <p:animScale>
                                      <p:cBhvr>
                                        <p:cTn id="68" dur="166" decel="50000">
                                          <p:stCondLst>
                                            <p:cond delay="1338"/>
                                          </p:stCondLst>
                                        </p:cTn>
                                        <p:tgtEl>
                                          <p:spTgt spid="5"/>
                                        </p:tgtEl>
                                      </p:cBhvr>
                                      <p:to x="100000" y="100000"/>
                                    </p:animScale>
                                    <p:animScale>
                                      <p:cBhvr>
                                        <p:cTn id="69" dur="26">
                                          <p:stCondLst>
                                            <p:cond delay="1642"/>
                                          </p:stCondLst>
                                        </p:cTn>
                                        <p:tgtEl>
                                          <p:spTgt spid="5"/>
                                        </p:tgtEl>
                                      </p:cBhvr>
                                      <p:to x="100000" y="90000"/>
                                    </p:animScale>
                                    <p:animScale>
                                      <p:cBhvr>
                                        <p:cTn id="70" dur="166" decel="50000">
                                          <p:stCondLst>
                                            <p:cond delay="1668"/>
                                          </p:stCondLst>
                                        </p:cTn>
                                        <p:tgtEl>
                                          <p:spTgt spid="5"/>
                                        </p:tgtEl>
                                      </p:cBhvr>
                                      <p:to x="100000" y="100000"/>
                                    </p:animScale>
                                    <p:animScale>
                                      <p:cBhvr>
                                        <p:cTn id="71" dur="26">
                                          <p:stCondLst>
                                            <p:cond delay="1808"/>
                                          </p:stCondLst>
                                        </p:cTn>
                                        <p:tgtEl>
                                          <p:spTgt spid="5"/>
                                        </p:tgtEl>
                                      </p:cBhvr>
                                      <p:to x="100000" y="95000"/>
                                    </p:animScale>
                                    <p:animScale>
                                      <p:cBhvr>
                                        <p:cTn id="72" dur="166" decel="50000">
                                          <p:stCondLst>
                                            <p:cond delay="1834"/>
                                          </p:stCondLst>
                                        </p:cTn>
                                        <p:tgtEl>
                                          <p:spTgt spid="5"/>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iterate type="lt">
                                    <p:tmPct val="10000"/>
                                  </p:iterate>
                                  <p:childTnLst>
                                    <p:set>
                                      <p:cBhvr>
                                        <p:cTn id="76" dur="1" fill="hold">
                                          <p:stCondLst>
                                            <p:cond delay="0"/>
                                          </p:stCondLst>
                                        </p:cTn>
                                        <p:tgtEl>
                                          <p:spTgt spid="7"/>
                                        </p:tgtEl>
                                        <p:attrNameLst>
                                          <p:attrName>style.visibility</p:attrName>
                                        </p:attrNameLst>
                                      </p:cBhvr>
                                      <p:to>
                                        <p:strVal val="visible"/>
                                      </p:to>
                                    </p:set>
                                    <p:animEffect transition="in" filter="wipe(down)">
                                      <p:cBhvr>
                                        <p:cTn id="77" dur="580">
                                          <p:stCondLst>
                                            <p:cond delay="0"/>
                                          </p:stCondLst>
                                        </p:cTn>
                                        <p:tgtEl>
                                          <p:spTgt spid="7"/>
                                        </p:tgtEl>
                                      </p:cBhvr>
                                    </p:animEffect>
                                    <p:anim calcmode="lin" valueType="num">
                                      <p:cBhvr>
                                        <p:cTn id="7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83" dur="26">
                                          <p:stCondLst>
                                            <p:cond delay="650"/>
                                          </p:stCondLst>
                                        </p:cTn>
                                        <p:tgtEl>
                                          <p:spTgt spid="7"/>
                                        </p:tgtEl>
                                      </p:cBhvr>
                                      <p:to x="100000" y="60000"/>
                                    </p:animScale>
                                    <p:animScale>
                                      <p:cBhvr>
                                        <p:cTn id="84" dur="166" decel="50000">
                                          <p:stCondLst>
                                            <p:cond delay="676"/>
                                          </p:stCondLst>
                                        </p:cTn>
                                        <p:tgtEl>
                                          <p:spTgt spid="7"/>
                                        </p:tgtEl>
                                      </p:cBhvr>
                                      <p:to x="100000" y="100000"/>
                                    </p:animScale>
                                    <p:animScale>
                                      <p:cBhvr>
                                        <p:cTn id="85" dur="26">
                                          <p:stCondLst>
                                            <p:cond delay="1312"/>
                                          </p:stCondLst>
                                        </p:cTn>
                                        <p:tgtEl>
                                          <p:spTgt spid="7"/>
                                        </p:tgtEl>
                                      </p:cBhvr>
                                      <p:to x="100000" y="80000"/>
                                    </p:animScale>
                                    <p:animScale>
                                      <p:cBhvr>
                                        <p:cTn id="86" dur="166" decel="50000">
                                          <p:stCondLst>
                                            <p:cond delay="1338"/>
                                          </p:stCondLst>
                                        </p:cTn>
                                        <p:tgtEl>
                                          <p:spTgt spid="7"/>
                                        </p:tgtEl>
                                      </p:cBhvr>
                                      <p:to x="100000" y="100000"/>
                                    </p:animScale>
                                    <p:animScale>
                                      <p:cBhvr>
                                        <p:cTn id="87" dur="26">
                                          <p:stCondLst>
                                            <p:cond delay="1642"/>
                                          </p:stCondLst>
                                        </p:cTn>
                                        <p:tgtEl>
                                          <p:spTgt spid="7"/>
                                        </p:tgtEl>
                                      </p:cBhvr>
                                      <p:to x="100000" y="90000"/>
                                    </p:animScale>
                                    <p:animScale>
                                      <p:cBhvr>
                                        <p:cTn id="88" dur="166" decel="50000">
                                          <p:stCondLst>
                                            <p:cond delay="1668"/>
                                          </p:stCondLst>
                                        </p:cTn>
                                        <p:tgtEl>
                                          <p:spTgt spid="7"/>
                                        </p:tgtEl>
                                      </p:cBhvr>
                                      <p:to x="100000" y="100000"/>
                                    </p:animScale>
                                    <p:animScale>
                                      <p:cBhvr>
                                        <p:cTn id="89" dur="26">
                                          <p:stCondLst>
                                            <p:cond delay="1808"/>
                                          </p:stCondLst>
                                        </p:cTn>
                                        <p:tgtEl>
                                          <p:spTgt spid="7"/>
                                        </p:tgtEl>
                                      </p:cBhvr>
                                      <p:to x="100000" y="95000"/>
                                    </p:animScale>
                                    <p:animScale>
                                      <p:cBhvr>
                                        <p:cTn id="90" dur="166" decel="50000">
                                          <p:stCondLst>
                                            <p:cond delay="1834"/>
                                          </p:stCondLst>
                                        </p:cTn>
                                        <p:tgtEl>
                                          <p:spTgt spid="7"/>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iterate type="lt">
                                    <p:tmPct val="10000"/>
                                  </p:iterate>
                                  <p:childTnLst>
                                    <p:set>
                                      <p:cBhvr>
                                        <p:cTn id="94" dur="1" fill="hold">
                                          <p:stCondLst>
                                            <p:cond delay="0"/>
                                          </p:stCondLst>
                                        </p:cTn>
                                        <p:tgtEl>
                                          <p:spTgt spid="17"/>
                                        </p:tgtEl>
                                        <p:attrNameLst>
                                          <p:attrName>style.visibility</p:attrName>
                                        </p:attrNameLst>
                                      </p:cBhvr>
                                      <p:to>
                                        <p:strVal val="visible"/>
                                      </p:to>
                                    </p:set>
                                    <p:animEffect transition="in" filter="wipe(down)">
                                      <p:cBhvr>
                                        <p:cTn id="95" dur="580">
                                          <p:stCondLst>
                                            <p:cond delay="0"/>
                                          </p:stCondLst>
                                        </p:cTn>
                                        <p:tgtEl>
                                          <p:spTgt spid="17"/>
                                        </p:tgtEl>
                                      </p:cBhvr>
                                    </p:animEffect>
                                    <p:anim calcmode="lin" valueType="num">
                                      <p:cBhvr>
                                        <p:cTn id="9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01" dur="26">
                                          <p:stCondLst>
                                            <p:cond delay="650"/>
                                          </p:stCondLst>
                                        </p:cTn>
                                        <p:tgtEl>
                                          <p:spTgt spid="17"/>
                                        </p:tgtEl>
                                      </p:cBhvr>
                                      <p:to x="100000" y="60000"/>
                                    </p:animScale>
                                    <p:animScale>
                                      <p:cBhvr>
                                        <p:cTn id="102" dur="166" decel="50000">
                                          <p:stCondLst>
                                            <p:cond delay="676"/>
                                          </p:stCondLst>
                                        </p:cTn>
                                        <p:tgtEl>
                                          <p:spTgt spid="17"/>
                                        </p:tgtEl>
                                      </p:cBhvr>
                                      <p:to x="100000" y="100000"/>
                                    </p:animScale>
                                    <p:animScale>
                                      <p:cBhvr>
                                        <p:cTn id="103" dur="26">
                                          <p:stCondLst>
                                            <p:cond delay="1312"/>
                                          </p:stCondLst>
                                        </p:cTn>
                                        <p:tgtEl>
                                          <p:spTgt spid="17"/>
                                        </p:tgtEl>
                                      </p:cBhvr>
                                      <p:to x="100000" y="80000"/>
                                    </p:animScale>
                                    <p:animScale>
                                      <p:cBhvr>
                                        <p:cTn id="104" dur="166" decel="50000">
                                          <p:stCondLst>
                                            <p:cond delay="1338"/>
                                          </p:stCondLst>
                                        </p:cTn>
                                        <p:tgtEl>
                                          <p:spTgt spid="17"/>
                                        </p:tgtEl>
                                      </p:cBhvr>
                                      <p:to x="100000" y="100000"/>
                                    </p:animScale>
                                    <p:animScale>
                                      <p:cBhvr>
                                        <p:cTn id="105" dur="26">
                                          <p:stCondLst>
                                            <p:cond delay="1642"/>
                                          </p:stCondLst>
                                        </p:cTn>
                                        <p:tgtEl>
                                          <p:spTgt spid="17"/>
                                        </p:tgtEl>
                                      </p:cBhvr>
                                      <p:to x="100000" y="90000"/>
                                    </p:animScale>
                                    <p:animScale>
                                      <p:cBhvr>
                                        <p:cTn id="106" dur="166" decel="50000">
                                          <p:stCondLst>
                                            <p:cond delay="1668"/>
                                          </p:stCondLst>
                                        </p:cTn>
                                        <p:tgtEl>
                                          <p:spTgt spid="17"/>
                                        </p:tgtEl>
                                      </p:cBhvr>
                                      <p:to x="100000" y="100000"/>
                                    </p:animScale>
                                    <p:animScale>
                                      <p:cBhvr>
                                        <p:cTn id="107" dur="26">
                                          <p:stCondLst>
                                            <p:cond delay="1808"/>
                                          </p:stCondLst>
                                        </p:cTn>
                                        <p:tgtEl>
                                          <p:spTgt spid="17"/>
                                        </p:tgtEl>
                                      </p:cBhvr>
                                      <p:to x="100000" y="95000"/>
                                    </p:animScale>
                                    <p:animScale>
                                      <p:cBhvr>
                                        <p:cTn id="108" dur="166" decel="50000">
                                          <p:stCondLst>
                                            <p:cond delay="1834"/>
                                          </p:stCondLst>
                                        </p:cTn>
                                        <p:tgtEl>
                                          <p:spTgt spid="17"/>
                                        </p:tgtEl>
                                      </p:cBhvr>
                                      <p:to x="100000" y="100000"/>
                                    </p:animScale>
                                  </p:childTnLst>
                                </p:cTn>
                              </p:par>
                              <p:par>
                                <p:cTn id="109" presetID="4" presetClass="entr" presetSubtype="16" fill="hold" nodeType="withEffect">
                                  <p:stCondLst>
                                    <p:cond delay="0"/>
                                  </p:stCondLst>
                                  <p:childTnLst>
                                    <p:set>
                                      <p:cBhvr>
                                        <p:cTn id="110" dur="1" fill="hold">
                                          <p:stCondLst>
                                            <p:cond delay="0"/>
                                          </p:stCondLst>
                                        </p:cTn>
                                        <p:tgtEl>
                                          <p:spTgt spid="22"/>
                                        </p:tgtEl>
                                        <p:attrNameLst>
                                          <p:attrName>style.visibility</p:attrName>
                                        </p:attrNameLst>
                                      </p:cBhvr>
                                      <p:to>
                                        <p:strVal val="visible"/>
                                      </p:to>
                                    </p:set>
                                    <p:animEffect transition="in" filter="box(in)">
                                      <p:cBhvr>
                                        <p:cTn id="111" dur="2000"/>
                                        <p:tgtEl>
                                          <p:spTgt spid="22"/>
                                        </p:tgtEl>
                                      </p:cBhvr>
                                    </p:animEffect>
                                  </p:childTnLst>
                                </p:cTn>
                              </p:par>
                            </p:childTnLst>
                          </p:cTn>
                        </p:par>
                      </p:childTnLst>
                    </p:cTn>
                  </p:par>
                  <p:par>
                    <p:cTn id="112" fill="hold">
                      <p:stCondLst>
                        <p:cond delay="indefinite"/>
                      </p:stCondLst>
                      <p:childTnLst>
                        <p:par>
                          <p:cTn id="113" fill="hold">
                            <p:stCondLst>
                              <p:cond delay="0"/>
                            </p:stCondLst>
                            <p:childTnLst>
                              <p:par>
                                <p:cTn id="114" presetID="26" presetClass="entr" presetSubtype="0" fill="hold" grpId="0" nodeType="clickEffect">
                                  <p:stCondLst>
                                    <p:cond delay="0"/>
                                  </p:stCondLst>
                                  <p:iterate type="lt">
                                    <p:tmPct val="10000"/>
                                  </p:iterate>
                                  <p:childTnLst>
                                    <p:set>
                                      <p:cBhvr>
                                        <p:cTn id="115" dur="1" fill="hold">
                                          <p:stCondLst>
                                            <p:cond delay="0"/>
                                          </p:stCondLst>
                                        </p:cTn>
                                        <p:tgtEl>
                                          <p:spTgt spid="3"/>
                                        </p:tgtEl>
                                        <p:attrNameLst>
                                          <p:attrName>style.visibility</p:attrName>
                                        </p:attrNameLst>
                                      </p:cBhvr>
                                      <p:to>
                                        <p:strVal val="visible"/>
                                      </p:to>
                                    </p:set>
                                    <p:animEffect transition="in" filter="wipe(down)">
                                      <p:cBhvr>
                                        <p:cTn id="116" dur="580">
                                          <p:stCondLst>
                                            <p:cond delay="0"/>
                                          </p:stCondLst>
                                        </p:cTn>
                                        <p:tgtEl>
                                          <p:spTgt spid="3"/>
                                        </p:tgtEl>
                                      </p:cBhvr>
                                    </p:animEffect>
                                    <p:anim calcmode="lin" valueType="num">
                                      <p:cBhvr>
                                        <p:cTn id="117"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18"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19"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20"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1"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22" dur="26">
                                          <p:stCondLst>
                                            <p:cond delay="650"/>
                                          </p:stCondLst>
                                        </p:cTn>
                                        <p:tgtEl>
                                          <p:spTgt spid="3"/>
                                        </p:tgtEl>
                                      </p:cBhvr>
                                      <p:to x="100000" y="60000"/>
                                    </p:animScale>
                                    <p:animScale>
                                      <p:cBhvr>
                                        <p:cTn id="123" dur="166" decel="50000">
                                          <p:stCondLst>
                                            <p:cond delay="676"/>
                                          </p:stCondLst>
                                        </p:cTn>
                                        <p:tgtEl>
                                          <p:spTgt spid="3"/>
                                        </p:tgtEl>
                                      </p:cBhvr>
                                      <p:to x="100000" y="100000"/>
                                    </p:animScale>
                                    <p:animScale>
                                      <p:cBhvr>
                                        <p:cTn id="124" dur="26">
                                          <p:stCondLst>
                                            <p:cond delay="1312"/>
                                          </p:stCondLst>
                                        </p:cTn>
                                        <p:tgtEl>
                                          <p:spTgt spid="3"/>
                                        </p:tgtEl>
                                      </p:cBhvr>
                                      <p:to x="100000" y="80000"/>
                                    </p:animScale>
                                    <p:animScale>
                                      <p:cBhvr>
                                        <p:cTn id="125" dur="166" decel="50000">
                                          <p:stCondLst>
                                            <p:cond delay="1338"/>
                                          </p:stCondLst>
                                        </p:cTn>
                                        <p:tgtEl>
                                          <p:spTgt spid="3"/>
                                        </p:tgtEl>
                                      </p:cBhvr>
                                      <p:to x="100000" y="100000"/>
                                    </p:animScale>
                                    <p:animScale>
                                      <p:cBhvr>
                                        <p:cTn id="126" dur="26">
                                          <p:stCondLst>
                                            <p:cond delay="1642"/>
                                          </p:stCondLst>
                                        </p:cTn>
                                        <p:tgtEl>
                                          <p:spTgt spid="3"/>
                                        </p:tgtEl>
                                      </p:cBhvr>
                                      <p:to x="100000" y="90000"/>
                                    </p:animScale>
                                    <p:animScale>
                                      <p:cBhvr>
                                        <p:cTn id="127" dur="166" decel="50000">
                                          <p:stCondLst>
                                            <p:cond delay="1668"/>
                                          </p:stCondLst>
                                        </p:cTn>
                                        <p:tgtEl>
                                          <p:spTgt spid="3"/>
                                        </p:tgtEl>
                                      </p:cBhvr>
                                      <p:to x="100000" y="100000"/>
                                    </p:animScale>
                                    <p:animScale>
                                      <p:cBhvr>
                                        <p:cTn id="128" dur="26">
                                          <p:stCondLst>
                                            <p:cond delay="1808"/>
                                          </p:stCondLst>
                                        </p:cTn>
                                        <p:tgtEl>
                                          <p:spTgt spid="3"/>
                                        </p:tgtEl>
                                      </p:cBhvr>
                                      <p:to x="100000" y="95000"/>
                                    </p:animScale>
                                    <p:animScale>
                                      <p:cBhvr>
                                        <p:cTn id="129" dur="166" decel="50000">
                                          <p:stCondLst>
                                            <p:cond delay="1834"/>
                                          </p:stCondLst>
                                        </p:cTn>
                                        <p:tgtEl>
                                          <p:spTgt spid="3"/>
                                        </p:tgtEl>
                                      </p:cBhvr>
                                      <p:to x="100000" y="100000"/>
                                    </p:animScale>
                                  </p:childTnLst>
                                </p:cTn>
                              </p:par>
                            </p:childTnLst>
                          </p:cTn>
                        </p:par>
                        <p:par>
                          <p:cTn id="130" fill="hold">
                            <p:stCondLst>
                              <p:cond delay="2000"/>
                            </p:stCondLst>
                            <p:childTnLst>
                              <p:par>
                                <p:cTn id="131" presetID="26" presetClass="entr" presetSubtype="0" fill="hold" grpId="0" nodeType="afterEffect">
                                  <p:stCondLst>
                                    <p:cond delay="0"/>
                                  </p:stCondLst>
                                  <p:iterate type="lt">
                                    <p:tmPct val="10000"/>
                                  </p:iterate>
                                  <p:childTnLst>
                                    <p:set>
                                      <p:cBhvr>
                                        <p:cTn id="132" dur="1" fill="hold">
                                          <p:stCondLst>
                                            <p:cond delay="0"/>
                                          </p:stCondLst>
                                        </p:cTn>
                                        <p:tgtEl>
                                          <p:spTgt spid="8"/>
                                        </p:tgtEl>
                                        <p:attrNameLst>
                                          <p:attrName>style.visibility</p:attrName>
                                        </p:attrNameLst>
                                      </p:cBhvr>
                                      <p:to>
                                        <p:strVal val="visible"/>
                                      </p:to>
                                    </p:set>
                                    <p:animEffect transition="in" filter="wipe(down)">
                                      <p:cBhvr>
                                        <p:cTn id="133" dur="580">
                                          <p:stCondLst>
                                            <p:cond delay="0"/>
                                          </p:stCondLst>
                                        </p:cTn>
                                        <p:tgtEl>
                                          <p:spTgt spid="8"/>
                                        </p:tgtEl>
                                      </p:cBhvr>
                                    </p:animEffect>
                                    <p:anim calcmode="lin" valueType="num">
                                      <p:cBhvr>
                                        <p:cTn id="13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9" dur="26">
                                          <p:stCondLst>
                                            <p:cond delay="650"/>
                                          </p:stCondLst>
                                        </p:cTn>
                                        <p:tgtEl>
                                          <p:spTgt spid="8"/>
                                        </p:tgtEl>
                                      </p:cBhvr>
                                      <p:to x="100000" y="60000"/>
                                    </p:animScale>
                                    <p:animScale>
                                      <p:cBhvr>
                                        <p:cTn id="140" dur="166" decel="50000">
                                          <p:stCondLst>
                                            <p:cond delay="676"/>
                                          </p:stCondLst>
                                        </p:cTn>
                                        <p:tgtEl>
                                          <p:spTgt spid="8"/>
                                        </p:tgtEl>
                                      </p:cBhvr>
                                      <p:to x="100000" y="100000"/>
                                    </p:animScale>
                                    <p:animScale>
                                      <p:cBhvr>
                                        <p:cTn id="141" dur="26">
                                          <p:stCondLst>
                                            <p:cond delay="1312"/>
                                          </p:stCondLst>
                                        </p:cTn>
                                        <p:tgtEl>
                                          <p:spTgt spid="8"/>
                                        </p:tgtEl>
                                      </p:cBhvr>
                                      <p:to x="100000" y="80000"/>
                                    </p:animScale>
                                    <p:animScale>
                                      <p:cBhvr>
                                        <p:cTn id="142" dur="166" decel="50000">
                                          <p:stCondLst>
                                            <p:cond delay="1338"/>
                                          </p:stCondLst>
                                        </p:cTn>
                                        <p:tgtEl>
                                          <p:spTgt spid="8"/>
                                        </p:tgtEl>
                                      </p:cBhvr>
                                      <p:to x="100000" y="100000"/>
                                    </p:animScale>
                                    <p:animScale>
                                      <p:cBhvr>
                                        <p:cTn id="143" dur="26">
                                          <p:stCondLst>
                                            <p:cond delay="1642"/>
                                          </p:stCondLst>
                                        </p:cTn>
                                        <p:tgtEl>
                                          <p:spTgt spid="8"/>
                                        </p:tgtEl>
                                      </p:cBhvr>
                                      <p:to x="100000" y="90000"/>
                                    </p:animScale>
                                    <p:animScale>
                                      <p:cBhvr>
                                        <p:cTn id="144" dur="166" decel="50000">
                                          <p:stCondLst>
                                            <p:cond delay="1668"/>
                                          </p:stCondLst>
                                        </p:cTn>
                                        <p:tgtEl>
                                          <p:spTgt spid="8"/>
                                        </p:tgtEl>
                                      </p:cBhvr>
                                      <p:to x="100000" y="100000"/>
                                    </p:animScale>
                                    <p:animScale>
                                      <p:cBhvr>
                                        <p:cTn id="145" dur="26">
                                          <p:stCondLst>
                                            <p:cond delay="1808"/>
                                          </p:stCondLst>
                                        </p:cTn>
                                        <p:tgtEl>
                                          <p:spTgt spid="8"/>
                                        </p:tgtEl>
                                      </p:cBhvr>
                                      <p:to x="100000" y="95000"/>
                                    </p:animScale>
                                    <p:animScale>
                                      <p:cBhvr>
                                        <p:cTn id="146" dur="166" decel="50000">
                                          <p:stCondLst>
                                            <p:cond delay="1834"/>
                                          </p:stCondLst>
                                        </p:cTn>
                                        <p:tgtEl>
                                          <p:spTgt spid="8"/>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iterate type="lt">
                                    <p:tmPct val="10000"/>
                                  </p:iterate>
                                  <p:childTnLst>
                                    <p:set>
                                      <p:cBhvr>
                                        <p:cTn id="150" dur="1" fill="hold">
                                          <p:stCondLst>
                                            <p:cond delay="0"/>
                                          </p:stCondLst>
                                        </p:cTn>
                                        <p:tgtEl>
                                          <p:spTgt spid="9"/>
                                        </p:tgtEl>
                                        <p:attrNameLst>
                                          <p:attrName>style.visibility</p:attrName>
                                        </p:attrNameLst>
                                      </p:cBhvr>
                                      <p:to>
                                        <p:strVal val="visible"/>
                                      </p:to>
                                    </p:set>
                                    <p:animEffect transition="in" filter="wipe(down)">
                                      <p:cBhvr>
                                        <p:cTn id="151" dur="580">
                                          <p:stCondLst>
                                            <p:cond delay="0"/>
                                          </p:stCondLst>
                                        </p:cTn>
                                        <p:tgtEl>
                                          <p:spTgt spid="9"/>
                                        </p:tgtEl>
                                      </p:cBhvr>
                                    </p:animEffect>
                                    <p:anim calcmode="lin" valueType="num">
                                      <p:cBhvr>
                                        <p:cTn id="15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57" dur="26">
                                          <p:stCondLst>
                                            <p:cond delay="650"/>
                                          </p:stCondLst>
                                        </p:cTn>
                                        <p:tgtEl>
                                          <p:spTgt spid="9"/>
                                        </p:tgtEl>
                                      </p:cBhvr>
                                      <p:to x="100000" y="60000"/>
                                    </p:animScale>
                                    <p:animScale>
                                      <p:cBhvr>
                                        <p:cTn id="158" dur="166" decel="50000">
                                          <p:stCondLst>
                                            <p:cond delay="676"/>
                                          </p:stCondLst>
                                        </p:cTn>
                                        <p:tgtEl>
                                          <p:spTgt spid="9"/>
                                        </p:tgtEl>
                                      </p:cBhvr>
                                      <p:to x="100000" y="100000"/>
                                    </p:animScale>
                                    <p:animScale>
                                      <p:cBhvr>
                                        <p:cTn id="159" dur="26">
                                          <p:stCondLst>
                                            <p:cond delay="1312"/>
                                          </p:stCondLst>
                                        </p:cTn>
                                        <p:tgtEl>
                                          <p:spTgt spid="9"/>
                                        </p:tgtEl>
                                      </p:cBhvr>
                                      <p:to x="100000" y="80000"/>
                                    </p:animScale>
                                    <p:animScale>
                                      <p:cBhvr>
                                        <p:cTn id="160" dur="166" decel="50000">
                                          <p:stCondLst>
                                            <p:cond delay="1338"/>
                                          </p:stCondLst>
                                        </p:cTn>
                                        <p:tgtEl>
                                          <p:spTgt spid="9"/>
                                        </p:tgtEl>
                                      </p:cBhvr>
                                      <p:to x="100000" y="100000"/>
                                    </p:animScale>
                                    <p:animScale>
                                      <p:cBhvr>
                                        <p:cTn id="161" dur="26">
                                          <p:stCondLst>
                                            <p:cond delay="1642"/>
                                          </p:stCondLst>
                                        </p:cTn>
                                        <p:tgtEl>
                                          <p:spTgt spid="9"/>
                                        </p:tgtEl>
                                      </p:cBhvr>
                                      <p:to x="100000" y="90000"/>
                                    </p:animScale>
                                    <p:animScale>
                                      <p:cBhvr>
                                        <p:cTn id="162" dur="166" decel="50000">
                                          <p:stCondLst>
                                            <p:cond delay="1668"/>
                                          </p:stCondLst>
                                        </p:cTn>
                                        <p:tgtEl>
                                          <p:spTgt spid="9"/>
                                        </p:tgtEl>
                                      </p:cBhvr>
                                      <p:to x="100000" y="100000"/>
                                    </p:animScale>
                                    <p:animScale>
                                      <p:cBhvr>
                                        <p:cTn id="163" dur="26">
                                          <p:stCondLst>
                                            <p:cond delay="1808"/>
                                          </p:stCondLst>
                                        </p:cTn>
                                        <p:tgtEl>
                                          <p:spTgt spid="9"/>
                                        </p:tgtEl>
                                      </p:cBhvr>
                                      <p:to x="100000" y="95000"/>
                                    </p:animScale>
                                    <p:animScale>
                                      <p:cBhvr>
                                        <p:cTn id="164" dur="166" decel="50000">
                                          <p:stCondLst>
                                            <p:cond delay="1834"/>
                                          </p:stCondLst>
                                        </p:cTn>
                                        <p:tgtEl>
                                          <p:spTgt spid="9"/>
                                        </p:tgtEl>
                                      </p:cBhvr>
                                      <p:to x="100000" y="100000"/>
                                    </p:animScale>
                                  </p:childTnLst>
                                </p:cTn>
                              </p:par>
                            </p:childTnLst>
                          </p:cTn>
                        </p:par>
                        <p:par>
                          <p:cTn id="165" fill="hold">
                            <p:stCondLst>
                              <p:cond delay="2000"/>
                            </p:stCondLst>
                            <p:childTnLst>
                              <p:par>
                                <p:cTn id="166" presetID="26" presetClass="entr" presetSubtype="0" fill="hold" grpId="0" nodeType="afterEffect">
                                  <p:stCondLst>
                                    <p:cond delay="0"/>
                                  </p:stCondLst>
                                  <p:iterate type="lt">
                                    <p:tmPct val="10000"/>
                                  </p:iterate>
                                  <p:childTnLst>
                                    <p:set>
                                      <p:cBhvr>
                                        <p:cTn id="167" dur="1" fill="hold">
                                          <p:stCondLst>
                                            <p:cond delay="0"/>
                                          </p:stCondLst>
                                        </p:cTn>
                                        <p:tgtEl>
                                          <p:spTgt spid="11"/>
                                        </p:tgtEl>
                                        <p:attrNameLst>
                                          <p:attrName>style.visibility</p:attrName>
                                        </p:attrNameLst>
                                      </p:cBhvr>
                                      <p:to>
                                        <p:strVal val="visible"/>
                                      </p:to>
                                    </p:set>
                                    <p:animEffect transition="in" filter="wipe(down)">
                                      <p:cBhvr>
                                        <p:cTn id="168" dur="580">
                                          <p:stCondLst>
                                            <p:cond delay="0"/>
                                          </p:stCondLst>
                                        </p:cTn>
                                        <p:tgtEl>
                                          <p:spTgt spid="11"/>
                                        </p:tgtEl>
                                      </p:cBhvr>
                                    </p:animEffect>
                                    <p:anim calcmode="lin" valueType="num">
                                      <p:cBhvr>
                                        <p:cTn id="16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7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7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7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7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74" dur="26">
                                          <p:stCondLst>
                                            <p:cond delay="650"/>
                                          </p:stCondLst>
                                        </p:cTn>
                                        <p:tgtEl>
                                          <p:spTgt spid="11"/>
                                        </p:tgtEl>
                                      </p:cBhvr>
                                      <p:to x="100000" y="60000"/>
                                    </p:animScale>
                                    <p:animScale>
                                      <p:cBhvr>
                                        <p:cTn id="175" dur="166" decel="50000">
                                          <p:stCondLst>
                                            <p:cond delay="676"/>
                                          </p:stCondLst>
                                        </p:cTn>
                                        <p:tgtEl>
                                          <p:spTgt spid="11"/>
                                        </p:tgtEl>
                                      </p:cBhvr>
                                      <p:to x="100000" y="100000"/>
                                    </p:animScale>
                                    <p:animScale>
                                      <p:cBhvr>
                                        <p:cTn id="176" dur="26">
                                          <p:stCondLst>
                                            <p:cond delay="1312"/>
                                          </p:stCondLst>
                                        </p:cTn>
                                        <p:tgtEl>
                                          <p:spTgt spid="11"/>
                                        </p:tgtEl>
                                      </p:cBhvr>
                                      <p:to x="100000" y="80000"/>
                                    </p:animScale>
                                    <p:animScale>
                                      <p:cBhvr>
                                        <p:cTn id="177" dur="166" decel="50000">
                                          <p:stCondLst>
                                            <p:cond delay="1338"/>
                                          </p:stCondLst>
                                        </p:cTn>
                                        <p:tgtEl>
                                          <p:spTgt spid="11"/>
                                        </p:tgtEl>
                                      </p:cBhvr>
                                      <p:to x="100000" y="100000"/>
                                    </p:animScale>
                                    <p:animScale>
                                      <p:cBhvr>
                                        <p:cTn id="178" dur="26">
                                          <p:stCondLst>
                                            <p:cond delay="1642"/>
                                          </p:stCondLst>
                                        </p:cTn>
                                        <p:tgtEl>
                                          <p:spTgt spid="11"/>
                                        </p:tgtEl>
                                      </p:cBhvr>
                                      <p:to x="100000" y="90000"/>
                                    </p:animScale>
                                    <p:animScale>
                                      <p:cBhvr>
                                        <p:cTn id="179" dur="166" decel="50000">
                                          <p:stCondLst>
                                            <p:cond delay="1668"/>
                                          </p:stCondLst>
                                        </p:cTn>
                                        <p:tgtEl>
                                          <p:spTgt spid="11"/>
                                        </p:tgtEl>
                                      </p:cBhvr>
                                      <p:to x="100000" y="100000"/>
                                    </p:animScale>
                                    <p:animScale>
                                      <p:cBhvr>
                                        <p:cTn id="180" dur="26">
                                          <p:stCondLst>
                                            <p:cond delay="1808"/>
                                          </p:stCondLst>
                                        </p:cTn>
                                        <p:tgtEl>
                                          <p:spTgt spid="11"/>
                                        </p:tgtEl>
                                      </p:cBhvr>
                                      <p:to x="100000" y="95000"/>
                                    </p:animScale>
                                    <p:animScale>
                                      <p:cBhvr>
                                        <p:cTn id="181" dur="166" decel="50000">
                                          <p:stCondLst>
                                            <p:cond delay="1834"/>
                                          </p:stCondLst>
                                        </p:cTn>
                                        <p:tgtEl>
                                          <p:spTgt spid="11"/>
                                        </p:tgtEl>
                                      </p:cBhvr>
                                      <p:to x="100000" y="100000"/>
                                    </p:animScale>
                                  </p:childTnLst>
                                </p:cTn>
                              </p:par>
                            </p:childTnLst>
                          </p:cTn>
                        </p:par>
                      </p:childTnLst>
                    </p:cTn>
                  </p:par>
                  <p:par>
                    <p:cTn id="182" fill="hold">
                      <p:stCondLst>
                        <p:cond delay="indefinite"/>
                      </p:stCondLst>
                      <p:childTnLst>
                        <p:par>
                          <p:cTn id="183" fill="hold">
                            <p:stCondLst>
                              <p:cond delay="0"/>
                            </p:stCondLst>
                            <p:childTnLst>
                              <p:par>
                                <p:cTn id="184" presetID="26" presetClass="entr" presetSubtype="0" fill="hold" grpId="0" nodeType="clickEffect">
                                  <p:stCondLst>
                                    <p:cond delay="0"/>
                                  </p:stCondLst>
                                  <p:iterate type="lt">
                                    <p:tmPct val="10000"/>
                                  </p:iterate>
                                  <p:childTnLst>
                                    <p:set>
                                      <p:cBhvr>
                                        <p:cTn id="185" dur="1" fill="hold">
                                          <p:stCondLst>
                                            <p:cond delay="0"/>
                                          </p:stCondLst>
                                        </p:cTn>
                                        <p:tgtEl>
                                          <p:spTgt spid="12"/>
                                        </p:tgtEl>
                                        <p:attrNameLst>
                                          <p:attrName>style.visibility</p:attrName>
                                        </p:attrNameLst>
                                      </p:cBhvr>
                                      <p:to>
                                        <p:strVal val="visible"/>
                                      </p:to>
                                    </p:set>
                                    <p:animEffect transition="in" filter="wipe(down)">
                                      <p:cBhvr>
                                        <p:cTn id="186" dur="580">
                                          <p:stCondLst>
                                            <p:cond delay="0"/>
                                          </p:stCondLst>
                                        </p:cTn>
                                        <p:tgtEl>
                                          <p:spTgt spid="12"/>
                                        </p:tgtEl>
                                      </p:cBhvr>
                                    </p:animEffect>
                                    <p:anim calcmode="lin" valueType="num">
                                      <p:cBhvr>
                                        <p:cTn id="187"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88"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89"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90"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91"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92" dur="26">
                                          <p:stCondLst>
                                            <p:cond delay="650"/>
                                          </p:stCondLst>
                                        </p:cTn>
                                        <p:tgtEl>
                                          <p:spTgt spid="12"/>
                                        </p:tgtEl>
                                      </p:cBhvr>
                                      <p:to x="100000" y="60000"/>
                                    </p:animScale>
                                    <p:animScale>
                                      <p:cBhvr>
                                        <p:cTn id="193" dur="166" decel="50000">
                                          <p:stCondLst>
                                            <p:cond delay="676"/>
                                          </p:stCondLst>
                                        </p:cTn>
                                        <p:tgtEl>
                                          <p:spTgt spid="12"/>
                                        </p:tgtEl>
                                      </p:cBhvr>
                                      <p:to x="100000" y="100000"/>
                                    </p:animScale>
                                    <p:animScale>
                                      <p:cBhvr>
                                        <p:cTn id="194" dur="26">
                                          <p:stCondLst>
                                            <p:cond delay="1312"/>
                                          </p:stCondLst>
                                        </p:cTn>
                                        <p:tgtEl>
                                          <p:spTgt spid="12"/>
                                        </p:tgtEl>
                                      </p:cBhvr>
                                      <p:to x="100000" y="80000"/>
                                    </p:animScale>
                                    <p:animScale>
                                      <p:cBhvr>
                                        <p:cTn id="195" dur="166" decel="50000">
                                          <p:stCondLst>
                                            <p:cond delay="1338"/>
                                          </p:stCondLst>
                                        </p:cTn>
                                        <p:tgtEl>
                                          <p:spTgt spid="12"/>
                                        </p:tgtEl>
                                      </p:cBhvr>
                                      <p:to x="100000" y="100000"/>
                                    </p:animScale>
                                    <p:animScale>
                                      <p:cBhvr>
                                        <p:cTn id="196" dur="26">
                                          <p:stCondLst>
                                            <p:cond delay="1642"/>
                                          </p:stCondLst>
                                        </p:cTn>
                                        <p:tgtEl>
                                          <p:spTgt spid="12"/>
                                        </p:tgtEl>
                                      </p:cBhvr>
                                      <p:to x="100000" y="90000"/>
                                    </p:animScale>
                                    <p:animScale>
                                      <p:cBhvr>
                                        <p:cTn id="197" dur="166" decel="50000">
                                          <p:stCondLst>
                                            <p:cond delay="1668"/>
                                          </p:stCondLst>
                                        </p:cTn>
                                        <p:tgtEl>
                                          <p:spTgt spid="12"/>
                                        </p:tgtEl>
                                      </p:cBhvr>
                                      <p:to x="100000" y="100000"/>
                                    </p:animScale>
                                    <p:animScale>
                                      <p:cBhvr>
                                        <p:cTn id="198" dur="26">
                                          <p:stCondLst>
                                            <p:cond delay="1808"/>
                                          </p:stCondLst>
                                        </p:cTn>
                                        <p:tgtEl>
                                          <p:spTgt spid="12"/>
                                        </p:tgtEl>
                                      </p:cBhvr>
                                      <p:to x="100000" y="95000"/>
                                    </p:animScale>
                                    <p:animScale>
                                      <p:cBhvr>
                                        <p:cTn id="199" dur="166" decel="50000">
                                          <p:stCondLst>
                                            <p:cond delay="1834"/>
                                          </p:stCondLst>
                                        </p:cTn>
                                        <p:tgtEl>
                                          <p:spTgt spid="12"/>
                                        </p:tgtEl>
                                      </p:cBhvr>
                                      <p:to x="100000" y="100000"/>
                                    </p:animScale>
                                  </p:childTnLst>
                                </p:cTn>
                              </p:par>
                            </p:childTnLst>
                          </p:cTn>
                        </p:par>
                      </p:childTnLst>
                    </p:cTn>
                  </p:par>
                  <p:par>
                    <p:cTn id="200" fill="hold">
                      <p:stCondLst>
                        <p:cond delay="indefinite"/>
                      </p:stCondLst>
                      <p:childTnLst>
                        <p:par>
                          <p:cTn id="201" fill="hold">
                            <p:stCondLst>
                              <p:cond delay="0"/>
                            </p:stCondLst>
                            <p:childTnLst>
                              <p:par>
                                <p:cTn id="202" presetID="26" presetClass="entr" presetSubtype="0" fill="hold" grpId="0" nodeType="clickEffect">
                                  <p:stCondLst>
                                    <p:cond delay="0"/>
                                  </p:stCondLst>
                                  <p:iterate type="lt">
                                    <p:tmPct val="10000"/>
                                  </p:iterate>
                                  <p:childTnLst>
                                    <p:set>
                                      <p:cBhvr>
                                        <p:cTn id="203" dur="1" fill="hold">
                                          <p:stCondLst>
                                            <p:cond delay="0"/>
                                          </p:stCondLst>
                                        </p:cTn>
                                        <p:tgtEl>
                                          <p:spTgt spid="21"/>
                                        </p:tgtEl>
                                        <p:attrNameLst>
                                          <p:attrName>style.visibility</p:attrName>
                                        </p:attrNameLst>
                                      </p:cBhvr>
                                      <p:to>
                                        <p:strVal val="visible"/>
                                      </p:to>
                                    </p:set>
                                    <p:animEffect transition="in" filter="wipe(down)">
                                      <p:cBhvr>
                                        <p:cTn id="204" dur="580">
                                          <p:stCondLst>
                                            <p:cond delay="0"/>
                                          </p:stCondLst>
                                        </p:cTn>
                                        <p:tgtEl>
                                          <p:spTgt spid="21"/>
                                        </p:tgtEl>
                                      </p:cBhvr>
                                    </p:animEffect>
                                    <p:anim calcmode="lin" valueType="num">
                                      <p:cBhvr>
                                        <p:cTn id="205"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06"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07"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08"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09"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10" dur="26">
                                          <p:stCondLst>
                                            <p:cond delay="650"/>
                                          </p:stCondLst>
                                        </p:cTn>
                                        <p:tgtEl>
                                          <p:spTgt spid="21"/>
                                        </p:tgtEl>
                                      </p:cBhvr>
                                      <p:to x="100000" y="60000"/>
                                    </p:animScale>
                                    <p:animScale>
                                      <p:cBhvr>
                                        <p:cTn id="211" dur="166" decel="50000">
                                          <p:stCondLst>
                                            <p:cond delay="676"/>
                                          </p:stCondLst>
                                        </p:cTn>
                                        <p:tgtEl>
                                          <p:spTgt spid="21"/>
                                        </p:tgtEl>
                                      </p:cBhvr>
                                      <p:to x="100000" y="100000"/>
                                    </p:animScale>
                                    <p:animScale>
                                      <p:cBhvr>
                                        <p:cTn id="212" dur="26">
                                          <p:stCondLst>
                                            <p:cond delay="1312"/>
                                          </p:stCondLst>
                                        </p:cTn>
                                        <p:tgtEl>
                                          <p:spTgt spid="21"/>
                                        </p:tgtEl>
                                      </p:cBhvr>
                                      <p:to x="100000" y="80000"/>
                                    </p:animScale>
                                    <p:animScale>
                                      <p:cBhvr>
                                        <p:cTn id="213" dur="166" decel="50000">
                                          <p:stCondLst>
                                            <p:cond delay="1338"/>
                                          </p:stCondLst>
                                        </p:cTn>
                                        <p:tgtEl>
                                          <p:spTgt spid="21"/>
                                        </p:tgtEl>
                                      </p:cBhvr>
                                      <p:to x="100000" y="100000"/>
                                    </p:animScale>
                                    <p:animScale>
                                      <p:cBhvr>
                                        <p:cTn id="214" dur="26">
                                          <p:stCondLst>
                                            <p:cond delay="1642"/>
                                          </p:stCondLst>
                                        </p:cTn>
                                        <p:tgtEl>
                                          <p:spTgt spid="21"/>
                                        </p:tgtEl>
                                      </p:cBhvr>
                                      <p:to x="100000" y="90000"/>
                                    </p:animScale>
                                    <p:animScale>
                                      <p:cBhvr>
                                        <p:cTn id="215" dur="166" decel="50000">
                                          <p:stCondLst>
                                            <p:cond delay="1668"/>
                                          </p:stCondLst>
                                        </p:cTn>
                                        <p:tgtEl>
                                          <p:spTgt spid="21"/>
                                        </p:tgtEl>
                                      </p:cBhvr>
                                      <p:to x="100000" y="100000"/>
                                    </p:animScale>
                                    <p:animScale>
                                      <p:cBhvr>
                                        <p:cTn id="216" dur="26">
                                          <p:stCondLst>
                                            <p:cond delay="1808"/>
                                          </p:stCondLst>
                                        </p:cTn>
                                        <p:tgtEl>
                                          <p:spTgt spid="21"/>
                                        </p:tgtEl>
                                      </p:cBhvr>
                                      <p:to x="100000" y="95000"/>
                                    </p:animScale>
                                    <p:animScale>
                                      <p:cBhvr>
                                        <p:cTn id="217" dur="166" decel="50000">
                                          <p:stCondLst>
                                            <p:cond delay="1834"/>
                                          </p:stCondLst>
                                        </p:cTn>
                                        <p:tgtEl>
                                          <p:spTgt spid="21"/>
                                        </p:tgtEl>
                                      </p:cBhvr>
                                      <p:to x="100000" y="100000"/>
                                    </p:animScale>
                                  </p:childTnLst>
                                </p:cTn>
                              </p:par>
                            </p:childTnLst>
                          </p:cTn>
                        </p:par>
                      </p:childTnLst>
                    </p:cTn>
                  </p:par>
                  <p:par>
                    <p:cTn id="218" fill="hold">
                      <p:stCondLst>
                        <p:cond delay="indefinite"/>
                      </p:stCondLst>
                      <p:childTnLst>
                        <p:par>
                          <p:cTn id="219" fill="hold">
                            <p:stCondLst>
                              <p:cond delay="0"/>
                            </p:stCondLst>
                            <p:childTnLst>
                              <p:par>
                                <p:cTn id="220" presetID="26" presetClass="entr" presetSubtype="0" fill="hold" grpId="0" nodeType="clickEffect">
                                  <p:stCondLst>
                                    <p:cond delay="0"/>
                                  </p:stCondLst>
                                  <p:iterate type="lt">
                                    <p:tmPct val="10000"/>
                                  </p:iterate>
                                  <p:childTnLst>
                                    <p:set>
                                      <p:cBhvr>
                                        <p:cTn id="221" dur="1" fill="hold">
                                          <p:stCondLst>
                                            <p:cond delay="0"/>
                                          </p:stCondLst>
                                        </p:cTn>
                                        <p:tgtEl>
                                          <p:spTgt spid="23"/>
                                        </p:tgtEl>
                                        <p:attrNameLst>
                                          <p:attrName>style.visibility</p:attrName>
                                        </p:attrNameLst>
                                      </p:cBhvr>
                                      <p:to>
                                        <p:strVal val="visible"/>
                                      </p:to>
                                    </p:set>
                                    <p:animEffect transition="in" filter="wipe(down)">
                                      <p:cBhvr>
                                        <p:cTn id="222" dur="580">
                                          <p:stCondLst>
                                            <p:cond delay="0"/>
                                          </p:stCondLst>
                                        </p:cTn>
                                        <p:tgtEl>
                                          <p:spTgt spid="23"/>
                                        </p:tgtEl>
                                      </p:cBhvr>
                                    </p:animEffect>
                                    <p:anim calcmode="lin" valueType="num">
                                      <p:cBhvr>
                                        <p:cTn id="223"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24"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25"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26"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27"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28" dur="26">
                                          <p:stCondLst>
                                            <p:cond delay="650"/>
                                          </p:stCondLst>
                                        </p:cTn>
                                        <p:tgtEl>
                                          <p:spTgt spid="23"/>
                                        </p:tgtEl>
                                      </p:cBhvr>
                                      <p:to x="100000" y="60000"/>
                                    </p:animScale>
                                    <p:animScale>
                                      <p:cBhvr>
                                        <p:cTn id="229" dur="166" decel="50000">
                                          <p:stCondLst>
                                            <p:cond delay="676"/>
                                          </p:stCondLst>
                                        </p:cTn>
                                        <p:tgtEl>
                                          <p:spTgt spid="23"/>
                                        </p:tgtEl>
                                      </p:cBhvr>
                                      <p:to x="100000" y="100000"/>
                                    </p:animScale>
                                    <p:animScale>
                                      <p:cBhvr>
                                        <p:cTn id="230" dur="26">
                                          <p:stCondLst>
                                            <p:cond delay="1312"/>
                                          </p:stCondLst>
                                        </p:cTn>
                                        <p:tgtEl>
                                          <p:spTgt spid="23"/>
                                        </p:tgtEl>
                                      </p:cBhvr>
                                      <p:to x="100000" y="80000"/>
                                    </p:animScale>
                                    <p:animScale>
                                      <p:cBhvr>
                                        <p:cTn id="231" dur="166" decel="50000">
                                          <p:stCondLst>
                                            <p:cond delay="1338"/>
                                          </p:stCondLst>
                                        </p:cTn>
                                        <p:tgtEl>
                                          <p:spTgt spid="23"/>
                                        </p:tgtEl>
                                      </p:cBhvr>
                                      <p:to x="100000" y="100000"/>
                                    </p:animScale>
                                    <p:animScale>
                                      <p:cBhvr>
                                        <p:cTn id="232" dur="26">
                                          <p:stCondLst>
                                            <p:cond delay="1642"/>
                                          </p:stCondLst>
                                        </p:cTn>
                                        <p:tgtEl>
                                          <p:spTgt spid="23"/>
                                        </p:tgtEl>
                                      </p:cBhvr>
                                      <p:to x="100000" y="90000"/>
                                    </p:animScale>
                                    <p:animScale>
                                      <p:cBhvr>
                                        <p:cTn id="233" dur="166" decel="50000">
                                          <p:stCondLst>
                                            <p:cond delay="1668"/>
                                          </p:stCondLst>
                                        </p:cTn>
                                        <p:tgtEl>
                                          <p:spTgt spid="23"/>
                                        </p:tgtEl>
                                      </p:cBhvr>
                                      <p:to x="100000" y="100000"/>
                                    </p:animScale>
                                    <p:animScale>
                                      <p:cBhvr>
                                        <p:cTn id="234" dur="26">
                                          <p:stCondLst>
                                            <p:cond delay="1808"/>
                                          </p:stCondLst>
                                        </p:cTn>
                                        <p:tgtEl>
                                          <p:spTgt spid="23"/>
                                        </p:tgtEl>
                                      </p:cBhvr>
                                      <p:to x="100000" y="95000"/>
                                    </p:animScale>
                                    <p:animScale>
                                      <p:cBhvr>
                                        <p:cTn id="235" dur="166" decel="50000">
                                          <p:stCondLst>
                                            <p:cond delay="1834"/>
                                          </p:stCondLst>
                                        </p:cTn>
                                        <p:tgtEl>
                                          <p:spTgt spid="23"/>
                                        </p:tgtEl>
                                      </p:cBhvr>
                                      <p:to x="100000" y="100000"/>
                                    </p:animScale>
                                  </p:childTnLst>
                                </p:cTn>
                              </p:par>
                            </p:childTnLst>
                          </p:cTn>
                        </p:par>
                      </p:childTnLst>
                    </p:cTn>
                  </p:par>
                  <p:par>
                    <p:cTn id="236" fill="hold">
                      <p:stCondLst>
                        <p:cond delay="indefinite"/>
                      </p:stCondLst>
                      <p:childTnLst>
                        <p:par>
                          <p:cTn id="237" fill="hold">
                            <p:stCondLst>
                              <p:cond delay="0"/>
                            </p:stCondLst>
                            <p:childTnLst>
                              <p:par>
                                <p:cTn id="238" presetID="26" presetClass="entr" presetSubtype="0" fill="hold" grpId="0" nodeType="clickEffect">
                                  <p:stCondLst>
                                    <p:cond delay="0"/>
                                  </p:stCondLst>
                                  <p:iterate type="lt">
                                    <p:tmPct val="10000"/>
                                  </p:iterate>
                                  <p:childTnLst>
                                    <p:set>
                                      <p:cBhvr>
                                        <p:cTn id="239" dur="1" fill="hold">
                                          <p:stCondLst>
                                            <p:cond delay="0"/>
                                          </p:stCondLst>
                                        </p:cTn>
                                        <p:tgtEl>
                                          <p:spTgt spid="25"/>
                                        </p:tgtEl>
                                        <p:attrNameLst>
                                          <p:attrName>style.visibility</p:attrName>
                                        </p:attrNameLst>
                                      </p:cBhvr>
                                      <p:to>
                                        <p:strVal val="visible"/>
                                      </p:to>
                                    </p:set>
                                    <p:animEffect transition="in" filter="wipe(down)">
                                      <p:cBhvr>
                                        <p:cTn id="240" dur="580">
                                          <p:stCondLst>
                                            <p:cond delay="0"/>
                                          </p:stCondLst>
                                        </p:cTn>
                                        <p:tgtEl>
                                          <p:spTgt spid="25"/>
                                        </p:tgtEl>
                                      </p:cBhvr>
                                    </p:animEffect>
                                    <p:anim calcmode="lin" valueType="num">
                                      <p:cBhvr>
                                        <p:cTn id="241"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42"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43"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44"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45"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46" dur="26">
                                          <p:stCondLst>
                                            <p:cond delay="650"/>
                                          </p:stCondLst>
                                        </p:cTn>
                                        <p:tgtEl>
                                          <p:spTgt spid="25"/>
                                        </p:tgtEl>
                                      </p:cBhvr>
                                      <p:to x="100000" y="60000"/>
                                    </p:animScale>
                                    <p:animScale>
                                      <p:cBhvr>
                                        <p:cTn id="247" dur="166" decel="50000">
                                          <p:stCondLst>
                                            <p:cond delay="676"/>
                                          </p:stCondLst>
                                        </p:cTn>
                                        <p:tgtEl>
                                          <p:spTgt spid="25"/>
                                        </p:tgtEl>
                                      </p:cBhvr>
                                      <p:to x="100000" y="100000"/>
                                    </p:animScale>
                                    <p:animScale>
                                      <p:cBhvr>
                                        <p:cTn id="248" dur="26">
                                          <p:stCondLst>
                                            <p:cond delay="1312"/>
                                          </p:stCondLst>
                                        </p:cTn>
                                        <p:tgtEl>
                                          <p:spTgt spid="25"/>
                                        </p:tgtEl>
                                      </p:cBhvr>
                                      <p:to x="100000" y="80000"/>
                                    </p:animScale>
                                    <p:animScale>
                                      <p:cBhvr>
                                        <p:cTn id="249" dur="166" decel="50000">
                                          <p:stCondLst>
                                            <p:cond delay="1338"/>
                                          </p:stCondLst>
                                        </p:cTn>
                                        <p:tgtEl>
                                          <p:spTgt spid="25"/>
                                        </p:tgtEl>
                                      </p:cBhvr>
                                      <p:to x="100000" y="100000"/>
                                    </p:animScale>
                                    <p:animScale>
                                      <p:cBhvr>
                                        <p:cTn id="250" dur="26">
                                          <p:stCondLst>
                                            <p:cond delay="1642"/>
                                          </p:stCondLst>
                                        </p:cTn>
                                        <p:tgtEl>
                                          <p:spTgt spid="25"/>
                                        </p:tgtEl>
                                      </p:cBhvr>
                                      <p:to x="100000" y="90000"/>
                                    </p:animScale>
                                    <p:animScale>
                                      <p:cBhvr>
                                        <p:cTn id="251" dur="166" decel="50000">
                                          <p:stCondLst>
                                            <p:cond delay="1668"/>
                                          </p:stCondLst>
                                        </p:cTn>
                                        <p:tgtEl>
                                          <p:spTgt spid="25"/>
                                        </p:tgtEl>
                                      </p:cBhvr>
                                      <p:to x="100000" y="100000"/>
                                    </p:animScale>
                                    <p:animScale>
                                      <p:cBhvr>
                                        <p:cTn id="252" dur="26">
                                          <p:stCondLst>
                                            <p:cond delay="1808"/>
                                          </p:stCondLst>
                                        </p:cTn>
                                        <p:tgtEl>
                                          <p:spTgt spid="25"/>
                                        </p:tgtEl>
                                      </p:cBhvr>
                                      <p:to x="100000" y="95000"/>
                                    </p:animScale>
                                    <p:animScale>
                                      <p:cBhvr>
                                        <p:cTn id="253" dur="166" decel="50000">
                                          <p:stCondLst>
                                            <p:cond delay="1834"/>
                                          </p:stCondLst>
                                        </p:cTn>
                                        <p:tgtEl>
                                          <p:spTgt spid="25"/>
                                        </p:tgtEl>
                                      </p:cBhvr>
                                      <p:to x="100000" y="100000"/>
                                    </p:animScale>
                                  </p:childTnLst>
                                </p:cTn>
                              </p:par>
                            </p:childTnLst>
                          </p:cTn>
                        </p:par>
                      </p:childTnLst>
                    </p:cTn>
                  </p:par>
                  <p:par>
                    <p:cTn id="254" fill="hold">
                      <p:stCondLst>
                        <p:cond delay="indefinite"/>
                      </p:stCondLst>
                      <p:childTnLst>
                        <p:par>
                          <p:cTn id="255" fill="hold">
                            <p:stCondLst>
                              <p:cond delay="0"/>
                            </p:stCondLst>
                            <p:childTnLst>
                              <p:par>
                                <p:cTn id="256" presetID="26" presetClass="entr" presetSubtype="0" fill="hold" grpId="0" nodeType="clickEffect">
                                  <p:stCondLst>
                                    <p:cond delay="0"/>
                                  </p:stCondLst>
                                  <p:iterate type="lt">
                                    <p:tmPct val="10000"/>
                                  </p:iterate>
                                  <p:childTnLst>
                                    <p:set>
                                      <p:cBhvr>
                                        <p:cTn id="257" dur="1" fill="hold">
                                          <p:stCondLst>
                                            <p:cond delay="0"/>
                                          </p:stCondLst>
                                        </p:cTn>
                                        <p:tgtEl>
                                          <p:spTgt spid="27"/>
                                        </p:tgtEl>
                                        <p:attrNameLst>
                                          <p:attrName>style.visibility</p:attrName>
                                        </p:attrNameLst>
                                      </p:cBhvr>
                                      <p:to>
                                        <p:strVal val="visible"/>
                                      </p:to>
                                    </p:set>
                                    <p:animEffect transition="in" filter="wipe(down)">
                                      <p:cBhvr>
                                        <p:cTn id="258" dur="580">
                                          <p:stCondLst>
                                            <p:cond delay="0"/>
                                          </p:stCondLst>
                                        </p:cTn>
                                        <p:tgtEl>
                                          <p:spTgt spid="27"/>
                                        </p:tgtEl>
                                      </p:cBhvr>
                                    </p:animEffect>
                                    <p:anim calcmode="lin" valueType="num">
                                      <p:cBhvr>
                                        <p:cTn id="259"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60"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61"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62"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263"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264" dur="26">
                                          <p:stCondLst>
                                            <p:cond delay="650"/>
                                          </p:stCondLst>
                                        </p:cTn>
                                        <p:tgtEl>
                                          <p:spTgt spid="27"/>
                                        </p:tgtEl>
                                      </p:cBhvr>
                                      <p:to x="100000" y="60000"/>
                                    </p:animScale>
                                    <p:animScale>
                                      <p:cBhvr>
                                        <p:cTn id="265" dur="166" decel="50000">
                                          <p:stCondLst>
                                            <p:cond delay="676"/>
                                          </p:stCondLst>
                                        </p:cTn>
                                        <p:tgtEl>
                                          <p:spTgt spid="27"/>
                                        </p:tgtEl>
                                      </p:cBhvr>
                                      <p:to x="100000" y="100000"/>
                                    </p:animScale>
                                    <p:animScale>
                                      <p:cBhvr>
                                        <p:cTn id="266" dur="26">
                                          <p:stCondLst>
                                            <p:cond delay="1312"/>
                                          </p:stCondLst>
                                        </p:cTn>
                                        <p:tgtEl>
                                          <p:spTgt spid="27"/>
                                        </p:tgtEl>
                                      </p:cBhvr>
                                      <p:to x="100000" y="80000"/>
                                    </p:animScale>
                                    <p:animScale>
                                      <p:cBhvr>
                                        <p:cTn id="267" dur="166" decel="50000">
                                          <p:stCondLst>
                                            <p:cond delay="1338"/>
                                          </p:stCondLst>
                                        </p:cTn>
                                        <p:tgtEl>
                                          <p:spTgt spid="27"/>
                                        </p:tgtEl>
                                      </p:cBhvr>
                                      <p:to x="100000" y="100000"/>
                                    </p:animScale>
                                    <p:animScale>
                                      <p:cBhvr>
                                        <p:cTn id="268" dur="26">
                                          <p:stCondLst>
                                            <p:cond delay="1642"/>
                                          </p:stCondLst>
                                        </p:cTn>
                                        <p:tgtEl>
                                          <p:spTgt spid="27"/>
                                        </p:tgtEl>
                                      </p:cBhvr>
                                      <p:to x="100000" y="90000"/>
                                    </p:animScale>
                                    <p:animScale>
                                      <p:cBhvr>
                                        <p:cTn id="269" dur="166" decel="50000">
                                          <p:stCondLst>
                                            <p:cond delay="1668"/>
                                          </p:stCondLst>
                                        </p:cTn>
                                        <p:tgtEl>
                                          <p:spTgt spid="27"/>
                                        </p:tgtEl>
                                      </p:cBhvr>
                                      <p:to x="100000" y="100000"/>
                                    </p:animScale>
                                    <p:animScale>
                                      <p:cBhvr>
                                        <p:cTn id="270" dur="26">
                                          <p:stCondLst>
                                            <p:cond delay="1808"/>
                                          </p:stCondLst>
                                        </p:cTn>
                                        <p:tgtEl>
                                          <p:spTgt spid="27"/>
                                        </p:tgtEl>
                                      </p:cBhvr>
                                      <p:to x="100000" y="95000"/>
                                    </p:animScale>
                                    <p:animScale>
                                      <p:cBhvr>
                                        <p:cTn id="271" dur="166" decel="50000">
                                          <p:stCondLst>
                                            <p:cond delay="1834"/>
                                          </p:stCondLst>
                                        </p:cTn>
                                        <p:tgtEl>
                                          <p:spTgt spid="27"/>
                                        </p:tgtEl>
                                      </p:cBhvr>
                                      <p:to x="100000" y="100000"/>
                                    </p:animScale>
                                  </p:childTnLst>
                                </p:cTn>
                              </p:par>
                            </p:childTnLst>
                          </p:cTn>
                        </p:par>
                      </p:childTnLst>
                    </p:cTn>
                  </p:par>
                  <p:par>
                    <p:cTn id="272" fill="hold">
                      <p:stCondLst>
                        <p:cond delay="indefinite"/>
                      </p:stCondLst>
                      <p:childTnLst>
                        <p:par>
                          <p:cTn id="273" fill="hold">
                            <p:stCondLst>
                              <p:cond delay="0"/>
                            </p:stCondLst>
                            <p:childTnLst>
                              <p:par>
                                <p:cTn id="274" presetID="4" presetClass="entr" presetSubtype="16" fill="hold" grpId="0" nodeType="clickEffect">
                                  <p:stCondLst>
                                    <p:cond delay="0"/>
                                  </p:stCondLst>
                                  <p:childTnLst>
                                    <p:set>
                                      <p:cBhvr>
                                        <p:cTn id="275" dur="1" fill="hold">
                                          <p:stCondLst>
                                            <p:cond delay="0"/>
                                          </p:stCondLst>
                                        </p:cTn>
                                        <p:tgtEl>
                                          <p:spTgt spid="24"/>
                                        </p:tgtEl>
                                        <p:attrNameLst>
                                          <p:attrName>style.visibility</p:attrName>
                                        </p:attrNameLst>
                                      </p:cBhvr>
                                      <p:to>
                                        <p:strVal val="visible"/>
                                      </p:to>
                                    </p:set>
                                    <p:animEffect transition="in" filter="box(in)">
                                      <p:cBhvr>
                                        <p:cTn id="276" dur="2000"/>
                                        <p:tgtEl>
                                          <p:spTgt spid="24"/>
                                        </p:tgtEl>
                                      </p:cBhvr>
                                    </p:animEffect>
                                  </p:childTnLst>
                                </p:cTn>
                              </p:par>
                              <p:par>
                                <p:cTn id="277" presetID="4" presetClass="entr" presetSubtype="16" fill="hold" nodeType="withEffect">
                                  <p:stCondLst>
                                    <p:cond delay="0"/>
                                  </p:stCondLst>
                                  <p:childTnLst>
                                    <p:set>
                                      <p:cBhvr>
                                        <p:cTn id="278" dur="1" fill="hold">
                                          <p:stCondLst>
                                            <p:cond delay="0"/>
                                          </p:stCondLst>
                                        </p:cTn>
                                        <p:tgtEl>
                                          <p:spTgt spid="26"/>
                                        </p:tgtEl>
                                        <p:attrNameLst>
                                          <p:attrName>style.visibility</p:attrName>
                                        </p:attrNameLst>
                                      </p:cBhvr>
                                      <p:to>
                                        <p:strVal val="visible"/>
                                      </p:to>
                                    </p:set>
                                    <p:animEffect transition="in" filter="box(in)">
                                      <p:cBhvr>
                                        <p:cTn id="279" dur="2000"/>
                                        <p:tgtEl>
                                          <p:spTgt spid="26"/>
                                        </p:tgtEl>
                                      </p:cBhvr>
                                    </p:animEffect>
                                  </p:childTnLst>
                                </p:cTn>
                              </p:par>
                            </p:childTnLst>
                          </p:cTn>
                        </p:par>
                      </p:childTnLst>
                    </p:cTn>
                  </p:par>
                  <p:par>
                    <p:cTn id="280" fill="hold">
                      <p:stCondLst>
                        <p:cond delay="indefinite"/>
                      </p:stCondLst>
                      <p:childTnLst>
                        <p:par>
                          <p:cTn id="281" fill="hold">
                            <p:stCondLst>
                              <p:cond delay="0"/>
                            </p:stCondLst>
                            <p:childTnLst>
                              <p:par>
                                <p:cTn id="282" presetID="26" presetClass="entr" presetSubtype="0" fill="hold" grpId="0" nodeType="clickEffect">
                                  <p:stCondLst>
                                    <p:cond delay="0"/>
                                  </p:stCondLst>
                                  <p:iterate type="lt">
                                    <p:tmPct val="10000"/>
                                  </p:iterate>
                                  <p:childTnLst>
                                    <p:set>
                                      <p:cBhvr>
                                        <p:cTn id="283" dur="1" fill="hold">
                                          <p:stCondLst>
                                            <p:cond delay="0"/>
                                          </p:stCondLst>
                                        </p:cTn>
                                        <p:tgtEl>
                                          <p:spTgt spid="28"/>
                                        </p:tgtEl>
                                        <p:attrNameLst>
                                          <p:attrName>style.visibility</p:attrName>
                                        </p:attrNameLst>
                                      </p:cBhvr>
                                      <p:to>
                                        <p:strVal val="visible"/>
                                      </p:to>
                                    </p:set>
                                    <p:animEffect transition="in" filter="wipe(down)">
                                      <p:cBhvr>
                                        <p:cTn id="284" dur="580">
                                          <p:stCondLst>
                                            <p:cond delay="0"/>
                                          </p:stCondLst>
                                        </p:cTn>
                                        <p:tgtEl>
                                          <p:spTgt spid="28"/>
                                        </p:tgtEl>
                                      </p:cBhvr>
                                    </p:animEffect>
                                    <p:anim calcmode="lin" valueType="num">
                                      <p:cBhvr>
                                        <p:cTn id="285"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286"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287"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288"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289"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290" dur="26">
                                          <p:stCondLst>
                                            <p:cond delay="650"/>
                                          </p:stCondLst>
                                        </p:cTn>
                                        <p:tgtEl>
                                          <p:spTgt spid="28"/>
                                        </p:tgtEl>
                                      </p:cBhvr>
                                      <p:to x="100000" y="60000"/>
                                    </p:animScale>
                                    <p:animScale>
                                      <p:cBhvr>
                                        <p:cTn id="291" dur="166" decel="50000">
                                          <p:stCondLst>
                                            <p:cond delay="676"/>
                                          </p:stCondLst>
                                        </p:cTn>
                                        <p:tgtEl>
                                          <p:spTgt spid="28"/>
                                        </p:tgtEl>
                                      </p:cBhvr>
                                      <p:to x="100000" y="100000"/>
                                    </p:animScale>
                                    <p:animScale>
                                      <p:cBhvr>
                                        <p:cTn id="292" dur="26">
                                          <p:stCondLst>
                                            <p:cond delay="1312"/>
                                          </p:stCondLst>
                                        </p:cTn>
                                        <p:tgtEl>
                                          <p:spTgt spid="28"/>
                                        </p:tgtEl>
                                      </p:cBhvr>
                                      <p:to x="100000" y="80000"/>
                                    </p:animScale>
                                    <p:animScale>
                                      <p:cBhvr>
                                        <p:cTn id="293" dur="166" decel="50000">
                                          <p:stCondLst>
                                            <p:cond delay="1338"/>
                                          </p:stCondLst>
                                        </p:cTn>
                                        <p:tgtEl>
                                          <p:spTgt spid="28"/>
                                        </p:tgtEl>
                                      </p:cBhvr>
                                      <p:to x="100000" y="100000"/>
                                    </p:animScale>
                                    <p:animScale>
                                      <p:cBhvr>
                                        <p:cTn id="294" dur="26">
                                          <p:stCondLst>
                                            <p:cond delay="1642"/>
                                          </p:stCondLst>
                                        </p:cTn>
                                        <p:tgtEl>
                                          <p:spTgt spid="28"/>
                                        </p:tgtEl>
                                      </p:cBhvr>
                                      <p:to x="100000" y="90000"/>
                                    </p:animScale>
                                    <p:animScale>
                                      <p:cBhvr>
                                        <p:cTn id="295" dur="166" decel="50000">
                                          <p:stCondLst>
                                            <p:cond delay="1668"/>
                                          </p:stCondLst>
                                        </p:cTn>
                                        <p:tgtEl>
                                          <p:spTgt spid="28"/>
                                        </p:tgtEl>
                                      </p:cBhvr>
                                      <p:to x="100000" y="100000"/>
                                    </p:animScale>
                                    <p:animScale>
                                      <p:cBhvr>
                                        <p:cTn id="296" dur="26">
                                          <p:stCondLst>
                                            <p:cond delay="1808"/>
                                          </p:stCondLst>
                                        </p:cTn>
                                        <p:tgtEl>
                                          <p:spTgt spid="28"/>
                                        </p:tgtEl>
                                      </p:cBhvr>
                                      <p:to x="100000" y="95000"/>
                                    </p:animScale>
                                    <p:animScale>
                                      <p:cBhvr>
                                        <p:cTn id="297" dur="166" decel="50000">
                                          <p:stCondLst>
                                            <p:cond delay="1834"/>
                                          </p:stCondLst>
                                        </p:cTn>
                                        <p:tgtEl>
                                          <p:spTgt spid="28"/>
                                        </p:tgtEl>
                                      </p:cBhvr>
                                      <p:to x="100000" y="100000"/>
                                    </p:animScale>
                                  </p:childTnLst>
                                </p:cTn>
                              </p:par>
                            </p:childTnLst>
                          </p:cTn>
                        </p:par>
                      </p:childTnLst>
                    </p:cTn>
                  </p:par>
                  <p:par>
                    <p:cTn id="298" fill="hold">
                      <p:stCondLst>
                        <p:cond delay="indefinite"/>
                      </p:stCondLst>
                      <p:childTnLst>
                        <p:par>
                          <p:cTn id="299" fill="hold">
                            <p:stCondLst>
                              <p:cond delay="0"/>
                            </p:stCondLst>
                            <p:childTnLst>
                              <p:par>
                                <p:cTn id="300" presetID="26" presetClass="entr" presetSubtype="0" fill="hold" grpId="0" nodeType="clickEffect">
                                  <p:stCondLst>
                                    <p:cond delay="0"/>
                                  </p:stCondLst>
                                  <p:iterate type="lt">
                                    <p:tmPct val="10000"/>
                                  </p:iterate>
                                  <p:childTnLst>
                                    <p:set>
                                      <p:cBhvr>
                                        <p:cTn id="301" dur="1" fill="hold">
                                          <p:stCondLst>
                                            <p:cond delay="0"/>
                                          </p:stCondLst>
                                        </p:cTn>
                                        <p:tgtEl>
                                          <p:spTgt spid="29"/>
                                        </p:tgtEl>
                                        <p:attrNameLst>
                                          <p:attrName>style.visibility</p:attrName>
                                        </p:attrNameLst>
                                      </p:cBhvr>
                                      <p:to>
                                        <p:strVal val="visible"/>
                                      </p:to>
                                    </p:set>
                                    <p:animEffect transition="in" filter="wipe(down)">
                                      <p:cBhvr>
                                        <p:cTn id="302" dur="580">
                                          <p:stCondLst>
                                            <p:cond delay="0"/>
                                          </p:stCondLst>
                                        </p:cTn>
                                        <p:tgtEl>
                                          <p:spTgt spid="29"/>
                                        </p:tgtEl>
                                      </p:cBhvr>
                                    </p:animEffect>
                                    <p:anim calcmode="lin" valueType="num">
                                      <p:cBhvr>
                                        <p:cTn id="303"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304"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305"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306"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307"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308" dur="26">
                                          <p:stCondLst>
                                            <p:cond delay="650"/>
                                          </p:stCondLst>
                                        </p:cTn>
                                        <p:tgtEl>
                                          <p:spTgt spid="29"/>
                                        </p:tgtEl>
                                      </p:cBhvr>
                                      <p:to x="100000" y="60000"/>
                                    </p:animScale>
                                    <p:animScale>
                                      <p:cBhvr>
                                        <p:cTn id="309" dur="166" decel="50000">
                                          <p:stCondLst>
                                            <p:cond delay="676"/>
                                          </p:stCondLst>
                                        </p:cTn>
                                        <p:tgtEl>
                                          <p:spTgt spid="29"/>
                                        </p:tgtEl>
                                      </p:cBhvr>
                                      <p:to x="100000" y="100000"/>
                                    </p:animScale>
                                    <p:animScale>
                                      <p:cBhvr>
                                        <p:cTn id="310" dur="26">
                                          <p:stCondLst>
                                            <p:cond delay="1312"/>
                                          </p:stCondLst>
                                        </p:cTn>
                                        <p:tgtEl>
                                          <p:spTgt spid="29"/>
                                        </p:tgtEl>
                                      </p:cBhvr>
                                      <p:to x="100000" y="80000"/>
                                    </p:animScale>
                                    <p:animScale>
                                      <p:cBhvr>
                                        <p:cTn id="311" dur="166" decel="50000">
                                          <p:stCondLst>
                                            <p:cond delay="1338"/>
                                          </p:stCondLst>
                                        </p:cTn>
                                        <p:tgtEl>
                                          <p:spTgt spid="29"/>
                                        </p:tgtEl>
                                      </p:cBhvr>
                                      <p:to x="100000" y="100000"/>
                                    </p:animScale>
                                    <p:animScale>
                                      <p:cBhvr>
                                        <p:cTn id="312" dur="26">
                                          <p:stCondLst>
                                            <p:cond delay="1642"/>
                                          </p:stCondLst>
                                        </p:cTn>
                                        <p:tgtEl>
                                          <p:spTgt spid="29"/>
                                        </p:tgtEl>
                                      </p:cBhvr>
                                      <p:to x="100000" y="90000"/>
                                    </p:animScale>
                                    <p:animScale>
                                      <p:cBhvr>
                                        <p:cTn id="313" dur="166" decel="50000">
                                          <p:stCondLst>
                                            <p:cond delay="1668"/>
                                          </p:stCondLst>
                                        </p:cTn>
                                        <p:tgtEl>
                                          <p:spTgt spid="29"/>
                                        </p:tgtEl>
                                      </p:cBhvr>
                                      <p:to x="100000" y="100000"/>
                                    </p:animScale>
                                    <p:animScale>
                                      <p:cBhvr>
                                        <p:cTn id="314" dur="26">
                                          <p:stCondLst>
                                            <p:cond delay="1808"/>
                                          </p:stCondLst>
                                        </p:cTn>
                                        <p:tgtEl>
                                          <p:spTgt spid="29"/>
                                        </p:tgtEl>
                                      </p:cBhvr>
                                      <p:to x="100000" y="95000"/>
                                    </p:animScale>
                                    <p:animScale>
                                      <p:cBhvr>
                                        <p:cTn id="315" dur="166" decel="50000">
                                          <p:stCondLst>
                                            <p:cond delay="1834"/>
                                          </p:stCondLst>
                                        </p:cTn>
                                        <p:tgtEl>
                                          <p:spTgt spid="29"/>
                                        </p:tgtEl>
                                      </p:cBhvr>
                                      <p:to x="100000" y="100000"/>
                                    </p:animScale>
                                  </p:childTnLst>
                                </p:cTn>
                              </p:par>
                            </p:childTnLst>
                          </p:cTn>
                        </p:par>
                        <p:par>
                          <p:cTn id="316" fill="hold">
                            <p:stCondLst>
                              <p:cond delay="2000"/>
                            </p:stCondLst>
                            <p:childTnLst>
                              <p:par>
                                <p:cTn id="317" presetID="4" presetClass="entr" presetSubtype="16" fill="hold" grpId="0" nodeType="afterEffect">
                                  <p:stCondLst>
                                    <p:cond delay="0"/>
                                  </p:stCondLst>
                                  <p:childTnLst>
                                    <p:set>
                                      <p:cBhvr>
                                        <p:cTn id="318" dur="1" fill="hold">
                                          <p:stCondLst>
                                            <p:cond delay="0"/>
                                          </p:stCondLst>
                                        </p:cTn>
                                        <p:tgtEl>
                                          <p:spTgt spid="66"/>
                                        </p:tgtEl>
                                        <p:attrNameLst>
                                          <p:attrName>style.visibility</p:attrName>
                                        </p:attrNameLst>
                                      </p:cBhvr>
                                      <p:to>
                                        <p:strVal val="visible"/>
                                      </p:to>
                                    </p:set>
                                    <p:animEffect transition="in" filter="box(in)">
                                      <p:cBhvr>
                                        <p:cTn id="319" dur="2000"/>
                                        <p:tgtEl>
                                          <p:spTgt spid="66"/>
                                        </p:tgtEl>
                                      </p:cBhvr>
                                    </p:animEffect>
                                  </p:childTnLst>
                                </p:cTn>
                              </p:par>
                            </p:childTnLst>
                          </p:cTn>
                        </p:par>
                      </p:childTnLst>
                    </p:cTn>
                  </p:par>
                  <p:par>
                    <p:cTn id="320" fill="hold">
                      <p:stCondLst>
                        <p:cond delay="indefinite"/>
                      </p:stCondLst>
                      <p:childTnLst>
                        <p:par>
                          <p:cTn id="321" fill="hold">
                            <p:stCondLst>
                              <p:cond delay="0"/>
                            </p:stCondLst>
                            <p:childTnLst>
                              <p:par>
                                <p:cTn id="322" presetID="26" presetClass="entr" presetSubtype="0" fill="hold" grpId="0" nodeType="clickEffect">
                                  <p:stCondLst>
                                    <p:cond delay="0"/>
                                  </p:stCondLst>
                                  <p:iterate type="lt">
                                    <p:tmPct val="10000"/>
                                  </p:iterate>
                                  <p:childTnLst>
                                    <p:set>
                                      <p:cBhvr>
                                        <p:cTn id="323" dur="1" fill="hold">
                                          <p:stCondLst>
                                            <p:cond delay="0"/>
                                          </p:stCondLst>
                                        </p:cTn>
                                        <p:tgtEl>
                                          <p:spTgt spid="30"/>
                                        </p:tgtEl>
                                        <p:attrNameLst>
                                          <p:attrName>style.visibility</p:attrName>
                                        </p:attrNameLst>
                                      </p:cBhvr>
                                      <p:to>
                                        <p:strVal val="visible"/>
                                      </p:to>
                                    </p:set>
                                    <p:animEffect transition="in" filter="wipe(down)">
                                      <p:cBhvr>
                                        <p:cTn id="324" dur="580">
                                          <p:stCondLst>
                                            <p:cond delay="0"/>
                                          </p:stCondLst>
                                        </p:cTn>
                                        <p:tgtEl>
                                          <p:spTgt spid="30"/>
                                        </p:tgtEl>
                                      </p:cBhvr>
                                    </p:animEffect>
                                    <p:anim calcmode="lin" valueType="num">
                                      <p:cBhvr>
                                        <p:cTn id="325"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326"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327"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328"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329"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330" dur="26">
                                          <p:stCondLst>
                                            <p:cond delay="650"/>
                                          </p:stCondLst>
                                        </p:cTn>
                                        <p:tgtEl>
                                          <p:spTgt spid="30"/>
                                        </p:tgtEl>
                                      </p:cBhvr>
                                      <p:to x="100000" y="60000"/>
                                    </p:animScale>
                                    <p:animScale>
                                      <p:cBhvr>
                                        <p:cTn id="331" dur="166" decel="50000">
                                          <p:stCondLst>
                                            <p:cond delay="676"/>
                                          </p:stCondLst>
                                        </p:cTn>
                                        <p:tgtEl>
                                          <p:spTgt spid="30"/>
                                        </p:tgtEl>
                                      </p:cBhvr>
                                      <p:to x="100000" y="100000"/>
                                    </p:animScale>
                                    <p:animScale>
                                      <p:cBhvr>
                                        <p:cTn id="332" dur="26">
                                          <p:stCondLst>
                                            <p:cond delay="1312"/>
                                          </p:stCondLst>
                                        </p:cTn>
                                        <p:tgtEl>
                                          <p:spTgt spid="30"/>
                                        </p:tgtEl>
                                      </p:cBhvr>
                                      <p:to x="100000" y="80000"/>
                                    </p:animScale>
                                    <p:animScale>
                                      <p:cBhvr>
                                        <p:cTn id="333" dur="166" decel="50000">
                                          <p:stCondLst>
                                            <p:cond delay="1338"/>
                                          </p:stCondLst>
                                        </p:cTn>
                                        <p:tgtEl>
                                          <p:spTgt spid="30"/>
                                        </p:tgtEl>
                                      </p:cBhvr>
                                      <p:to x="100000" y="100000"/>
                                    </p:animScale>
                                    <p:animScale>
                                      <p:cBhvr>
                                        <p:cTn id="334" dur="26">
                                          <p:stCondLst>
                                            <p:cond delay="1642"/>
                                          </p:stCondLst>
                                        </p:cTn>
                                        <p:tgtEl>
                                          <p:spTgt spid="30"/>
                                        </p:tgtEl>
                                      </p:cBhvr>
                                      <p:to x="100000" y="90000"/>
                                    </p:animScale>
                                    <p:animScale>
                                      <p:cBhvr>
                                        <p:cTn id="335" dur="166" decel="50000">
                                          <p:stCondLst>
                                            <p:cond delay="1668"/>
                                          </p:stCondLst>
                                        </p:cTn>
                                        <p:tgtEl>
                                          <p:spTgt spid="30"/>
                                        </p:tgtEl>
                                      </p:cBhvr>
                                      <p:to x="100000" y="100000"/>
                                    </p:animScale>
                                    <p:animScale>
                                      <p:cBhvr>
                                        <p:cTn id="336" dur="26">
                                          <p:stCondLst>
                                            <p:cond delay="1808"/>
                                          </p:stCondLst>
                                        </p:cTn>
                                        <p:tgtEl>
                                          <p:spTgt spid="30"/>
                                        </p:tgtEl>
                                      </p:cBhvr>
                                      <p:to x="100000" y="95000"/>
                                    </p:animScale>
                                    <p:animScale>
                                      <p:cBhvr>
                                        <p:cTn id="337" dur="166" decel="50000">
                                          <p:stCondLst>
                                            <p:cond delay="1834"/>
                                          </p:stCondLst>
                                        </p:cTn>
                                        <p:tgtEl>
                                          <p:spTgt spid="30"/>
                                        </p:tgtEl>
                                      </p:cBhvr>
                                      <p:to x="100000" y="100000"/>
                                    </p:animScale>
                                  </p:childTnLst>
                                </p:cTn>
                              </p:par>
                            </p:childTnLst>
                          </p:cTn>
                        </p:par>
                      </p:childTnLst>
                    </p:cTn>
                  </p:par>
                  <p:par>
                    <p:cTn id="338" fill="hold">
                      <p:stCondLst>
                        <p:cond delay="indefinite"/>
                      </p:stCondLst>
                      <p:childTnLst>
                        <p:par>
                          <p:cTn id="339" fill="hold">
                            <p:stCondLst>
                              <p:cond delay="0"/>
                            </p:stCondLst>
                            <p:childTnLst>
                              <p:par>
                                <p:cTn id="340" presetID="26" presetClass="entr" presetSubtype="0" fill="hold" grpId="0" nodeType="clickEffect">
                                  <p:stCondLst>
                                    <p:cond delay="0"/>
                                  </p:stCondLst>
                                  <p:iterate type="lt">
                                    <p:tmPct val="10000"/>
                                  </p:iterate>
                                  <p:childTnLst>
                                    <p:set>
                                      <p:cBhvr>
                                        <p:cTn id="341" dur="1" fill="hold">
                                          <p:stCondLst>
                                            <p:cond delay="0"/>
                                          </p:stCondLst>
                                        </p:cTn>
                                        <p:tgtEl>
                                          <p:spTgt spid="31"/>
                                        </p:tgtEl>
                                        <p:attrNameLst>
                                          <p:attrName>style.visibility</p:attrName>
                                        </p:attrNameLst>
                                      </p:cBhvr>
                                      <p:to>
                                        <p:strVal val="visible"/>
                                      </p:to>
                                    </p:set>
                                    <p:animEffect transition="in" filter="wipe(down)">
                                      <p:cBhvr>
                                        <p:cTn id="342" dur="580">
                                          <p:stCondLst>
                                            <p:cond delay="0"/>
                                          </p:stCondLst>
                                        </p:cTn>
                                        <p:tgtEl>
                                          <p:spTgt spid="31"/>
                                        </p:tgtEl>
                                      </p:cBhvr>
                                    </p:animEffect>
                                    <p:anim calcmode="lin" valueType="num">
                                      <p:cBhvr>
                                        <p:cTn id="343"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344"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345"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346"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347"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348" dur="26">
                                          <p:stCondLst>
                                            <p:cond delay="650"/>
                                          </p:stCondLst>
                                        </p:cTn>
                                        <p:tgtEl>
                                          <p:spTgt spid="31"/>
                                        </p:tgtEl>
                                      </p:cBhvr>
                                      <p:to x="100000" y="60000"/>
                                    </p:animScale>
                                    <p:animScale>
                                      <p:cBhvr>
                                        <p:cTn id="349" dur="166" decel="50000">
                                          <p:stCondLst>
                                            <p:cond delay="676"/>
                                          </p:stCondLst>
                                        </p:cTn>
                                        <p:tgtEl>
                                          <p:spTgt spid="31"/>
                                        </p:tgtEl>
                                      </p:cBhvr>
                                      <p:to x="100000" y="100000"/>
                                    </p:animScale>
                                    <p:animScale>
                                      <p:cBhvr>
                                        <p:cTn id="350" dur="26">
                                          <p:stCondLst>
                                            <p:cond delay="1312"/>
                                          </p:stCondLst>
                                        </p:cTn>
                                        <p:tgtEl>
                                          <p:spTgt spid="31"/>
                                        </p:tgtEl>
                                      </p:cBhvr>
                                      <p:to x="100000" y="80000"/>
                                    </p:animScale>
                                    <p:animScale>
                                      <p:cBhvr>
                                        <p:cTn id="351" dur="166" decel="50000">
                                          <p:stCondLst>
                                            <p:cond delay="1338"/>
                                          </p:stCondLst>
                                        </p:cTn>
                                        <p:tgtEl>
                                          <p:spTgt spid="31"/>
                                        </p:tgtEl>
                                      </p:cBhvr>
                                      <p:to x="100000" y="100000"/>
                                    </p:animScale>
                                    <p:animScale>
                                      <p:cBhvr>
                                        <p:cTn id="352" dur="26">
                                          <p:stCondLst>
                                            <p:cond delay="1642"/>
                                          </p:stCondLst>
                                        </p:cTn>
                                        <p:tgtEl>
                                          <p:spTgt spid="31"/>
                                        </p:tgtEl>
                                      </p:cBhvr>
                                      <p:to x="100000" y="90000"/>
                                    </p:animScale>
                                    <p:animScale>
                                      <p:cBhvr>
                                        <p:cTn id="353" dur="166" decel="50000">
                                          <p:stCondLst>
                                            <p:cond delay="1668"/>
                                          </p:stCondLst>
                                        </p:cTn>
                                        <p:tgtEl>
                                          <p:spTgt spid="31"/>
                                        </p:tgtEl>
                                      </p:cBhvr>
                                      <p:to x="100000" y="100000"/>
                                    </p:animScale>
                                    <p:animScale>
                                      <p:cBhvr>
                                        <p:cTn id="354" dur="26">
                                          <p:stCondLst>
                                            <p:cond delay="1808"/>
                                          </p:stCondLst>
                                        </p:cTn>
                                        <p:tgtEl>
                                          <p:spTgt spid="31"/>
                                        </p:tgtEl>
                                      </p:cBhvr>
                                      <p:to x="100000" y="95000"/>
                                    </p:animScale>
                                    <p:animScale>
                                      <p:cBhvr>
                                        <p:cTn id="355" dur="166" decel="50000">
                                          <p:stCondLst>
                                            <p:cond delay="1834"/>
                                          </p:stCondLst>
                                        </p:cTn>
                                        <p:tgtEl>
                                          <p:spTgt spid="31"/>
                                        </p:tgtEl>
                                      </p:cBhvr>
                                      <p:to x="100000" y="100000"/>
                                    </p:animScale>
                                  </p:childTnLst>
                                </p:cTn>
                              </p:par>
                            </p:childTnLst>
                          </p:cTn>
                        </p:par>
                      </p:childTnLst>
                    </p:cTn>
                  </p:par>
                  <p:par>
                    <p:cTn id="356" fill="hold">
                      <p:stCondLst>
                        <p:cond delay="indefinite"/>
                      </p:stCondLst>
                      <p:childTnLst>
                        <p:par>
                          <p:cTn id="357" fill="hold">
                            <p:stCondLst>
                              <p:cond delay="0"/>
                            </p:stCondLst>
                            <p:childTnLst>
                              <p:par>
                                <p:cTn id="358" presetID="26" presetClass="entr" presetSubtype="0" fill="hold" grpId="0" nodeType="clickEffect">
                                  <p:stCondLst>
                                    <p:cond delay="0"/>
                                  </p:stCondLst>
                                  <p:iterate type="lt">
                                    <p:tmPct val="10000"/>
                                  </p:iterate>
                                  <p:childTnLst>
                                    <p:set>
                                      <p:cBhvr>
                                        <p:cTn id="359" dur="1" fill="hold">
                                          <p:stCondLst>
                                            <p:cond delay="0"/>
                                          </p:stCondLst>
                                        </p:cTn>
                                        <p:tgtEl>
                                          <p:spTgt spid="4"/>
                                        </p:tgtEl>
                                        <p:attrNameLst>
                                          <p:attrName>style.visibility</p:attrName>
                                        </p:attrNameLst>
                                      </p:cBhvr>
                                      <p:to>
                                        <p:strVal val="visible"/>
                                      </p:to>
                                    </p:set>
                                    <p:animEffect transition="in" filter="wipe(down)">
                                      <p:cBhvr>
                                        <p:cTn id="360" dur="580">
                                          <p:stCondLst>
                                            <p:cond delay="0"/>
                                          </p:stCondLst>
                                        </p:cTn>
                                        <p:tgtEl>
                                          <p:spTgt spid="4"/>
                                        </p:tgtEl>
                                      </p:cBhvr>
                                    </p:animEffect>
                                    <p:anim calcmode="lin" valueType="num">
                                      <p:cBhvr>
                                        <p:cTn id="36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6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6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6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6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6" dur="26">
                                          <p:stCondLst>
                                            <p:cond delay="650"/>
                                          </p:stCondLst>
                                        </p:cTn>
                                        <p:tgtEl>
                                          <p:spTgt spid="4"/>
                                        </p:tgtEl>
                                      </p:cBhvr>
                                      <p:to x="100000" y="60000"/>
                                    </p:animScale>
                                    <p:animScale>
                                      <p:cBhvr>
                                        <p:cTn id="367" dur="166" decel="50000">
                                          <p:stCondLst>
                                            <p:cond delay="676"/>
                                          </p:stCondLst>
                                        </p:cTn>
                                        <p:tgtEl>
                                          <p:spTgt spid="4"/>
                                        </p:tgtEl>
                                      </p:cBhvr>
                                      <p:to x="100000" y="100000"/>
                                    </p:animScale>
                                    <p:animScale>
                                      <p:cBhvr>
                                        <p:cTn id="368" dur="26">
                                          <p:stCondLst>
                                            <p:cond delay="1312"/>
                                          </p:stCondLst>
                                        </p:cTn>
                                        <p:tgtEl>
                                          <p:spTgt spid="4"/>
                                        </p:tgtEl>
                                      </p:cBhvr>
                                      <p:to x="100000" y="80000"/>
                                    </p:animScale>
                                    <p:animScale>
                                      <p:cBhvr>
                                        <p:cTn id="369" dur="166" decel="50000">
                                          <p:stCondLst>
                                            <p:cond delay="1338"/>
                                          </p:stCondLst>
                                        </p:cTn>
                                        <p:tgtEl>
                                          <p:spTgt spid="4"/>
                                        </p:tgtEl>
                                      </p:cBhvr>
                                      <p:to x="100000" y="100000"/>
                                    </p:animScale>
                                    <p:animScale>
                                      <p:cBhvr>
                                        <p:cTn id="370" dur="26">
                                          <p:stCondLst>
                                            <p:cond delay="1642"/>
                                          </p:stCondLst>
                                        </p:cTn>
                                        <p:tgtEl>
                                          <p:spTgt spid="4"/>
                                        </p:tgtEl>
                                      </p:cBhvr>
                                      <p:to x="100000" y="90000"/>
                                    </p:animScale>
                                    <p:animScale>
                                      <p:cBhvr>
                                        <p:cTn id="371" dur="166" decel="50000">
                                          <p:stCondLst>
                                            <p:cond delay="1668"/>
                                          </p:stCondLst>
                                        </p:cTn>
                                        <p:tgtEl>
                                          <p:spTgt spid="4"/>
                                        </p:tgtEl>
                                      </p:cBhvr>
                                      <p:to x="100000" y="100000"/>
                                    </p:animScale>
                                    <p:animScale>
                                      <p:cBhvr>
                                        <p:cTn id="372" dur="26">
                                          <p:stCondLst>
                                            <p:cond delay="1808"/>
                                          </p:stCondLst>
                                        </p:cTn>
                                        <p:tgtEl>
                                          <p:spTgt spid="4"/>
                                        </p:tgtEl>
                                      </p:cBhvr>
                                      <p:to x="100000" y="95000"/>
                                    </p:animScale>
                                    <p:animScale>
                                      <p:cBhvr>
                                        <p:cTn id="373" dur="166" decel="50000">
                                          <p:stCondLst>
                                            <p:cond delay="1834"/>
                                          </p:stCondLst>
                                        </p:cTn>
                                        <p:tgtEl>
                                          <p:spTgt spid="4"/>
                                        </p:tgtEl>
                                      </p:cBhvr>
                                      <p:to x="100000" y="100000"/>
                                    </p:animScale>
                                  </p:childTnLst>
                                </p:cTn>
                              </p:par>
                            </p:childTnLst>
                          </p:cTn>
                        </p:par>
                      </p:childTnLst>
                    </p:cTn>
                  </p:par>
                  <p:par>
                    <p:cTn id="374" fill="hold">
                      <p:stCondLst>
                        <p:cond delay="indefinite"/>
                      </p:stCondLst>
                      <p:childTnLst>
                        <p:par>
                          <p:cTn id="375" fill="hold">
                            <p:stCondLst>
                              <p:cond delay="0"/>
                            </p:stCondLst>
                            <p:childTnLst>
                              <p:par>
                                <p:cTn id="376" presetID="41" presetClass="entr" presetSubtype="0" fill="hold" nodeType="clickEffect">
                                  <p:stCondLst>
                                    <p:cond delay="0"/>
                                  </p:stCondLst>
                                  <p:iterate type="lt">
                                    <p:tmPct val="10000"/>
                                  </p:iterate>
                                  <p:childTnLst>
                                    <p:set>
                                      <p:cBhvr>
                                        <p:cTn id="377" dur="1" fill="hold">
                                          <p:stCondLst>
                                            <p:cond delay="0"/>
                                          </p:stCondLst>
                                        </p:cTn>
                                        <p:tgtEl>
                                          <p:spTgt spid="19">
                                            <p:txEl>
                                              <p:pRg st="0" end="0"/>
                                            </p:txEl>
                                          </p:spTgt>
                                        </p:tgtEl>
                                        <p:attrNameLst>
                                          <p:attrName>style.visibility</p:attrName>
                                        </p:attrNameLst>
                                      </p:cBhvr>
                                      <p:to>
                                        <p:strVal val="visible"/>
                                      </p:to>
                                    </p:set>
                                    <p:anim calcmode="lin" valueType="num">
                                      <p:cBhvr>
                                        <p:cTn id="378" dur="500" fill="hold"/>
                                        <p:tgtEl>
                                          <p:spTgt spid="1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79" dur="500" fill="hold"/>
                                        <p:tgtEl>
                                          <p:spTgt spid="19">
                                            <p:txEl>
                                              <p:pRg st="0" end="0"/>
                                            </p:txEl>
                                          </p:spTgt>
                                        </p:tgtEl>
                                        <p:attrNameLst>
                                          <p:attrName>ppt_y</p:attrName>
                                        </p:attrNameLst>
                                      </p:cBhvr>
                                      <p:tavLst>
                                        <p:tav tm="0">
                                          <p:val>
                                            <p:strVal val="#ppt_y"/>
                                          </p:val>
                                        </p:tav>
                                        <p:tav tm="100000">
                                          <p:val>
                                            <p:strVal val="#ppt_y"/>
                                          </p:val>
                                        </p:tav>
                                      </p:tavLst>
                                    </p:anim>
                                    <p:anim calcmode="lin" valueType="num">
                                      <p:cBhvr>
                                        <p:cTn id="380" dur="500" fill="hold"/>
                                        <p:tgtEl>
                                          <p:spTgt spid="1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1" dur="500" fill="hold"/>
                                        <p:tgtEl>
                                          <p:spTgt spid="1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2" dur="500" tmFilter="0,0; .5, 1; 1, 1"/>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4" grpId="1" animBg="1"/>
      <p:bldP spid="3" grpId="0" bldLvl="0" animBg="1"/>
      <p:bldP spid="3" grpId="1" animBg="1"/>
      <p:bldP spid="5" grpId="0" bldLvl="0" animBg="1"/>
      <p:bldP spid="5" grpId="1" animBg="1"/>
      <p:bldP spid="7" grpId="0" bldLvl="0" animBg="1"/>
      <p:bldP spid="7" grpId="1" animBg="1"/>
      <p:bldP spid="8" grpId="0" bldLvl="0" animBg="1"/>
      <p:bldP spid="8" grpId="1" animBg="1"/>
      <p:bldP spid="9" grpId="0" bldLvl="0" animBg="1"/>
      <p:bldP spid="9" grpId="1" animBg="1"/>
      <p:bldP spid="11" grpId="0" bldLvl="0" animBg="1"/>
      <p:bldP spid="11" grpId="1" animBg="1"/>
      <p:bldP spid="12" grpId="0" bldLvl="0" animBg="1"/>
      <p:bldP spid="12" grpId="1" animBg="1"/>
      <p:bldP spid="21" grpId="0" bldLvl="0" animBg="1"/>
      <p:bldP spid="21" grpId="1" animBg="1"/>
      <p:bldP spid="24" grpId="0" bldLvl="0" animBg="1"/>
      <p:bldP spid="23" grpId="0" bldLvl="0" animBg="1"/>
      <p:bldP spid="23" grpId="1" animBg="1"/>
      <p:bldP spid="25" grpId="0" bldLvl="0" animBg="1"/>
      <p:bldP spid="25" grpId="1" animBg="1"/>
      <p:bldP spid="27" grpId="0" bldLvl="0" animBg="1"/>
      <p:bldP spid="27" grpId="1" animBg="1"/>
      <p:bldP spid="28" grpId="0" bldLvl="0" animBg="1"/>
      <p:bldP spid="28" grpId="1" animBg="1"/>
      <p:bldP spid="29" grpId="0" bldLvl="0" animBg="1"/>
      <p:bldP spid="29" grpId="1" animBg="1"/>
      <p:bldP spid="30" grpId="0" bldLvl="0" animBg="1"/>
      <p:bldP spid="30" grpId="1" animBg="1"/>
      <p:bldP spid="31" grpId="0" bldLvl="0" animBg="1"/>
      <p:bldP spid="31" grpId="1" animBg="1"/>
      <p:bldP spid="66" grpId="0" bldLvl="0" animBg="1"/>
      <p:bldP spid="17" grpId="0" bldLvl="0" animBg="1"/>
      <p:bldP spid="17"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59635" y="15295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7885" y="62928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05660" y="2475865"/>
            <a:ext cx="4843780" cy="2329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Revision work - 2  </a:t>
            </a:r>
            <a:endParaRPr lang="en-US" sz="2000" b="1" dirty="0">
              <a:solidFill>
                <a:schemeClr val="tx1"/>
              </a:solidFill>
            </a:endParaRPr>
          </a:p>
          <a:p>
            <a:pPr>
              <a:lnSpc>
                <a:spcPct val="100000"/>
              </a:lnSpc>
            </a:pPr>
            <a:r>
              <a:rPr lang="en-US" sz="2000" b="1" dirty="0">
                <a:solidFill>
                  <a:schemeClr val="tx1"/>
                </a:solidFill>
              </a:rPr>
              <a:t>              in notebook</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Home Work :</a:t>
            </a:r>
            <a:endParaRPr lang="en-US" sz="2000" b="1" dirty="0">
              <a:solidFill>
                <a:schemeClr val="tx1"/>
              </a:solidFill>
              <a:sym typeface="+mn-ea"/>
            </a:endParaRPr>
          </a:p>
          <a:p>
            <a:pPr>
              <a:lnSpc>
                <a:spcPct val="100000"/>
              </a:lnSpc>
            </a:pPr>
            <a:r>
              <a:rPr lang="en-US" sz="2000" b="1" dirty="0">
                <a:solidFill>
                  <a:schemeClr val="tx1"/>
                </a:solidFill>
                <a:sym typeface="+mn-ea"/>
              </a:rPr>
              <a:t>  </a:t>
            </a:r>
            <a:r>
              <a:rPr lang="en-US" sz="2000" b="1" dirty="0">
                <a:solidFill>
                  <a:schemeClr val="tx1"/>
                </a:solidFill>
              </a:rPr>
              <a:t>            Revise for half yearly exam</a:t>
            </a:r>
            <a:endParaRPr lang="en-US" sz="2000" b="1" dirty="0">
              <a:solidFill>
                <a:schemeClr val="tx1"/>
              </a:solidFill>
            </a:endParaRPr>
          </a:p>
        </p:txBody>
      </p:sp>
      <p:sp>
        <p:nvSpPr>
          <p:cNvPr id="6" name="Google Shape;64;p14"/>
          <p:cNvSpPr txBox="1"/>
          <p:nvPr/>
        </p:nvSpPr>
        <p:spPr>
          <a:xfrm>
            <a:off x="83820" y="88265"/>
            <a:ext cx="57372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98040" y="166285"/>
            <a:ext cx="1232526" cy="611875"/>
          </a:xfrm>
          <a:prstGeom prst="rect">
            <a:avLst/>
          </a:prstGeom>
          <a:noFill/>
          <a:ln>
            <a:noFill/>
          </a:ln>
        </p:spPr>
      </p:pic>
      <p:sp>
        <p:nvSpPr>
          <p:cNvPr id="64" name="Google Shape;64;p14"/>
          <p:cNvSpPr txBox="1"/>
          <p:nvPr/>
        </p:nvSpPr>
        <p:spPr>
          <a:xfrm>
            <a:off x="339089" y="23171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charset="0"/>
                <a:cs typeface="Calibri" panose="020F0502020204030204" charset="0"/>
                <a:sym typeface="Arial" panose="020B0604020202020204"/>
              </a:rPr>
              <a:t>LEARNING OUTCOME:</a:t>
            </a:r>
            <a:endParaRPr sz="2200"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14"/>
          <p:cNvSpPr txBox="1"/>
          <p:nvPr/>
        </p:nvSpPr>
        <p:spPr>
          <a:xfrm>
            <a:off x="605983" y="1353005"/>
            <a:ext cx="7566660" cy="2437489"/>
          </a:xfrm>
          <a:prstGeom prst="rect">
            <a:avLst/>
          </a:prstGeom>
          <a:noFill/>
          <a:ln>
            <a:noFill/>
          </a:ln>
        </p:spPr>
        <p:txBody>
          <a:bodyPr spcFirstLastPara="1" wrap="square" lIns="91425" tIns="91425" rIns="91425" bIns="91425" anchor="t" anchorCtr="0">
            <a:noAutofit/>
          </a:bodyPr>
          <a:lstStyle/>
          <a:p>
            <a:pPr algn="just">
              <a:lnSpc>
                <a:spcPct val="150000"/>
              </a:lnSpc>
            </a:pPr>
            <a:r>
              <a:rPr lang="en-GB" sz="14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 </a:t>
            </a:r>
            <a:r>
              <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rPr>
              <a:t>Cildren are able to solve a sum related to the chapters and we are able to know the understanding ability of the students and how far they are ready to appear for their test.</a:t>
            </a:r>
            <a:endPar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39315" y="125010"/>
            <a:ext cx="1232526" cy="611875"/>
          </a:xfrm>
          <a:prstGeom prst="rect">
            <a:avLst/>
          </a:prstGeom>
          <a:noFill/>
          <a:ln>
            <a:noFill/>
          </a:ln>
        </p:spPr>
      </p:pic>
      <p:sp>
        <p:nvSpPr>
          <p:cNvPr id="78"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00250" y="193590"/>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Arial" panose="020B0604020202020204"/>
                <a:ea typeface="Arial" panose="020B0604020202020204"/>
                <a:cs typeface="Arial" panose="020B0604020202020204"/>
                <a:sym typeface="Arial" panose="020B0604020202020204"/>
              </a:rPr>
              <a:t>LEARNING OBJECTIVE :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144780" y="1324610"/>
            <a:ext cx="8688070" cy="2246630"/>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panose="020B0604020202020204"/>
              <a:buNone/>
            </a:pPr>
            <a:r>
              <a:rPr lang="en-US" sz="2000" b="1" dirty="0"/>
              <a:t>To know how far the students have acquired the knowledge related to different topics from the three chapters and make them ready for their  half yearly evaluation.</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45335" y="152950"/>
            <a:ext cx="1232526" cy="611875"/>
          </a:xfrm>
          <a:prstGeom prst="rect">
            <a:avLst/>
          </a:prstGeom>
          <a:noFill/>
          <a:ln>
            <a:noFill/>
          </a:ln>
        </p:spPr>
      </p:pic>
      <p:pic>
        <p:nvPicPr>
          <p:cNvPr id="7" name="Picture 6"/>
          <p:cNvPicPr>
            <a:picLocks noChangeAspect="1"/>
          </p:cNvPicPr>
          <p:nvPr/>
        </p:nvPicPr>
        <p:blipFill>
          <a:blip r:embed="rId2"/>
          <a:stretch>
            <a:fillRect/>
          </a:stretch>
        </p:blipFill>
        <p:spPr>
          <a:xfrm>
            <a:off x="775335" y="1094740"/>
            <a:ext cx="7310120" cy="3820160"/>
          </a:xfrm>
          <a:prstGeom prst="rect">
            <a:avLst/>
          </a:prstGeom>
        </p:spPr>
      </p:pic>
      <p:sp>
        <p:nvSpPr>
          <p:cNvPr id="8" name="Rectangles 7"/>
          <p:cNvSpPr/>
          <p:nvPr/>
        </p:nvSpPr>
        <p:spPr>
          <a:xfrm>
            <a:off x="227965" y="1402080"/>
            <a:ext cx="3957320" cy="51816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- 5 MULTIPLICATION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11" name="Rectangle 3"/>
          <p:cNvSpPr/>
          <p:nvPr/>
        </p:nvSpPr>
        <p:spPr>
          <a:xfrm>
            <a:off x="8035290" y="1249680"/>
            <a:ext cx="930275" cy="3053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en-US" sz="4000" b="1" dirty="0">
                <a:ln>
                  <a:solidFill>
                    <a:srgbClr val="C00000"/>
                  </a:solidFill>
                </a:ln>
                <a:solidFill>
                  <a:srgbClr val="C00000"/>
                </a:solidFill>
                <a:latin typeface="Edwardian Script ITC" panose="030303020407070D0804" pitchFamily="66" charset="0"/>
              </a:rPr>
              <a:t>M</a:t>
            </a:r>
            <a:endParaRPr lang="en-US" sz="4000" b="1" dirty="0">
              <a:ln>
                <a:solidFill>
                  <a:srgbClr val="C00000"/>
                </a:solidFill>
              </a:ln>
              <a:solidFill>
                <a:srgbClr val="C00000"/>
              </a:solidFill>
              <a:latin typeface="Edwardian Script ITC" panose="030303020407070D0804" pitchFamily="66" charset="0"/>
            </a:endParaRPr>
          </a:p>
          <a:p>
            <a:pPr algn="l"/>
            <a:r>
              <a:rPr lang="en-US" sz="4000" b="1" dirty="0">
                <a:ln>
                  <a:solidFill>
                    <a:srgbClr val="00B050"/>
                  </a:solidFill>
                </a:ln>
                <a:solidFill>
                  <a:srgbClr val="00B050"/>
                </a:solidFill>
                <a:latin typeface="Edwardian Script ITC" panose="030303020407070D0804" pitchFamily="66" charset="0"/>
              </a:rPr>
              <a:t>A</a:t>
            </a:r>
            <a:endParaRPr lang="en-US" sz="4000" b="1" dirty="0">
              <a:ln>
                <a:solidFill>
                  <a:srgbClr val="00B050"/>
                </a:solidFill>
              </a:ln>
              <a:solidFill>
                <a:srgbClr val="00B050"/>
              </a:solidFill>
              <a:latin typeface="Edwardian Script ITC" panose="030303020407070D0804" pitchFamily="66" charset="0"/>
            </a:endParaRPr>
          </a:p>
          <a:p>
            <a:pPr algn="l"/>
            <a:r>
              <a:rPr lang="en-US" sz="4000" b="1" dirty="0">
                <a:ln>
                  <a:solidFill>
                    <a:srgbClr val="0070C0"/>
                  </a:solidFill>
                </a:ln>
                <a:solidFill>
                  <a:srgbClr val="0070C0"/>
                </a:solidFill>
                <a:latin typeface="Edwardian Script ITC" panose="030303020407070D0804" pitchFamily="66" charset="0"/>
              </a:rPr>
              <a:t>T</a:t>
            </a:r>
            <a:endParaRPr lang="en-US" sz="4000" b="1" dirty="0">
              <a:ln>
                <a:solidFill>
                  <a:srgbClr val="0070C0"/>
                </a:solidFill>
              </a:ln>
              <a:solidFill>
                <a:srgbClr val="0070C0"/>
              </a:solidFill>
              <a:latin typeface="Edwardian Script ITC" panose="030303020407070D0804" pitchFamily="66" charset="0"/>
            </a:endParaRPr>
          </a:p>
          <a:p>
            <a:pPr algn="l"/>
            <a:r>
              <a:rPr lang="en-US" sz="4000" b="1" dirty="0">
                <a:ln>
                  <a:solidFill>
                    <a:srgbClr val="FFC000"/>
                  </a:solidFill>
                </a:ln>
                <a:solidFill>
                  <a:srgbClr val="FFC000"/>
                </a:solidFill>
                <a:latin typeface="Edwardian Script ITC" panose="030303020407070D0804" pitchFamily="66" charset="0"/>
              </a:rPr>
              <a:t>H</a:t>
            </a:r>
            <a:endParaRPr lang="en-US" sz="4000" b="1" dirty="0">
              <a:ln>
                <a:solidFill>
                  <a:srgbClr val="FFC000"/>
                </a:solidFill>
              </a:ln>
              <a:solidFill>
                <a:srgbClr val="FFC000"/>
              </a:solidFill>
              <a:latin typeface="Edwardian Script ITC" panose="030303020407070D0804" pitchFamily="66" charset="0"/>
            </a:endParaRPr>
          </a:p>
          <a:p>
            <a:pPr algn="l"/>
            <a:r>
              <a:rPr lang="en-US" sz="4000" b="1" dirty="0">
                <a:ln>
                  <a:solidFill>
                    <a:srgbClr val="7030A0"/>
                  </a:solidFill>
                </a:ln>
                <a:solidFill>
                  <a:srgbClr val="7030A0"/>
                </a:solidFill>
                <a:latin typeface="Edwardian Script ITC" panose="030303020407070D0804" pitchFamily="66" charset="0"/>
              </a:rPr>
              <a:t>S</a:t>
            </a:r>
            <a:endParaRPr lang="en-US" sz="4000" b="1" dirty="0">
              <a:ln>
                <a:solidFill>
                  <a:srgbClr val="7030A0"/>
                </a:solidFill>
              </a:ln>
              <a:solidFill>
                <a:srgbClr val="7030A0"/>
              </a:solidFill>
              <a:latin typeface="Edwardian Script ITC" panose="030303020407070D0804" pitchFamily="66" charset="0"/>
            </a:endParaRPr>
          </a:p>
        </p:txBody>
      </p:sp>
      <p:sp>
        <p:nvSpPr>
          <p:cNvPr id="2" name="Rectangles 1"/>
          <p:cNvSpPr/>
          <p:nvPr/>
        </p:nvSpPr>
        <p:spPr>
          <a:xfrm>
            <a:off x="227965" y="2717165"/>
            <a:ext cx="2763520" cy="464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- 6 DIVISION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579870" y="1393825"/>
            <a:ext cx="1971675" cy="2771775"/>
          </a:xfrm>
          <a:prstGeom prst="rect">
            <a:avLst/>
          </a:prstGeom>
        </p:spPr>
      </p:pic>
      <p:sp>
        <p:nvSpPr>
          <p:cNvPr id="5" name="Rectangles 4"/>
          <p:cNvSpPr/>
          <p:nvPr/>
        </p:nvSpPr>
        <p:spPr>
          <a:xfrm>
            <a:off x="1160145" y="979805"/>
            <a:ext cx="5665470" cy="258127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745665" y="15295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1355725" y="1195705"/>
            <a:ext cx="5342890" cy="21342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buNone/>
            </a:pPr>
            <a:r>
              <a:rPr lang="en-US" sz="2400" b="1" dirty="0">
                <a:solidFill>
                  <a:schemeClr val="bg1"/>
                </a:solidFill>
                <a:effectLst/>
                <a:latin typeface="Arial" panose="020B0604020202020204" pitchFamily="34" charset="0"/>
                <a:cs typeface="Arial" panose="020B0604020202020204" pitchFamily="34" charset="0"/>
                <a:sym typeface="+mn-ea"/>
              </a:rPr>
              <a:t>             </a:t>
            </a:r>
            <a:endParaRPr lang="en-US" sz="2400" b="1" i="0" u="none" strike="noStrike" dirty="0">
              <a:solidFill>
                <a:schemeClr val="bg1"/>
              </a:solidFill>
              <a:effectLst/>
              <a:latin typeface="Arial" panose="020B0604020202020204" pitchFamily="34" charset="0"/>
              <a:cs typeface="Arial" panose="020B0604020202020204" pitchFamily="34" charset="0"/>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a:t>
            </a:r>
            <a:r>
              <a:rPr lang="en-US" sz="2400" b="1" dirty="0">
                <a:latin typeface="Calibri" panose="020F0502020204030204" charset="0"/>
                <a:cs typeface="Calibri" panose="020F0502020204030204" charset="0"/>
                <a:sym typeface="+mn-ea"/>
              </a:rPr>
              <a:t>REVISION WORK 4</a:t>
            </a:r>
            <a:r>
              <a:rPr lang="en-US" sz="2400" b="1" dirty="0">
                <a:latin typeface="Calibri" panose="020F0502020204030204" charset="0"/>
                <a:cs typeface="Calibri" panose="020F0502020204030204" charset="0"/>
                <a:sym typeface="Arial" panose="020B0604020202020204"/>
              </a:rPr>
              <a:t>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latin typeface="Calibri" panose="020F0502020204030204" charset="0"/>
                <a:cs typeface="Calibri" panose="020F0502020204030204" charset="0"/>
                <a:sym typeface="Arial" panose="020B0604020202020204"/>
              </a:rPr>
              <a:t>(Do as directed, Story sums)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in notebook.</a:t>
            </a:r>
            <a:endParaRPr lang="en-US" sz="2400" b="1" dirty="0">
              <a:solidFill>
                <a:schemeClr val="bg1"/>
              </a:solidFill>
              <a:effectLst/>
              <a:latin typeface="Arial" panose="020B0604020202020204" pitchFamily="34" charset="0"/>
              <a:ea typeface="Calibri" panose="020F050202020403020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6" name="Google Shape;64;p14"/>
          <p:cNvSpPr txBox="1"/>
          <p:nvPr/>
        </p:nvSpPr>
        <p:spPr>
          <a:xfrm>
            <a:off x="111760" y="87630"/>
            <a:ext cx="525716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48510" y="152950"/>
            <a:ext cx="1232526" cy="611875"/>
          </a:xfrm>
          <a:prstGeom prst="rect">
            <a:avLst/>
          </a:prstGeom>
          <a:noFill/>
          <a:ln>
            <a:noFill/>
          </a:ln>
        </p:spPr>
      </p:pic>
      <p:sp>
        <p:nvSpPr>
          <p:cNvPr id="3" name="Rectangles 2"/>
          <p:cNvSpPr/>
          <p:nvPr/>
        </p:nvSpPr>
        <p:spPr>
          <a:xfrm>
            <a:off x="487680" y="1899920"/>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a)  289 x 27  </a:t>
            </a:r>
            <a:endParaRPr lang="en-US" sz="2400" b="1">
              <a:solidFill>
                <a:schemeClr val="tx1"/>
              </a:solidFill>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9" name="Rectangle 2"/>
          <p:cNvSpPr/>
          <p:nvPr/>
        </p:nvSpPr>
        <p:spPr>
          <a:xfrm>
            <a:off x="429260" y="1462405"/>
            <a:ext cx="423227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the following. </a:t>
            </a:r>
            <a:endParaRPr lang="en-IN" sz="2400" b="1" dirty="0">
              <a:solidFill>
                <a:schemeClr val="tx1"/>
              </a:solidFill>
            </a:endParaRPr>
          </a:p>
        </p:txBody>
      </p:sp>
      <p:sp>
        <p:nvSpPr>
          <p:cNvPr id="10" name="Rectangles 9"/>
          <p:cNvSpPr/>
          <p:nvPr/>
        </p:nvSpPr>
        <p:spPr>
          <a:xfrm>
            <a:off x="2907665" y="1899920"/>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b)  67 x 19  </a:t>
            </a:r>
            <a:endParaRPr lang="en-US" sz="2400" b="1">
              <a:solidFill>
                <a:schemeClr val="tx1"/>
              </a:solidFill>
            </a:endParaRPr>
          </a:p>
        </p:txBody>
      </p:sp>
      <p:sp>
        <p:nvSpPr>
          <p:cNvPr id="2" name="Rectangle 2"/>
          <p:cNvSpPr/>
          <p:nvPr/>
        </p:nvSpPr>
        <p:spPr>
          <a:xfrm>
            <a:off x="429260" y="2640330"/>
            <a:ext cx="423227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2) Divide the following. </a:t>
            </a:r>
            <a:endParaRPr lang="en-IN" sz="2400" b="1" dirty="0">
              <a:solidFill>
                <a:schemeClr val="tx1"/>
              </a:solidFill>
            </a:endParaRPr>
          </a:p>
        </p:txBody>
      </p:sp>
      <p:sp>
        <p:nvSpPr>
          <p:cNvPr id="7" name="Rectangles 6"/>
          <p:cNvSpPr/>
          <p:nvPr/>
        </p:nvSpPr>
        <p:spPr>
          <a:xfrm>
            <a:off x="563880" y="3068955"/>
            <a:ext cx="2099310"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a) 961</a:t>
            </a:r>
            <a:r>
              <a:rPr lang="en-US" sz="2400" b="1">
                <a:solidFill>
                  <a:schemeClr val="tx1"/>
                </a:solidFill>
                <a:latin typeface="Arial" panose="020B0604020202020204" pitchFamily="34" charset="0"/>
                <a:cs typeface="Arial" panose="020B0604020202020204" pitchFamily="34" charset="0"/>
                <a:sym typeface="+mn-ea"/>
              </a:rPr>
              <a:t>  ÷  25</a:t>
            </a:r>
            <a:r>
              <a:rPr lang="en-US" sz="2400" b="1">
                <a:solidFill>
                  <a:schemeClr val="tx1"/>
                </a:solidFill>
                <a:sym typeface="+mn-ea"/>
              </a:rPr>
              <a:t> </a:t>
            </a:r>
            <a:endParaRPr lang="en-US" sz="2400" b="1">
              <a:solidFill>
                <a:schemeClr val="tx1"/>
              </a:solidFill>
            </a:endParaRPr>
          </a:p>
        </p:txBody>
      </p:sp>
      <p:sp>
        <p:nvSpPr>
          <p:cNvPr id="8" name="Rectangles 7"/>
          <p:cNvSpPr/>
          <p:nvPr/>
        </p:nvSpPr>
        <p:spPr>
          <a:xfrm>
            <a:off x="3044190" y="3068955"/>
            <a:ext cx="1993900"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b) 8339</a:t>
            </a:r>
            <a:r>
              <a:rPr lang="en-US" sz="2400" b="1">
                <a:solidFill>
                  <a:schemeClr val="tx1"/>
                </a:solidFill>
                <a:latin typeface="Arial" panose="020B0604020202020204" pitchFamily="34" charset="0"/>
                <a:cs typeface="Arial" panose="020B0604020202020204" pitchFamily="34" charset="0"/>
                <a:sym typeface="+mn-ea"/>
              </a:rPr>
              <a:t> ÷ 32</a:t>
            </a:r>
            <a:r>
              <a:rPr lang="en-US" sz="2400" b="1">
                <a:solidFill>
                  <a:schemeClr val="tx1"/>
                </a:solidFill>
                <a:sym typeface="+mn-ea"/>
              </a:rPr>
              <a:t>  </a:t>
            </a:r>
            <a:endParaRPr lang="en-US" sz="2400" b="1">
              <a:solidFill>
                <a:schemeClr val="tx1"/>
              </a:solidFill>
            </a:endParaRPr>
          </a:p>
        </p:txBody>
      </p:sp>
      <p:sp>
        <p:nvSpPr>
          <p:cNvPr id="6" name="Text Box 5"/>
          <p:cNvSpPr txBox="1"/>
          <p:nvPr/>
        </p:nvSpPr>
        <p:spPr>
          <a:xfrm>
            <a:off x="381635" y="940435"/>
            <a:ext cx="3542030" cy="521970"/>
          </a:xfrm>
          <a:prstGeom prst="rect">
            <a:avLst/>
          </a:prstGeom>
          <a:noFill/>
        </p:spPr>
        <p:txBody>
          <a:bodyPr wrap="square" rtlCol="0" anchor="t">
            <a:spAutoFit/>
          </a:bodyPr>
          <a:p>
            <a:r>
              <a:rPr lang="en-US" sz="2800" b="1" dirty="0">
                <a:solidFill>
                  <a:schemeClr val="tx1"/>
                </a:solidFill>
                <a:effectLst/>
                <a:sym typeface="+mn-ea"/>
              </a:rPr>
              <a:t>A) Do as directed :</a:t>
            </a:r>
            <a:endParaRPr lang="en-US" sz="2800" b="1" dirty="0">
              <a:solidFill>
                <a:schemeClr val="tx1"/>
              </a:solidFill>
              <a:effectLst/>
              <a:sym typeface="+mn-ea"/>
            </a:endParaRPr>
          </a:p>
        </p:txBody>
      </p:sp>
      <p:sp>
        <p:nvSpPr>
          <p:cNvPr id="11" name="Rectangle 2"/>
          <p:cNvSpPr/>
          <p:nvPr/>
        </p:nvSpPr>
        <p:spPr>
          <a:xfrm>
            <a:off x="381635" y="3818255"/>
            <a:ext cx="578294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3) Multiply using Lattice Multiplication. </a:t>
            </a:r>
            <a:endParaRPr lang="en-IN" sz="2400" b="1" dirty="0">
              <a:solidFill>
                <a:schemeClr val="tx1"/>
              </a:solidFill>
            </a:endParaRPr>
          </a:p>
        </p:txBody>
      </p:sp>
      <p:sp>
        <p:nvSpPr>
          <p:cNvPr id="12" name="Rectangles 11"/>
          <p:cNvSpPr/>
          <p:nvPr/>
        </p:nvSpPr>
        <p:spPr>
          <a:xfrm>
            <a:off x="563880" y="4370070"/>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a)  652 x 71  </a:t>
            </a:r>
            <a:endParaRPr lang="en-US" sz="2400" b="1">
              <a:solidFill>
                <a:schemeClr val="tx1"/>
              </a:solidFill>
            </a:endParaRPr>
          </a:p>
        </p:txBody>
      </p:sp>
      <p:sp>
        <p:nvSpPr>
          <p:cNvPr id="13" name="Rectangles 12"/>
          <p:cNvSpPr/>
          <p:nvPr/>
        </p:nvSpPr>
        <p:spPr>
          <a:xfrm>
            <a:off x="3044190" y="4370070"/>
            <a:ext cx="2167890"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b)  3107 x 27  </a:t>
            </a:r>
            <a:endParaRPr lang="en-US" sz="2400"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anim calcmode="lin" valueType="num">
                                      <p:cBhvr>
                                        <p:cTn id="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9"/>
                                        </p:tgtEl>
                                        <p:attrNameLst>
                                          <p:attrName>style.visibility</p:attrName>
                                        </p:attrNameLst>
                                      </p:cBhvr>
                                      <p:to>
                                        <p:strVal val="visible"/>
                                      </p:to>
                                    </p:set>
                                    <p:anim calcmode="lin" valueType="num">
                                      <p:cBhvr>
                                        <p:cTn id="16" dur="500" fill="hold"/>
                                        <p:tgtEl>
                                          <p:spTgt spid="29"/>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9"/>
                                        </p:tgtEl>
                                        <p:attrNameLst>
                                          <p:attrName>ppt_y</p:attrName>
                                        </p:attrNameLst>
                                      </p:cBhvr>
                                      <p:tavLst>
                                        <p:tav tm="0">
                                          <p:val>
                                            <p:strVal val="#ppt_y"/>
                                          </p:val>
                                        </p:tav>
                                        <p:tav tm="100000">
                                          <p:val>
                                            <p:strVal val="#ppt_y"/>
                                          </p:val>
                                        </p:tav>
                                      </p:tavLst>
                                    </p:anim>
                                    <p:anim calcmode="lin" valueType="num">
                                      <p:cBhvr>
                                        <p:cTn id="18" dur="500" fill="hold"/>
                                        <p:tgtEl>
                                          <p:spTgt spid="29"/>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9"/>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9"/>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000"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3"/>
                                        </p:tgtEl>
                                        <p:attrNameLst>
                                          <p:attrName>ppt_y</p:attrName>
                                        </p:attrNameLst>
                                      </p:cBhvr>
                                      <p:tavLst>
                                        <p:tav tm="0">
                                          <p:val>
                                            <p:strVal val="#ppt_y"/>
                                          </p:val>
                                        </p:tav>
                                        <p:tav tm="100000">
                                          <p:val>
                                            <p:strVal val="#ppt_y"/>
                                          </p:val>
                                        </p:tav>
                                      </p:tavLst>
                                    </p:anim>
                                    <p:anim calcmode="lin" valueType="num">
                                      <p:cBhvr>
                                        <p:cTn id="27" dur="10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000" fill="hold">
                                          <p:stCondLst>
                                            <p:cond delay="0"/>
                                          </p:stCondLst>
                                        </p:cTn>
                                        <p:tgtEl>
                                          <p:spTgt spid="10"/>
                                        </p:tgtEl>
                                        <p:attrNameLst>
                                          <p:attrName>style.visibility</p:attrName>
                                        </p:attrNameLst>
                                      </p:cBhvr>
                                      <p:to>
                                        <p:strVal val="visible"/>
                                      </p:to>
                                    </p:set>
                                    <p:anim calcmode="lin" valueType="num">
                                      <p:cBhvr>
                                        <p:cTn id="34" dur="10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0"/>
                                        </p:tgtEl>
                                        <p:attrNameLst>
                                          <p:attrName>ppt_y</p:attrName>
                                        </p:attrNameLst>
                                      </p:cBhvr>
                                      <p:tavLst>
                                        <p:tav tm="0">
                                          <p:val>
                                            <p:strVal val="#ppt_y"/>
                                          </p:val>
                                        </p:tav>
                                        <p:tav tm="100000">
                                          <p:val>
                                            <p:strVal val="#ppt_y"/>
                                          </p:val>
                                        </p:tav>
                                      </p:tavLst>
                                    </p:anim>
                                    <p:anim calcmode="lin" valueType="num">
                                      <p:cBhvr>
                                        <p:cTn id="36" dur="10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
                                        </p:tgtEl>
                                        <p:attrNameLst>
                                          <p:attrName>style.visibility</p:attrName>
                                        </p:attrNameLst>
                                      </p:cBhvr>
                                      <p:to>
                                        <p:strVal val="visible"/>
                                      </p:to>
                                    </p:set>
                                    <p:anim calcmode="lin" valueType="num">
                                      <p:cBhvr>
                                        <p:cTn id="43"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2"/>
                                        </p:tgtEl>
                                        <p:attrNameLst>
                                          <p:attrName>ppt_y</p:attrName>
                                        </p:attrNameLst>
                                      </p:cBhvr>
                                      <p:tavLst>
                                        <p:tav tm="0">
                                          <p:val>
                                            <p:strVal val="#ppt_y"/>
                                          </p:val>
                                        </p:tav>
                                        <p:tav tm="100000">
                                          <p:val>
                                            <p:strVal val="#ppt_y"/>
                                          </p:val>
                                        </p:tav>
                                      </p:tavLst>
                                    </p:anim>
                                    <p:anim calcmode="lin" valueType="num">
                                      <p:cBhvr>
                                        <p:cTn id="45"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000" fill="hold">
                                          <p:stCondLst>
                                            <p:cond delay="0"/>
                                          </p:stCondLst>
                                        </p:cTn>
                                        <p:tgtEl>
                                          <p:spTgt spid="7"/>
                                        </p:tgtEl>
                                        <p:attrNameLst>
                                          <p:attrName>style.visibility</p:attrName>
                                        </p:attrNameLst>
                                      </p:cBhvr>
                                      <p:to>
                                        <p:strVal val="visible"/>
                                      </p:to>
                                    </p:set>
                                    <p:anim calcmode="lin" valueType="num">
                                      <p:cBhvr>
                                        <p:cTn id="52" dur="10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7"/>
                                        </p:tgtEl>
                                        <p:attrNameLst>
                                          <p:attrName>ppt_y</p:attrName>
                                        </p:attrNameLst>
                                      </p:cBhvr>
                                      <p:tavLst>
                                        <p:tav tm="0">
                                          <p:val>
                                            <p:strVal val="#ppt_y"/>
                                          </p:val>
                                        </p:tav>
                                        <p:tav tm="100000">
                                          <p:val>
                                            <p:strVal val="#ppt_y"/>
                                          </p:val>
                                        </p:tav>
                                      </p:tavLst>
                                    </p:anim>
                                    <p:anim calcmode="lin" valueType="num">
                                      <p:cBhvr>
                                        <p:cTn id="54" dur="10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000" fill="hold">
                                          <p:stCondLst>
                                            <p:cond delay="0"/>
                                          </p:stCondLst>
                                        </p:cTn>
                                        <p:tgtEl>
                                          <p:spTgt spid="8"/>
                                        </p:tgtEl>
                                        <p:attrNameLst>
                                          <p:attrName>style.visibility</p:attrName>
                                        </p:attrNameLst>
                                      </p:cBhvr>
                                      <p:to>
                                        <p:strVal val="visible"/>
                                      </p:to>
                                    </p:set>
                                    <p:anim calcmode="lin" valueType="num">
                                      <p:cBhvr>
                                        <p:cTn id="61" dur="10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62" dur="1000" fill="hold"/>
                                        <p:tgtEl>
                                          <p:spTgt spid="8"/>
                                        </p:tgtEl>
                                        <p:attrNameLst>
                                          <p:attrName>ppt_y</p:attrName>
                                        </p:attrNameLst>
                                      </p:cBhvr>
                                      <p:tavLst>
                                        <p:tav tm="0">
                                          <p:val>
                                            <p:strVal val="#ppt_y"/>
                                          </p:val>
                                        </p:tav>
                                        <p:tav tm="100000">
                                          <p:val>
                                            <p:strVal val="#ppt_y"/>
                                          </p:val>
                                        </p:tav>
                                      </p:tavLst>
                                    </p:anim>
                                    <p:anim calcmode="lin" valueType="num">
                                      <p:cBhvr>
                                        <p:cTn id="63" dur="10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64" dur="10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65" dur="1000" tmFilter="0,0; .5, 1; 1, 1"/>
                                        <p:tgtEl>
                                          <p:spTgt spid="8"/>
                                        </p:tgtEl>
                                      </p:cBhvr>
                                    </p:animEffect>
                                  </p:childTnLst>
                                </p:cTn>
                              </p:par>
                            </p:childTnLst>
                          </p:cTn>
                        </p:par>
                      </p:childTnLst>
                    </p:cTn>
                  </p:par>
                  <p:par>
                    <p:cTn id="66" fill="hold">
                      <p:stCondLst>
                        <p:cond delay="indefinite"/>
                      </p:stCondLst>
                      <p:childTnLst>
                        <p:par>
                          <p:cTn id="67" fill="hold">
                            <p:stCondLst>
                              <p:cond delay="0"/>
                            </p:stCondLst>
                            <p:childTnLst>
                              <p:par>
                                <p:cTn id="68" presetID="41" presetClass="entr" presetSubtype="0" fill="hold" grpId="0" nodeType="clickEffect">
                                  <p:stCondLst>
                                    <p:cond delay="0"/>
                                  </p:stCondLst>
                                  <p:iterate type="lt">
                                    <p:tmPct val="10000"/>
                                  </p:iterate>
                                  <p:childTnLst>
                                    <p:set>
                                      <p:cBhvr>
                                        <p:cTn id="69" dur="1" fill="hold">
                                          <p:stCondLst>
                                            <p:cond delay="0"/>
                                          </p:stCondLst>
                                        </p:cTn>
                                        <p:tgtEl>
                                          <p:spTgt spid="11"/>
                                        </p:tgtEl>
                                        <p:attrNameLst>
                                          <p:attrName>style.visibility</p:attrName>
                                        </p:attrNameLst>
                                      </p:cBhvr>
                                      <p:to>
                                        <p:strVal val="visible"/>
                                      </p:to>
                                    </p:set>
                                    <p:anim calcmode="lin" valueType="num">
                                      <p:cBhvr>
                                        <p:cTn id="70"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11"/>
                                        </p:tgtEl>
                                        <p:attrNameLst>
                                          <p:attrName>ppt_y</p:attrName>
                                        </p:attrNameLst>
                                      </p:cBhvr>
                                      <p:tavLst>
                                        <p:tav tm="0">
                                          <p:val>
                                            <p:strVal val="#ppt_y"/>
                                          </p:val>
                                        </p:tav>
                                        <p:tav tm="100000">
                                          <p:val>
                                            <p:strVal val="#ppt_y"/>
                                          </p:val>
                                        </p:tav>
                                      </p:tavLst>
                                    </p:anim>
                                    <p:anim calcmode="lin" valueType="num">
                                      <p:cBhvr>
                                        <p:cTn id="72"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11"/>
                                        </p:tgtEl>
                                      </p:cBhvr>
                                    </p:animEffect>
                                  </p:childTnLst>
                                </p:cTn>
                              </p:par>
                            </p:childTnLst>
                          </p:cTn>
                        </p:par>
                      </p:childTnLst>
                    </p:cTn>
                  </p:par>
                  <p:par>
                    <p:cTn id="75" fill="hold">
                      <p:stCondLst>
                        <p:cond delay="indefinite"/>
                      </p:stCondLst>
                      <p:childTnLst>
                        <p:par>
                          <p:cTn id="76" fill="hold">
                            <p:stCondLst>
                              <p:cond delay="0"/>
                            </p:stCondLst>
                            <p:childTnLst>
                              <p:par>
                                <p:cTn id="77" presetID="41" presetClass="entr" presetSubtype="0" fill="hold" grpId="0" nodeType="clickEffect">
                                  <p:stCondLst>
                                    <p:cond delay="0"/>
                                  </p:stCondLst>
                                  <p:iterate type="lt">
                                    <p:tmPct val="10000"/>
                                  </p:iterate>
                                  <p:childTnLst>
                                    <p:set>
                                      <p:cBhvr>
                                        <p:cTn id="78" dur="1000" fill="hold">
                                          <p:stCondLst>
                                            <p:cond delay="0"/>
                                          </p:stCondLst>
                                        </p:cTn>
                                        <p:tgtEl>
                                          <p:spTgt spid="12"/>
                                        </p:tgtEl>
                                        <p:attrNameLst>
                                          <p:attrName>style.visibility</p:attrName>
                                        </p:attrNameLst>
                                      </p:cBhvr>
                                      <p:to>
                                        <p:strVal val="visible"/>
                                      </p:to>
                                    </p:set>
                                    <p:anim calcmode="lin" valueType="num">
                                      <p:cBhvr>
                                        <p:cTn id="79" dur="10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80" dur="1000" fill="hold"/>
                                        <p:tgtEl>
                                          <p:spTgt spid="12"/>
                                        </p:tgtEl>
                                        <p:attrNameLst>
                                          <p:attrName>ppt_y</p:attrName>
                                        </p:attrNameLst>
                                      </p:cBhvr>
                                      <p:tavLst>
                                        <p:tav tm="0">
                                          <p:val>
                                            <p:strVal val="#ppt_y"/>
                                          </p:val>
                                        </p:tav>
                                        <p:tav tm="100000">
                                          <p:val>
                                            <p:strVal val="#ppt_y"/>
                                          </p:val>
                                        </p:tav>
                                      </p:tavLst>
                                    </p:anim>
                                    <p:anim calcmode="lin" valueType="num">
                                      <p:cBhvr>
                                        <p:cTn id="81" dur="10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82" dur="10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83" dur="1000" tmFilter="0,0; .5, 1; 1, 1"/>
                                        <p:tgtEl>
                                          <p:spTgt spid="12"/>
                                        </p:tgtEl>
                                      </p:cBhvr>
                                    </p:animEffect>
                                  </p:childTnLst>
                                </p:cTn>
                              </p:par>
                            </p:childTnLst>
                          </p:cTn>
                        </p:par>
                      </p:childTnLst>
                    </p:cTn>
                  </p:par>
                  <p:par>
                    <p:cTn id="84" fill="hold">
                      <p:stCondLst>
                        <p:cond delay="indefinite"/>
                      </p:stCondLst>
                      <p:childTnLst>
                        <p:par>
                          <p:cTn id="85" fill="hold">
                            <p:stCondLst>
                              <p:cond delay="0"/>
                            </p:stCondLst>
                            <p:childTnLst>
                              <p:par>
                                <p:cTn id="86" presetID="41" presetClass="entr" presetSubtype="0" fill="hold" grpId="0" nodeType="clickEffect">
                                  <p:stCondLst>
                                    <p:cond delay="0"/>
                                  </p:stCondLst>
                                  <p:iterate type="lt">
                                    <p:tmPct val="10000"/>
                                  </p:iterate>
                                  <p:childTnLst>
                                    <p:set>
                                      <p:cBhvr>
                                        <p:cTn id="87" dur="1000" fill="hold">
                                          <p:stCondLst>
                                            <p:cond delay="0"/>
                                          </p:stCondLst>
                                        </p:cTn>
                                        <p:tgtEl>
                                          <p:spTgt spid="13"/>
                                        </p:tgtEl>
                                        <p:attrNameLst>
                                          <p:attrName>style.visibility</p:attrName>
                                        </p:attrNameLst>
                                      </p:cBhvr>
                                      <p:to>
                                        <p:strVal val="visible"/>
                                      </p:to>
                                    </p:set>
                                    <p:anim calcmode="lin" valueType="num">
                                      <p:cBhvr>
                                        <p:cTn id="88" dur="10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9" dur="1000" fill="hold"/>
                                        <p:tgtEl>
                                          <p:spTgt spid="13"/>
                                        </p:tgtEl>
                                        <p:attrNameLst>
                                          <p:attrName>ppt_y</p:attrName>
                                        </p:attrNameLst>
                                      </p:cBhvr>
                                      <p:tavLst>
                                        <p:tav tm="0">
                                          <p:val>
                                            <p:strVal val="#ppt_y"/>
                                          </p:val>
                                        </p:tav>
                                        <p:tav tm="100000">
                                          <p:val>
                                            <p:strVal val="#ppt_y"/>
                                          </p:val>
                                        </p:tav>
                                      </p:tavLst>
                                    </p:anim>
                                    <p:anim calcmode="lin" valueType="num">
                                      <p:cBhvr>
                                        <p:cTn id="90" dur="10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91" dur="10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92" dur="10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29" grpId="0" bldLvl="0" animBg="1"/>
      <p:bldP spid="10" grpId="0" bldLvl="0" animBg="1"/>
      <p:bldP spid="2" grpId="0" bldLvl="0" animBg="1"/>
      <p:bldP spid="7" grpId="0" bldLvl="0" animBg="1"/>
      <p:bldP spid="8" grpId="0" bldLvl="0" animBg="1"/>
      <p:bldP spid="11" grpId="0" bldLvl="0" animBg="1"/>
      <p:bldP spid="12" grpId="0" bldLvl="0" animBg="1"/>
      <p:bldP spid="1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98040" y="217720"/>
            <a:ext cx="1232526" cy="611875"/>
          </a:xfrm>
          <a:prstGeom prst="rect">
            <a:avLst/>
          </a:prstGeom>
          <a:noFill/>
          <a:ln>
            <a:noFill/>
          </a:ln>
        </p:spPr>
      </p:pic>
      <p:sp>
        <p:nvSpPr>
          <p:cNvPr id="4" name="Text Box 3"/>
          <p:cNvSpPr txBox="1"/>
          <p:nvPr/>
        </p:nvSpPr>
        <p:spPr>
          <a:xfrm>
            <a:off x="464820" y="939800"/>
            <a:ext cx="2763520" cy="521970"/>
          </a:xfrm>
          <a:prstGeom prst="rect">
            <a:avLst/>
          </a:prstGeom>
          <a:noFill/>
        </p:spPr>
        <p:txBody>
          <a:bodyPr wrap="square" rtlCol="0" anchor="t">
            <a:spAutoFit/>
          </a:bodyPr>
          <a:p>
            <a:r>
              <a:rPr lang="en-US" sz="2800" b="1" dirty="0">
                <a:solidFill>
                  <a:schemeClr val="tx1"/>
                </a:solidFill>
                <a:effectLst/>
                <a:sym typeface="+mn-ea"/>
              </a:rPr>
              <a:t>B) Story sums:</a:t>
            </a:r>
            <a:endParaRPr lang="en-US" sz="2800" b="1" dirty="0">
              <a:solidFill>
                <a:schemeClr val="tx1"/>
              </a:solidFill>
              <a:effectLst/>
              <a:sym typeface="+mn-ea"/>
            </a:endParaRPr>
          </a:p>
        </p:txBody>
      </p:sp>
      <p:sp>
        <p:nvSpPr>
          <p:cNvPr id="2" name="Rectangles 1"/>
          <p:cNvSpPr/>
          <p:nvPr/>
        </p:nvSpPr>
        <p:spPr>
          <a:xfrm>
            <a:off x="220345" y="3054350"/>
            <a:ext cx="8702675" cy="1162685"/>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2)  In a school library there are 112 books in each shelf. If there are 42 such shelves. How many books are there in the library</a:t>
            </a:r>
            <a:r>
              <a:rPr lang="en-US" sz="2000" b="1">
                <a:solidFill>
                  <a:schemeClr val="tx1"/>
                </a:solidFill>
                <a:sym typeface="+mn-ea"/>
              </a:rPr>
              <a:t>? Why we should read more books?</a:t>
            </a:r>
            <a:endParaRPr lang="en-US" sz="2000" b="1">
              <a:solidFill>
                <a:schemeClr val="tx1"/>
              </a:solidFill>
            </a:endParaRPr>
          </a:p>
        </p:txBody>
      </p:sp>
      <p:sp>
        <p:nvSpPr>
          <p:cNvPr id="3" name="Rectangles 2"/>
          <p:cNvSpPr/>
          <p:nvPr/>
        </p:nvSpPr>
        <p:spPr>
          <a:xfrm>
            <a:off x="227965" y="1630680"/>
            <a:ext cx="8702675" cy="98171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000" b="1">
                <a:solidFill>
                  <a:schemeClr val="tx1"/>
                </a:solidFill>
              </a:rPr>
              <a:t>1)</a:t>
            </a:r>
            <a:r>
              <a:rPr lang="en-US" sz="2000" b="1" dirty="0">
                <a:solidFill>
                  <a:schemeClr val="tx1"/>
                </a:solidFill>
                <a:latin typeface="+mj-lt"/>
                <a:cs typeface="+mj-lt"/>
                <a:sym typeface="+mn-ea"/>
              </a:rPr>
              <a:t>  How many hours are there in 6850 minutes</a:t>
            </a:r>
            <a:r>
              <a:rPr lang="en-US" sz="2000" b="1" dirty="0">
                <a:solidFill>
                  <a:schemeClr val="tx1"/>
                </a:solidFill>
                <a:effectLst>
                  <a:outerShdw blurRad="38100" dist="19050" dir="2700000" algn="tl" rotWithShape="0">
                    <a:schemeClr val="dk1">
                      <a:alpha val="40000"/>
                    </a:schemeClr>
                  </a:outerShdw>
                </a:effectLst>
                <a:latin typeface="+mj-lt"/>
                <a:cs typeface="+mj-lt"/>
                <a:sym typeface="+mn-ea"/>
              </a:rPr>
              <a:t>?</a:t>
            </a:r>
            <a:r>
              <a:rPr lang="en-US" sz="2000" b="1" dirty="0">
                <a:solidFill>
                  <a:schemeClr val="bg1"/>
                </a:solidFill>
                <a:latin typeface="+mj-lt"/>
                <a:cs typeface="+mj-lt"/>
                <a:sym typeface="+mn-ea"/>
              </a:rPr>
              <a:t>digi</a:t>
            </a:r>
            <a:r>
              <a:rPr lang="en-US" sz="2000" b="1" dirty="0">
                <a:solidFill>
                  <a:schemeClr val="bg1"/>
                </a:solidFill>
                <a:latin typeface="Algerian" panose="04020705040A02060702" pitchFamily="82" charset="0"/>
                <a:sym typeface="+mn-ea"/>
              </a:rPr>
              <a:t>t numbers+</a:t>
            </a:r>
            <a:endParaRPr lang="en-US" sz="2000" b="1">
              <a:solidFill>
                <a:schemeClr val="tx1"/>
              </a:solidFill>
            </a:endParaRPr>
          </a:p>
        </p:txBody>
      </p:sp>
      <p:sp>
        <p:nvSpPr>
          <p:cNvPr id="6" name="Google Shape;64;p14"/>
          <p:cNvSpPr txBox="1"/>
          <p:nvPr/>
        </p:nvSpPr>
        <p:spPr>
          <a:xfrm>
            <a:off x="76200" y="87630"/>
            <a:ext cx="563435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2"/>
                                        </p:tgtEl>
                                        <p:attrNameLst>
                                          <p:attrName>ppt_y</p:attrName>
                                        </p:attrNameLst>
                                      </p:cBhvr>
                                      <p:tavLst>
                                        <p:tav tm="0">
                                          <p:val>
                                            <p:strVal val="#ppt_y"/>
                                          </p:val>
                                        </p:tav>
                                        <p:tav tm="100000">
                                          <p:val>
                                            <p:strVal val="#ppt_y"/>
                                          </p:val>
                                        </p:tav>
                                      </p:tavLst>
                                    </p:anim>
                                    <p:anim calcmode="lin" valueType="num">
                                      <p:cBhvr>
                                        <p:cTn id="27"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3" name="Google Shape;63;p14"/>
          <p:cNvPicPr preferRelativeResize="0"/>
          <p:nvPr/>
        </p:nvPicPr>
        <p:blipFill rotWithShape="1">
          <a:blip r:embed="rId1"/>
          <a:srcRect/>
          <a:stretch>
            <a:fillRect/>
          </a:stretch>
        </p:blipFill>
        <p:spPr>
          <a:xfrm>
            <a:off x="7680895" y="217720"/>
            <a:ext cx="1232526" cy="611875"/>
          </a:xfrm>
          <a:prstGeom prst="rect">
            <a:avLst/>
          </a:prstGeom>
          <a:noFill/>
          <a:ln>
            <a:noFill/>
          </a:ln>
        </p:spPr>
      </p:pic>
      <p:cxnSp>
        <p:nvCxnSpPr>
          <p:cNvPr id="6" name="Straight Connector 5"/>
          <p:cNvCxnSpPr/>
          <p:nvPr/>
        </p:nvCxnSpPr>
        <p:spPr>
          <a:xfrm flipV="1">
            <a:off x="641350" y="3242945"/>
            <a:ext cx="1485265" cy="38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s 7"/>
          <p:cNvSpPr/>
          <p:nvPr/>
        </p:nvSpPr>
        <p:spPr>
          <a:xfrm>
            <a:off x="1056640" y="3636010"/>
            <a:ext cx="32766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           </a:t>
            </a:r>
            <a:endParaRPr lang="en-US" sz="2400" b="1">
              <a:solidFill>
                <a:schemeClr val="tx1"/>
              </a:solidFill>
            </a:endParaRPr>
          </a:p>
        </p:txBody>
      </p:sp>
      <p:sp>
        <p:nvSpPr>
          <p:cNvPr id="10" name="Rectangles 9"/>
          <p:cNvSpPr/>
          <p:nvPr/>
        </p:nvSpPr>
        <p:spPr>
          <a:xfrm>
            <a:off x="1710055" y="4059555"/>
            <a:ext cx="35115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a:t>
            </a:r>
            <a:endParaRPr lang="en-US" sz="2400" b="1">
              <a:solidFill>
                <a:schemeClr val="tx1"/>
              </a:solidFill>
            </a:endParaRPr>
          </a:p>
        </p:txBody>
      </p:sp>
      <p:sp>
        <p:nvSpPr>
          <p:cNvPr id="18" name="Rectangles 17"/>
          <p:cNvSpPr/>
          <p:nvPr/>
        </p:nvSpPr>
        <p:spPr>
          <a:xfrm>
            <a:off x="179705" y="357695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a:t>
            </a:r>
            <a:endParaRPr lang="en-US" sz="2400" b="1">
              <a:solidFill>
                <a:schemeClr val="tx1"/>
              </a:solidFill>
            </a:endParaRPr>
          </a:p>
        </p:txBody>
      </p:sp>
      <p:cxnSp>
        <p:nvCxnSpPr>
          <p:cNvPr id="21" name="Straight Connector 20"/>
          <p:cNvCxnSpPr/>
          <p:nvPr/>
        </p:nvCxnSpPr>
        <p:spPr>
          <a:xfrm flipV="1">
            <a:off x="639445" y="4059555"/>
            <a:ext cx="1487170" cy="25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s 22"/>
          <p:cNvSpPr/>
          <p:nvPr/>
        </p:nvSpPr>
        <p:spPr>
          <a:xfrm>
            <a:off x="1383030" y="4062095"/>
            <a:ext cx="32131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           </a:t>
            </a:r>
            <a:endParaRPr lang="en-US" sz="2400" b="1">
              <a:solidFill>
                <a:schemeClr val="tx1"/>
              </a:solidFill>
            </a:endParaRPr>
          </a:p>
        </p:txBody>
      </p:sp>
      <p:sp>
        <p:nvSpPr>
          <p:cNvPr id="25" name="Oval 24"/>
          <p:cNvSpPr/>
          <p:nvPr/>
        </p:nvSpPr>
        <p:spPr>
          <a:xfrm>
            <a:off x="396240" y="2226310"/>
            <a:ext cx="311785" cy="363855"/>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a</a:t>
            </a:r>
            <a:endParaRPr lang="en-US" sz="1800" b="1">
              <a:solidFill>
                <a:schemeClr val="tx1"/>
              </a:solidFill>
              <a:sym typeface="+mn-ea"/>
            </a:endParaRPr>
          </a:p>
        </p:txBody>
      </p:sp>
      <p:pic>
        <p:nvPicPr>
          <p:cNvPr id="2" name="Picture 1" descr="14315264-kid-reading-open-book"/>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6470650" y="1859915"/>
            <a:ext cx="2168525" cy="2318385"/>
          </a:xfrm>
          <a:prstGeom prst="rect">
            <a:avLst/>
          </a:prstGeom>
        </p:spPr>
      </p:pic>
      <p:sp>
        <p:nvSpPr>
          <p:cNvPr id="27" name="Rectangles 26"/>
          <p:cNvSpPr/>
          <p:nvPr>
            <p:custDataLst>
              <p:tags r:id="rId3"/>
            </p:custDataLst>
          </p:nvPr>
        </p:nvSpPr>
        <p:spPr>
          <a:xfrm>
            <a:off x="1087755" y="2485390"/>
            <a:ext cx="103886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2  8  9  </a:t>
            </a:r>
            <a:endParaRPr lang="en-US" sz="2400" b="1">
              <a:solidFill>
                <a:schemeClr val="tx1"/>
              </a:solidFill>
            </a:endParaRPr>
          </a:p>
        </p:txBody>
      </p:sp>
      <p:sp>
        <p:nvSpPr>
          <p:cNvPr id="28" name="Rectangles 27"/>
          <p:cNvSpPr/>
          <p:nvPr>
            <p:custDataLst>
              <p:tags r:id="rId4"/>
            </p:custDataLst>
          </p:nvPr>
        </p:nvSpPr>
        <p:spPr>
          <a:xfrm>
            <a:off x="1400175" y="2867660"/>
            <a:ext cx="69850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2  7</a:t>
            </a:r>
            <a:endParaRPr lang="en-US" sz="2400" b="1">
              <a:solidFill>
                <a:schemeClr val="tx1"/>
              </a:solidFill>
            </a:endParaRPr>
          </a:p>
        </p:txBody>
      </p:sp>
      <p:sp>
        <p:nvSpPr>
          <p:cNvPr id="29" name="Rectangle 2"/>
          <p:cNvSpPr/>
          <p:nvPr/>
        </p:nvSpPr>
        <p:spPr>
          <a:xfrm>
            <a:off x="1449705" y="1351280"/>
            <a:ext cx="386651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the following. </a:t>
            </a:r>
            <a:endParaRPr lang="en-IN" sz="2400" b="1" dirty="0">
              <a:solidFill>
                <a:schemeClr val="tx1"/>
              </a:solidFill>
            </a:endParaRPr>
          </a:p>
        </p:txBody>
      </p:sp>
      <p:sp>
        <p:nvSpPr>
          <p:cNvPr id="30" name="Rectangles 29"/>
          <p:cNvSpPr/>
          <p:nvPr/>
        </p:nvSpPr>
        <p:spPr>
          <a:xfrm>
            <a:off x="622935" y="282067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31" name="Rectangles 30"/>
          <p:cNvSpPr/>
          <p:nvPr/>
        </p:nvSpPr>
        <p:spPr>
          <a:xfrm>
            <a:off x="1725295" y="329819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a:t>
            </a:r>
            <a:endParaRPr lang="en-US" sz="2400" b="1">
              <a:solidFill>
                <a:schemeClr val="tx1"/>
              </a:solidFill>
            </a:endParaRPr>
          </a:p>
        </p:txBody>
      </p:sp>
      <p:sp>
        <p:nvSpPr>
          <p:cNvPr id="32" name="Rectangles 31"/>
          <p:cNvSpPr/>
          <p:nvPr/>
        </p:nvSpPr>
        <p:spPr>
          <a:xfrm>
            <a:off x="1400175" y="329819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sp>
        <p:nvSpPr>
          <p:cNvPr id="33" name="Rectangles 32"/>
          <p:cNvSpPr/>
          <p:nvPr/>
        </p:nvSpPr>
        <p:spPr>
          <a:xfrm>
            <a:off x="1710055" y="363601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           </a:t>
            </a:r>
            <a:endParaRPr lang="en-US" sz="2400" b="1">
              <a:solidFill>
                <a:schemeClr val="tx1"/>
              </a:solidFill>
            </a:endParaRPr>
          </a:p>
        </p:txBody>
      </p:sp>
      <p:sp>
        <p:nvSpPr>
          <p:cNvPr id="34" name="Rectangles 33"/>
          <p:cNvSpPr/>
          <p:nvPr/>
        </p:nvSpPr>
        <p:spPr>
          <a:xfrm>
            <a:off x="1384300" y="363601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8           </a:t>
            </a:r>
            <a:endParaRPr lang="en-US" sz="2400" b="1">
              <a:solidFill>
                <a:schemeClr val="tx1"/>
              </a:solidFill>
            </a:endParaRPr>
          </a:p>
        </p:txBody>
      </p:sp>
      <p:sp>
        <p:nvSpPr>
          <p:cNvPr id="35" name="Rectangles 34"/>
          <p:cNvSpPr/>
          <p:nvPr/>
        </p:nvSpPr>
        <p:spPr>
          <a:xfrm>
            <a:off x="1056640" y="4059555"/>
            <a:ext cx="32067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8           </a:t>
            </a:r>
            <a:endParaRPr lang="en-US" sz="2400" b="1">
              <a:solidFill>
                <a:schemeClr val="tx1"/>
              </a:solidFill>
            </a:endParaRPr>
          </a:p>
        </p:txBody>
      </p:sp>
      <p:sp>
        <p:nvSpPr>
          <p:cNvPr id="4" name="Rectangles 3"/>
          <p:cNvSpPr/>
          <p:nvPr/>
        </p:nvSpPr>
        <p:spPr>
          <a:xfrm>
            <a:off x="1321435" y="208851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5" name="Rectangles 4"/>
          <p:cNvSpPr/>
          <p:nvPr/>
        </p:nvSpPr>
        <p:spPr>
          <a:xfrm>
            <a:off x="998220" y="2088515"/>
            <a:ext cx="51625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7" name="Rectangles 6"/>
          <p:cNvSpPr/>
          <p:nvPr/>
        </p:nvSpPr>
        <p:spPr>
          <a:xfrm>
            <a:off x="1080135" y="329819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           </a:t>
            </a:r>
            <a:endParaRPr lang="en-US" sz="2400" b="1">
              <a:solidFill>
                <a:schemeClr val="tx1"/>
              </a:solidFill>
            </a:endParaRPr>
          </a:p>
        </p:txBody>
      </p:sp>
      <p:sp>
        <p:nvSpPr>
          <p:cNvPr id="9" name="Rectangles 8"/>
          <p:cNvSpPr/>
          <p:nvPr/>
        </p:nvSpPr>
        <p:spPr>
          <a:xfrm>
            <a:off x="783590" y="329819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sp>
        <p:nvSpPr>
          <p:cNvPr id="11" name="Rectangles 10"/>
          <p:cNvSpPr/>
          <p:nvPr/>
        </p:nvSpPr>
        <p:spPr>
          <a:xfrm>
            <a:off x="760095" y="3636010"/>
            <a:ext cx="32766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5           </a:t>
            </a:r>
            <a:endParaRPr lang="en-US" sz="2400" b="1">
              <a:solidFill>
                <a:schemeClr val="tx1"/>
              </a:solidFill>
            </a:endParaRPr>
          </a:p>
        </p:txBody>
      </p:sp>
      <p:sp>
        <p:nvSpPr>
          <p:cNvPr id="12" name="Oval 11"/>
          <p:cNvSpPr/>
          <p:nvPr/>
        </p:nvSpPr>
        <p:spPr>
          <a:xfrm>
            <a:off x="1056640" y="3217545"/>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sp>
        <p:nvSpPr>
          <p:cNvPr id="14" name="Rectangles 13"/>
          <p:cNvSpPr/>
          <p:nvPr/>
        </p:nvSpPr>
        <p:spPr>
          <a:xfrm>
            <a:off x="759460" y="4062095"/>
            <a:ext cx="32067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           </a:t>
            </a:r>
            <a:endParaRPr lang="en-US" sz="2400" b="1">
              <a:solidFill>
                <a:schemeClr val="tx1"/>
              </a:solidFill>
            </a:endParaRPr>
          </a:p>
        </p:txBody>
      </p:sp>
      <p:cxnSp>
        <p:nvCxnSpPr>
          <p:cNvPr id="15" name="Straight Connector 14"/>
          <p:cNvCxnSpPr/>
          <p:nvPr/>
        </p:nvCxnSpPr>
        <p:spPr>
          <a:xfrm flipV="1">
            <a:off x="4032250" y="3245485"/>
            <a:ext cx="1485265" cy="38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s 15"/>
          <p:cNvSpPr/>
          <p:nvPr/>
        </p:nvSpPr>
        <p:spPr>
          <a:xfrm>
            <a:off x="4447540" y="3638550"/>
            <a:ext cx="32766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6           </a:t>
            </a:r>
            <a:endParaRPr lang="en-US" sz="2400" b="1">
              <a:solidFill>
                <a:schemeClr val="tx1"/>
              </a:solidFill>
            </a:endParaRPr>
          </a:p>
        </p:txBody>
      </p:sp>
      <p:sp>
        <p:nvSpPr>
          <p:cNvPr id="17" name="Rectangles 16"/>
          <p:cNvSpPr/>
          <p:nvPr/>
        </p:nvSpPr>
        <p:spPr>
          <a:xfrm>
            <a:off x="5100955" y="4062095"/>
            <a:ext cx="35115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a:t>
            </a:r>
            <a:endParaRPr lang="en-US" sz="2400" b="1">
              <a:solidFill>
                <a:schemeClr val="tx1"/>
              </a:solidFill>
            </a:endParaRPr>
          </a:p>
        </p:txBody>
      </p:sp>
      <p:sp>
        <p:nvSpPr>
          <p:cNvPr id="24" name="Rectangles 23"/>
          <p:cNvSpPr/>
          <p:nvPr/>
        </p:nvSpPr>
        <p:spPr>
          <a:xfrm>
            <a:off x="3570605" y="357949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a:t>
            </a:r>
            <a:endParaRPr lang="en-US" sz="2400" b="1">
              <a:solidFill>
                <a:schemeClr val="tx1"/>
              </a:solidFill>
            </a:endParaRPr>
          </a:p>
        </p:txBody>
      </p:sp>
      <p:cxnSp>
        <p:nvCxnSpPr>
          <p:cNvPr id="26" name="Straight Connector 25"/>
          <p:cNvCxnSpPr/>
          <p:nvPr/>
        </p:nvCxnSpPr>
        <p:spPr>
          <a:xfrm flipV="1">
            <a:off x="4030345" y="4062095"/>
            <a:ext cx="1487170" cy="25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Rectangles 47"/>
          <p:cNvSpPr/>
          <p:nvPr/>
        </p:nvSpPr>
        <p:spPr>
          <a:xfrm>
            <a:off x="4773930" y="4064635"/>
            <a:ext cx="32131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           </a:t>
            </a:r>
            <a:endParaRPr lang="en-US" sz="2400" b="1">
              <a:solidFill>
                <a:schemeClr val="tx1"/>
              </a:solidFill>
            </a:endParaRPr>
          </a:p>
        </p:txBody>
      </p:sp>
      <p:sp>
        <p:nvSpPr>
          <p:cNvPr id="49" name="Oval 48"/>
          <p:cNvSpPr/>
          <p:nvPr/>
        </p:nvSpPr>
        <p:spPr>
          <a:xfrm>
            <a:off x="3787140" y="2228850"/>
            <a:ext cx="311785" cy="363855"/>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b</a:t>
            </a:r>
            <a:endParaRPr lang="en-US" sz="1800" b="1">
              <a:solidFill>
                <a:schemeClr val="tx1"/>
              </a:solidFill>
              <a:sym typeface="+mn-ea"/>
            </a:endParaRPr>
          </a:p>
        </p:txBody>
      </p:sp>
      <p:sp>
        <p:nvSpPr>
          <p:cNvPr id="50" name="Rectangles 49"/>
          <p:cNvSpPr/>
          <p:nvPr>
            <p:custDataLst>
              <p:tags r:id="rId5"/>
            </p:custDataLst>
          </p:nvPr>
        </p:nvSpPr>
        <p:spPr>
          <a:xfrm>
            <a:off x="4450715" y="2487930"/>
            <a:ext cx="103886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    6  7  </a:t>
            </a:r>
            <a:endParaRPr lang="en-US" sz="2400" b="1">
              <a:solidFill>
                <a:schemeClr val="tx1"/>
              </a:solidFill>
            </a:endParaRPr>
          </a:p>
        </p:txBody>
      </p:sp>
      <p:sp>
        <p:nvSpPr>
          <p:cNvPr id="51" name="Rectangles 50"/>
          <p:cNvSpPr/>
          <p:nvPr>
            <p:custDataLst>
              <p:tags r:id="rId6"/>
            </p:custDataLst>
          </p:nvPr>
        </p:nvSpPr>
        <p:spPr>
          <a:xfrm>
            <a:off x="4791075" y="2870200"/>
            <a:ext cx="69850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1  9</a:t>
            </a:r>
            <a:endParaRPr lang="en-US" sz="2400" b="1">
              <a:solidFill>
                <a:schemeClr val="tx1"/>
              </a:solidFill>
            </a:endParaRPr>
          </a:p>
        </p:txBody>
      </p:sp>
      <p:sp>
        <p:nvSpPr>
          <p:cNvPr id="52" name="Rectangles 51"/>
          <p:cNvSpPr/>
          <p:nvPr/>
        </p:nvSpPr>
        <p:spPr>
          <a:xfrm>
            <a:off x="4013835" y="282321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53" name="Rectangles 52"/>
          <p:cNvSpPr/>
          <p:nvPr/>
        </p:nvSpPr>
        <p:spPr>
          <a:xfrm>
            <a:off x="5116195" y="330073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a:t>
            </a:r>
            <a:endParaRPr lang="en-US" sz="2400" b="1">
              <a:solidFill>
                <a:schemeClr val="tx1"/>
              </a:solidFill>
            </a:endParaRPr>
          </a:p>
        </p:txBody>
      </p:sp>
      <p:sp>
        <p:nvSpPr>
          <p:cNvPr id="54" name="Rectangles 53"/>
          <p:cNvSpPr/>
          <p:nvPr/>
        </p:nvSpPr>
        <p:spPr>
          <a:xfrm>
            <a:off x="4791075" y="330073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           </a:t>
            </a:r>
            <a:endParaRPr lang="en-US" sz="2400" b="1">
              <a:solidFill>
                <a:schemeClr val="tx1"/>
              </a:solidFill>
            </a:endParaRPr>
          </a:p>
        </p:txBody>
      </p:sp>
      <p:sp>
        <p:nvSpPr>
          <p:cNvPr id="55" name="Rectangles 54"/>
          <p:cNvSpPr/>
          <p:nvPr/>
        </p:nvSpPr>
        <p:spPr>
          <a:xfrm>
            <a:off x="5100955" y="363855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0           </a:t>
            </a:r>
            <a:endParaRPr lang="en-US" sz="2400" b="1">
              <a:solidFill>
                <a:schemeClr val="tx1"/>
              </a:solidFill>
            </a:endParaRPr>
          </a:p>
        </p:txBody>
      </p:sp>
      <p:sp>
        <p:nvSpPr>
          <p:cNvPr id="56" name="Rectangles 55"/>
          <p:cNvSpPr/>
          <p:nvPr/>
        </p:nvSpPr>
        <p:spPr>
          <a:xfrm>
            <a:off x="4775200" y="363855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           </a:t>
            </a:r>
            <a:endParaRPr lang="en-US" sz="2400" b="1">
              <a:solidFill>
                <a:schemeClr val="tx1"/>
              </a:solidFill>
            </a:endParaRPr>
          </a:p>
        </p:txBody>
      </p:sp>
      <p:sp>
        <p:nvSpPr>
          <p:cNvPr id="57" name="Rectangles 56"/>
          <p:cNvSpPr/>
          <p:nvPr/>
        </p:nvSpPr>
        <p:spPr>
          <a:xfrm>
            <a:off x="4447540" y="4062095"/>
            <a:ext cx="32067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sp>
        <p:nvSpPr>
          <p:cNvPr id="58" name="Rectangles 57"/>
          <p:cNvSpPr/>
          <p:nvPr/>
        </p:nvSpPr>
        <p:spPr>
          <a:xfrm>
            <a:off x="4712335" y="209105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59" name="Rectangles 58"/>
          <p:cNvSpPr/>
          <p:nvPr/>
        </p:nvSpPr>
        <p:spPr>
          <a:xfrm>
            <a:off x="4389120" y="2091055"/>
            <a:ext cx="51625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60" name="Rectangles 59"/>
          <p:cNvSpPr/>
          <p:nvPr/>
        </p:nvSpPr>
        <p:spPr>
          <a:xfrm>
            <a:off x="4471035" y="330073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6           </a:t>
            </a:r>
            <a:endParaRPr lang="en-US" sz="2400" b="1">
              <a:solidFill>
                <a:schemeClr val="tx1"/>
              </a:solidFill>
            </a:endParaRPr>
          </a:p>
        </p:txBody>
      </p:sp>
      <p:sp>
        <p:nvSpPr>
          <p:cNvPr id="64" name="Rectangles 63"/>
          <p:cNvSpPr/>
          <p:nvPr/>
        </p:nvSpPr>
        <p:spPr>
          <a:xfrm>
            <a:off x="4150360" y="4064635"/>
            <a:ext cx="32067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1           </a:t>
            </a:r>
            <a:endParaRPr lang="en-US" sz="2400" b="1">
              <a:solidFill>
                <a:schemeClr val="tx1"/>
              </a:solidFill>
            </a:endParaRPr>
          </a:p>
        </p:txBody>
      </p:sp>
      <p:sp>
        <p:nvSpPr>
          <p:cNvPr id="66" name="Oval 65"/>
          <p:cNvSpPr/>
          <p:nvPr/>
        </p:nvSpPr>
        <p:spPr>
          <a:xfrm>
            <a:off x="4203700" y="3170555"/>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cxnSp>
        <p:nvCxnSpPr>
          <p:cNvPr id="69" name="Straight Connector 68"/>
          <p:cNvCxnSpPr/>
          <p:nvPr/>
        </p:nvCxnSpPr>
        <p:spPr>
          <a:xfrm>
            <a:off x="4801235" y="2088515"/>
            <a:ext cx="393065" cy="4070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4471035" y="2078355"/>
            <a:ext cx="393065" cy="4070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2" name="Rectangles 21"/>
          <p:cNvSpPr/>
          <p:nvPr/>
        </p:nvSpPr>
        <p:spPr>
          <a:xfrm>
            <a:off x="1321435" y="169164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cxnSp>
        <p:nvCxnSpPr>
          <p:cNvPr id="36" name="Straight Connector 35"/>
          <p:cNvCxnSpPr/>
          <p:nvPr/>
        </p:nvCxnSpPr>
        <p:spPr>
          <a:xfrm>
            <a:off x="1410970" y="2078355"/>
            <a:ext cx="393065" cy="4070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056640" y="2085975"/>
            <a:ext cx="393065" cy="4070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 Box 37"/>
          <p:cNvSpPr txBox="1"/>
          <p:nvPr/>
        </p:nvSpPr>
        <p:spPr>
          <a:xfrm>
            <a:off x="6768465" y="98171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39" name="Rectangles 38"/>
          <p:cNvSpPr/>
          <p:nvPr/>
        </p:nvSpPr>
        <p:spPr>
          <a:xfrm>
            <a:off x="967740" y="168148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13" name="Text Box 12"/>
          <p:cNvSpPr txBox="1"/>
          <p:nvPr/>
        </p:nvSpPr>
        <p:spPr>
          <a:xfrm>
            <a:off x="396240" y="829310"/>
            <a:ext cx="3542030" cy="521970"/>
          </a:xfrm>
          <a:prstGeom prst="rect">
            <a:avLst/>
          </a:prstGeom>
          <a:noFill/>
        </p:spPr>
        <p:txBody>
          <a:bodyPr wrap="square" rtlCol="0" anchor="t">
            <a:spAutoFit/>
          </a:bodyPr>
          <a:p>
            <a:r>
              <a:rPr lang="en-US" sz="2800" b="1" dirty="0">
                <a:solidFill>
                  <a:schemeClr val="tx1"/>
                </a:solidFill>
                <a:effectLst/>
                <a:sym typeface="+mn-ea"/>
              </a:rPr>
              <a:t>A) Do as directed :</a:t>
            </a:r>
            <a:endParaRPr lang="en-US" sz="2800" b="1" dirty="0">
              <a:solidFill>
                <a:schemeClr val="tx1"/>
              </a:solidFill>
              <a:effectLst/>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ox(in)">
                                      <p:cBhvr>
                                        <p:cTn id="7" dur="2000"/>
                                        <p:tgtEl>
                                          <p:spTgt spid="2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box(in)">
                                      <p:cBhvr>
                                        <p:cTn id="10" dur="2000"/>
                                        <p:tgtEl>
                                          <p:spTgt spid="2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box(in)">
                                      <p:cBhvr>
                                        <p:cTn id="13" dur="20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box(in)">
                                      <p:cBhvr>
                                        <p:cTn id="18" dur="2000"/>
                                        <p:tgtEl>
                                          <p:spTgt spid="30"/>
                                        </p:tgtEl>
                                      </p:cBhvr>
                                    </p:animEffect>
                                  </p:childTnLst>
                                </p:cTn>
                              </p:par>
                              <p:par>
                                <p:cTn id="19" presetID="4" presetClass="entr" presetSubtype="16"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box(in)">
                                      <p:cBhvr>
                                        <p:cTn id="26" dur="2000"/>
                                        <p:tgtEl>
                                          <p:spTgt spid="31"/>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ox(in)">
                                      <p:cBhvr>
                                        <p:cTn id="29" dur="20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box(in)">
                                      <p:cBhvr>
                                        <p:cTn id="34" dur="2000"/>
                                        <p:tgtEl>
                                          <p:spTgt spid="32"/>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ox(in)">
                                      <p:cBhvr>
                                        <p:cTn id="37" dur="20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box(in)">
                                      <p:cBhvr>
                                        <p:cTn id="42" dur="2000"/>
                                        <p:tgtEl>
                                          <p:spTgt spid="3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ox(in)">
                                      <p:cBhvr>
                                        <p:cTn id="47" dur="20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ox(in)">
                                      <p:cBhvr>
                                        <p:cTn id="52" dur="20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box(in)">
                                      <p:cBhvr>
                                        <p:cTn id="57" dur="2000"/>
                                        <p:tgtEl>
                                          <p:spTgt spid="3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box(in)">
                                      <p:cBhvr>
                                        <p:cTn id="62" dur="20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box(in)">
                                      <p:cBhvr>
                                        <p:cTn id="67" dur="2000"/>
                                        <p:tgtEl>
                                          <p:spTgt spid="3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box(in)">
                                      <p:cBhvr>
                                        <p:cTn id="70" dur="2000"/>
                                        <p:tgtEl>
                                          <p:spTgt spid="22"/>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Effect transition="in" filter="box(in)">
                                      <p:cBhvr>
                                        <p:cTn id="75" dur="2000"/>
                                        <p:tgtEl>
                                          <p:spTgt spid="8"/>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39"/>
                                        </p:tgtEl>
                                        <p:attrNameLst>
                                          <p:attrName>style.visibility</p:attrName>
                                        </p:attrNameLst>
                                      </p:cBhvr>
                                      <p:to>
                                        <p:strVal val="visible"/>
                                      </p:to>
                                    </p:set>
                                    <p:animEffect transition="in" filter="box(in)">
                                      <p:cBhvr>
                                        <p:cTn id="78" dur="2000"/>
                                        <p:tgtEl>
                                          <p:spTgt spid="39"/>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11"/>
                                        </p:tgtEl>
                                        <p:attrNameLst>
                                          <p:attrName>style.visibility</p:attrName>
                                        </p:attrNameLst>
                                      </p:cBhvr>
                                      <p:to>
                                        <p:strVal val="visible"/>
                                      </p:to>
                                    </p:set>
                                    <p:animEffect transition="in" filter="box(in)">
                                      <p:cBhvr>
                                        <p:cTn id="83" dur="2000"/>
                                        <p:tgtEl>
                                          <p:spTgt spid="11"/>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box(in)">
                                      <p:cBhvr>
                                        <p:cTn id="88" dur="2000"/>
                                        <p:tgtEl>
                                          <p:spTgt spid="18"/>
                                        </p:tgtEl>
                                      </p:cBhvr>
                                    </p:animEffect>
                                  </p:childTnLst>
                                </p:cTn>
                              </p:par>
                              <p:par>
                                <p:cTn id="89" presetID="4" presetClass="entr" presetSubtype="16" fill="hold" nodeType="withEffect">
                                  <p:stCondLst>
                                    <p:cond delay="0"/>
                                  </p:stCondLst>
                                  <p:childTnLst>
                                    <p:set>
                                      <p:cBhvr>
                                        <p:cTn id="90" dur="1" fill="hold">
                                          <p:stCondLst>
                                            <p:cond delay="0"/>
                                          </p:stCondLst>
                                        </p:cTn>
                                        <p:tgtEl>
                                          <p:spTgt spid="21"/>
                                        </p:tgtEl>
                                        <p:attrNameLst>
                                          <p:attrName>style.visibility</p:attrName>
                                        </p:attrNameLst>
                                      </p:cBhvr>
                                      <p:to>
                                        <p:strVal val="visible"/>
                                      </p:to>
                                    </p:set>
                                    <p:animEffect transition="in" filter="box(in)">
                                      <p:cBhvr>
                                        <p:cTn id="91" dur="2000"/>
                                        <p:tgtEl>
                                          <p:spTgt spid="21"/>
                                        </p:tgtEl>
                                      </p:cBhvr>
                                    </p:animEffect>
                                  </p:childTnLst>
                                </p:cTn>
                              </p:par>
                            </p:childTnLst>
                          </p:cTn>
                        </p:par>
                      </p:childTnLst>
                    </p:cTn>
                  </p:par>
                  <p:par>
                    <p:cTn id="92" fill="hold">
                      <p:stCondLst>
                        <p:cond delay="indefinite"/>
                      </p:stCondLst>
                      <p:childTnLst>
                        <p:par>
                          <p:cTn id="93" fill="hold">
                            <p:stCondLst>
                              <p:cond delay="0"/>
                            </p:stCondLst>
                            <p:childTnLst>
                              <p:par>
                                <p:cTn id="94" presetID="4" presetClass="entr" presetSubtype="16" fill="hold" grpId="0" nodeType="clickEffect">
                                  <p:stCondLst>
                                    <p:cond delay="0"/>
                                  </p:stCondLst>
                                  <p:childTnLst>
                                    <p:set>
                                      <p:cBhvr>
                                        <p:cTn id="95" dur="1" fill="hold">
                                          <p:stCondLst>
                                            <p:cond delay="0"/>
                                          </p:stCondLst>
                                        </p:cTn>
                                        <p:tgtEl>
                                          <p:spTgt spid="10"/>
                                        </p:tgtEl>
                                        <p:attrNameLst>
                                          <p:attrName>style.visibility</p:attrName>
                                        </p:attrNameLst>
                                      </p:cBhvr>
                                      <p:to>
                                        <p:strVal val="visible"/>
                                      </p:to>
                                    </p:set>
                                    <p:animEffect transition="in" filter="box(in)">
                                      <p:cBhvr>
                                        <p:cTn id="96" dur="2000"/>
                                        <p:tgtEl>
                                          <p:spTgt spid="10"/>
                                        </p:tgtEl>
                                      </p:cBhvr>
                                    </p:animEffect>
                                  </p:childTnLst>
                                </p:cTn>
                              </p:par>
                            </p:childTnLst>
                          </p:cTn>
                        </p:par>
                      </p:childTnLst>
                    </p:cTn>
                  </p:par>
                  <p:par>
                    <p:cTn id="97" fill="hold">
                      <p:stCondLst>
                        <p:cond delay="indefinite"/>
                      </p:stCondLst>
                      <p:childTnLst>
                        <p:par>
                          <p:cTn id="98" fill="hold">
                            <p:stCondLst>
                              <p:cond delay="0"/>
                            </p:stCondLst>
                            <p:childTnLst>
                              <p:par>
                                <p:cTn id="99" presetID="4" presetClass="entr" presetSubtype="16" fill="hold" grpId="0" nodeType="clickEffect">
                                  <p:stCondLst>
                                    <p:cond delay="0"/>
                                  </p:stCondLst>
                                  <p:childTnLst>
                                    <p:set>
                                      <p:cBhvr>
                                        <p:cTn id="100" dur="1" fill="hold">
                                          <p:stCondLst>
                                            <p:cond delay="0"/>
                                          </p:stCondLst>
                                        </p:cTn>
                                        <p:tgtEl>
                                          <p:spTgt spid="23"/>
                                        </p:tgtEl>
                                        <p:attrNameLst>
                                          <p:attrName>style.visibility</p:attrName>
                                        </p:attrNameLst>
                                      </p:cBhvr>
                                      <p:to>
                                        <p:strVal val="visible"/>
                                      </p:to>
                                    </p:set>
                                    <p:animEffect transition="in" filter="box(in)">
                                      <p:cBhvr>
                                        <p:cTn id="101" dur="2000"/>
                                        <p:tgtEl>
                                          <p:spTgt spid="23"/>
                                        </p:tgtEl>
                                      </p:cBhvr>
                                    </p:animEffect>
                                  </p:childTnLst>
                                </p:cTn>
                              </p:par>
                              <p:par>
                                <p:cTn id="102" presetID="4" presetClass="entr" presetSubtype="16" fill="hold" grpId="0" nodeType="withEffect">
                                  <p:stCondLst>
                                    <p:cond delay="0"/>
                                  </p:stCondLst>
                                  <p:childTnLst>
                                    <p:set>
                                      <p:cBhvr>
                                        <p:cTn id="103" dur="1" fill="hold">
                                          <p:stCondLst>
                                            <p:cond delay="0"/>
                                          </p:stCondLst>
                                        </p:cTn>
                                        <p:tgtEl>
                                          <p:spTgt spid="12"/>
                                        </p:tgtEl>
                                        <p:attrNameLst>
                                          <p:attrName>style.visibility</p:attrName>
                                        </p:attrNameLst>
                                      </p:cBhvr>
                                      <p:to>
                                        <p:strVal val="visible"/>
                                      </p:to>
                                    </p:set>
                                    <p:animEffect transition="in" filter="box(in)">
                                      <p:cBhvr>
                                        <p:cTn id="104" dur="2000"/>
                                        <p:tgtEl>
                                          <p:spTgt spid="12"/>
                                        </p:tgtEl>
                                      </p:cBhvr>
                                    </p:animEffect>
                                  </p:childTnLst>
                                </p:cTn>
                              </p:par>
                            </p:childTnLst>
                          </p:cTn>
                        </p:par>
                      </p:childTnLst>
                    </p:cTn>
                  </p:par>
                  <p:par>
                    <p:cTn id="105" fill="hold">
                      <p:stCondLst>
                        <p:cond delay="indefinite"/>
                      </p:stCondLst>
                      <p:childTnLst>
                        <p:par>
                          <p:cTn id="106" fill="hold">
                            <p:stCondLst>
                              <p:cond delay="0"/>
                            </p:stCondLst>
                            <p:childTnLst>
                              <p:par>
                                <p:cTn id="107" presetID="4" presetClass="entr" presetSubtype="16" fill="hold" grpId="0" nodeType="clickEffect">
                                  <p:stCondLst>
                                    <p:cond delay="0"/>
                                  </p:stCondLst>
                                  <p:childTnLst>
                                    <p:set>
                                      <p:cBhvr>
                                        <p:cTn id="108" dur="1" fill="hold">
                                          <p:stCondLst>
                                            <p:cond delay="0"/>
                                          </p:stCondLst>
                                        </p:cTn>
                                        <p:tgtEl>
                                          <p:spTgt spid="35"/>
                                        </p:tgtEl>
                                        <p:attrNameLst>
                                          <p:attrName>style.visibility</p:attrName>
                                        </p:attrNameLst>
                                      </p:cBhvr>
                                      <p:to>
                                        <p:strVal val="visible"/>
                                      </p:to>
                                    </p:set>
                                    <p:animEffect transition="in" filter="box(in)">
                                      <p:cBhvr>
                                        <p:cTn id="109" dur="2000"/>
                                        <p:tgtEl>
                                          <p:spTgt spid="35"/>
                                        </p:tgtEl>
                                      </p:cBhvr>
                                    </p:animEffect>
                                  </p:childTnLst>
                                </p:cTn>
                              </p:par>
                            </p:childTnLst>
                          </p:cTn>
                        </p:par>
                      </p:childTnLst>
                    </p:cTn>
                  </p:par>
                  <p:par>
                    <p:cTn id="110" fill="hold">
                      <p:stCondLst>
                        <p:cond delay="indefinite"/>
                      </p:stCondLst>
                      <p:childTnLst>
                        <p:par>
                          <p:cTn id="111" fill="hold">
                            <p:stCondLst>
                              <p:cond delay="0"/>
                            </p:stCondLst>
                            <p:childTnLst>
                              <p:par>
                                <p:cTn id="112" presetID="4" presetClass="entr" presetSubtype="16" fill="hold" grpId="0" nodeType="clickEffect">
                                  <p:stCondLst>
                                    <p:cond delay="0"/>
                                  </p:stCondLst>
                                  <p:childTnLst>
                                    <p:set>
                                      <p:cBhvr>
                                        <p:cTn id="113" dur="1" fill="hold">
                                          <p:stCondLst>
                                            <p:cond delay="0"/>
                                          </p:stCondLst>
                                        </p:cTn>
                                        <p:tgtEl>
                                          <p:spTgt spid="14"/>
                                        </p:tgtEl>
                                        <p:attrNameLst>
                                          <p:attrName>style.visibility</p:attrName>
                                        </p:attrNameLst>
                                      </p:cBhvr>
                                      <p:to>
                                        <p:strVal val="visible"/>
                                      </p:to>
                                    </p:set>
                                    <p:animEffect transition="in" filter="box(in)">
                                      <p:cBhvr>
                                        <p:cTn id="114" dur="2000"/>
                                        <p:tgtEl>
                                          <p:spTgt spid="14"/>
                                        </p:tgtEl>
                                      </p:cBhvr>
                                    </p:animEffect>
                                  </p:childTnLst>
                                </p:cTn>
                              </p:par>
                              <p:par>
                                <p:cTn id="115" presetID="4" presetClass="entr" presetSubtype="16" fill="hold" grpId="0" nodeType="withEffect">
                                  <p:stCondLst>
                                    <p:cond delay="0"/>
                                  </p:stCondLst>
                                  <p:childTnLst>
                                    <p:set>
                                      <p:cBhvr>
                                        <p:cTn id="116" dur="1" fill="hold">
                                          <p:stCondLst>
                                            <p:cond delay="0"/>
                                          </p:stCondLst>
                                        </p:cTn>
                                        <p:tgtEl>
                                          <p:spTgt spid="49"/>
                                        </p:tgtEl>
                                        <p:attrNameLst>
                                          <p:attrName>style.visibility</p:attrName>
                                        </p:attrNameLst>
                                      </p:cBhvr>
                                      <p:to>
                                        <p:strVal val="visible"/>
                                      </p:to>
                                    </p:set>
                                    <p:animEffect transition="in" filter="box(in)">
                                      <p:cBhvr>
                                        <p:cTn id="117" dur="2000"/>
                                        <p:tgtEl>
                                          <p:spTgt spid="49"/>
                                        </p:tgtEl>
                                      </p:cBhvr>
                                    </p:animEffect>
                                  </p:childTnLst>
                                </p:cTn>
                              </p:par>
                              <p:par>
                                <p:cTn id="118" presetID="4" presetClass="entr" presetSubtype="16" fill="hold" grpId="0" nodeType="withEffect">
                                  <p:stCondLst>
                                    <p:cond delay="0"/>
                                  </p:stCondLst>
                                  <p:childTnLst>
                                    <p:set>
                                      <p:cBhvr>
                                        <p:cTn id="119" dur="1" fill="hold">
                                          <p:stCondLst>
                                            <p:cond delay="0"/>
                                          </p:stCondLst>
                                        </p:cTn>
                                        <p:tgtEl>
                                          <p:spTgt spid="50"/>
                                        </p:tgtEl>
                                        <p:attrNameLst>
                                          <p:attrName>style.visibility</p:attrName>
                                        </p:attrNameLst>
                                      </p:cBhvr>
                                      <p:to>
                                        <p:strVal val="visible"/>
                                      </p:to>
                                    </p:set>
                                    <p:animEffect transition="in" filter="box(in)">
                                      <p:cBhvr>
                                        <p:cTn id="120" dur="2000"/>
                                        <p:tgtEl>
                                          <p:spTgt spid="50"/>
                                        </p:tgtEl>
                                      </p:cBhvr>
                                    </p:animEffect>
                                  </p:childTnLst>
                                </p:cTn>
                              </p:par>
                              <p:par>
                                <p:cTn id="121" presetID="4" presetClass="entr" presetSubtype="16" fill="hold" grpId="0" nodeType="withEffect">
                                  <p:stCondLst>
                                    <p:cond delay="0"/>
                                  </p:stCondLst>
                                  <p:childTnLst>
                                    <p:set>
                                      <p:cBhvr>
                                        <p:cTn id="122" dur="1" fill="hold">
                                          <p:stCondLst>
                                            <p:cond delay="0"/>
                                          </p:stCondLst>
                                        </p:cTn>
                                        <p:tgtEl>
                                          <p:spTgt spid="51"/>
                                        </p:tgtEl>
                                        <p:attrNameLst>
                                          <p:attrName>style.visibility</p:attrName>
                                        </p:attrNameLst>
                                      </p:cBhvr>
                                      <p:to>
                                        <p:strVal val="visible"/>
                                      </p:to>
                                    </p:set>
                                    <p:animEffect transition="in" filter="box(in)">
                                      <p:cBhvr>
                                        <p:cTn id="123" dur="2000"/>
                                        <p:tgtEl>
                                          <p:spTgt spid="51"/>
                                        </p:tgtEl>
                                      </p:cBhvr>
                                    </p:animEffect>
                                  </p:childTnLst>
                                </p:cTn>
                              </p:par>
                            </p:childTnLst>
                          </p:cTn>
                        </p:par>
                      </p:childTnLst>
                    </p:cTn>
                  </p:par>
                  <p:par>
                    <p:cTn id="124" fill="hold">
                      <p:stCondLst>
                        <p:cond delay="indefinite"/>
                      </p:stCondLst>
                      <p:childTnLst>
                        <p:par>
                          <p:cTn id="125" fill="hold">
                            <p:stCondLst>
                              <p:cond delay="0"/>
                            </p:stCondLst>
                            <p:childTnLst>
                              <p:par>
                                <p:cTn id="126" presetID="4" presetClass="entr" presetSubtype="16" fill="hold" grpId="0" nodeType="clickEffect">
                                  <p:stCondLst>
                                    <p:cond delay="0"/>
                                  </p:stCondLst>
                                  <p:childTnLst>
                                    <p:set>
                                      <p:cBhvr>
                                        <p:cTn id="127" dur="1" fill="hold">
                                          <p:stCondLst>
                                            <p:cond delay="0"/>
                                          </p:stCondLst>
                                        </p:cTn>
                                        <p:tgtEl>
                                          <p:spTgt spid="52"/>
                                        </p:tgtEl>
                                        <p:attrNameLst>
                                          <p:attrName>style.visibility</p:attrName>
                                        </p:attrNameLst>
                                      </p:cBhvr>
                                      <p:to>
                                        <p:strVal val="visible"/>
                                      </p:to>
                                    </p:set>
                                    <p:animEffect transition="in" filter="box(in)">
                                      <p:cBhvr>
                                        <p:cTn id="128" dur="2000"/>
                                        <p:tgtEl>
                                          <p:spTgt spid="52"/>
                                        </p:tgtEl>
                                      </p:cBhvr>
                                    </p:animEffect>
                                  </p:childTnLst>
                                </p:cTn>
                              </p:par>
                              <p:par>
                                <p:cTn id="129" presetID="4" presetClass="entr" presetSubtype="16" fill="hold" nodeType="withEffect">
                                  <p:stCondLst>
                                    <p:cond delay="0"/>
                                  </p:stCondLst>
                                  <p:childTnLst>
                                    <p:set>
                                      <p:cBhvr>
                                        <p:cTn id="130" dur="1" fill="hold">
                                          <p:stCondLst>
                                            <p:cond delay="0"/>
                                          </p:stCondLst>
                                        </p:cTn>
                                        <p:tgtEl>
                                          <p:spTgt spid="15"/>
                                        </p:tgtEl>
                                        <p:attrNameLst>
                                          <p:attrName>style.visibility</p:attrName>
                                        </p:attrNameLst>
                                      </p:cBhvr>
                                      <p:to>
                                        <p:strVal val="visible"/>
                                      </p:to>
                                    </p:set>
                                    <p:animEffect transition="in" filter="box(in)">
                                      <p:cBhvr>
                                        <p:cTn id="131" dur="2000"/>
                                        <p:tgtEl>
                                          <p:spTgt spid="15"/>
                                        </p:tgtEl>
                                      </p:cBhvr>
                                    </p:animEffect>
                                  </p:childTnLst>
                                </p:cTn>
                              </p:par>
                            </p:childTnLst>
                          </p:cTn>
                        </p:par>
                      </p:childTnLst>
                    </p:cTn>
                  </p:par>
                  <p:par>
                    <p:cTn id="132" fill="hold">
                      <p:stCondLst>
                        <p:cond delay="indefinite"/>
                      </p:stCondLst>
                      <p:childTnLst>
                        <p:par>
                          <p:cTn id="133" fill="hold">
                            <p:stCondLst>
                              <p:cond delay="0"/>
                            </p:stCondLst>
                            <p:childTnLst>
                              <p:par>
                                <p:cTn id="134" presetID="4" presetClass="entr" presetSubtype="16" fill="hold" grpId="0" nodeType="clickEffect">
                                  <p:stCondLst>
                                    <p:cond delay="0"/>
                                  </p:stCondLst>
                                  <p:childTnLst>
                                    <p:set>
                                      <p:cBhvr>
                                        <p:cTn id="135" dur="1" fill="hold">
                                          <p:stCondLst>
                                            <p:cond delay="0"/>
                                          </p:stCondLst>
                                        </p:cTn>
                                        <p:tgtEl>
                                          <p:spTgt spid="53"/>
                                        </p:tgtEl>
                                        <p:attrNameLst>
                                          <p:attrName>style.visibility</p:attrName>
                                        </p:attrNameLst>
                                      </p:cBhvr>
                                      <p:to>
                                        <p:strVal val="visible"/>
                                      </p:to>
                                    </p:set>
                                    <p:animEffect transition="in" filter="box(in)">
                                      <p:cBhvr>
                                        <p:cTn id="136" dur="2000"/>
                                        <p:tgtEl>
                                          <p:spTgt spid="53"/>
                                        </p:tgtEl>
                                      </p:cBhvr>
                                    </p:animEffect>
                                  </p:childTnLst>
                                </p:cTn>
                              </p:par>
                              <p:par>
                                <p:cTn id="137" presetID="4" presetClass="entr" presetSubtype="16" fill="hold" grpId="0" nodeType="withEffect">
                                  <p:stCondLst>
                                    <p:cond delay="0"/>
                                  </p:stCondLst>
                                  <p:childTnLst>
                                    <p:set>
                                      <p:cBhvr>
                                        <p:cTn id="138" dur="1" fill="hold">
                                          <p:stCondLst>
                                            <p:cond delay="0"/>
                                          </p:stCondLst>
                                        </p:cTn>
                                        <p:tgtEl>
                                          <p:spTgt spid="58"/>
                                        </p:tgtEl>
                                        <p:attrNameLst>
                                          <p:attrName>style.visibility</p:attrName>
                                        </p:attrNameLst>
                                      </p:cBhvr>
                                      <p:to>
                                        <p:strVal val="visible"/>
                                      </p:to>
                                    </p:set>
                                    <p:animEffect transition="in" filter="box(in)">
                                      <p:cBhvr>
                                        <p:cTn id="139" dur="2000"/>
                                        <p:tgtEl>
                                          <p:spTgt spid="58"/>
                                        </p:tgtEl>
                                      </p:cBhvr>
                                    </p:animEffect>
                                  </p:childTnLst>
                                </p:cTn>
                              </p:par>
                            </p:childTnLst>
                          </p:cTn>
                        </p:par>
                      </p:childTnLst>
                    </p:cTn>
                  </p:par>
                  <p:par>
                    <p:cTn id="140" fill="hold">
                      <p:stCondLst>
                        <p:cond delay="indefinite"/>
                      </p:stCondLst>
                      <p:childTnLst>
                        <p:par>
                          <p:cTn id="141" fill="hold">
                            <p:stCondLst>
                              <p:cond delay="0"/>
                            </p:stCondLst>
                            <p:childTnLst>
                              <p:par>
                                <p:cTn id="142" presetID="4" presetClass="entr" presetSubtype="16" fill="hold" grpId="0" nodeType="clickEffect">
                                  <p:stCondLst>
                                    <p:cond delay="0"/>
                                  </p:stCondLst>
                                  <p:childTnLst>
                                    <p:set>
                                      <p:cBhvr>
                                        <p:cTn id="143" dur="1" fill="hold">
                                          <p:stCondLst>
                                            <p:cond delay="0"/>
                                          </p:stCondLst>
                                        </p:cTn>
                                        <p:tgtEl>
                                          <p:spTgt spid="54"/>
                                        </p:tgtEl>
                                        <p:attrNameLst>
                                          <p:attrName>style.visibility</p:attrName>
                                        </p:attrNameLst>
                                      </p:cBhvr>
                                      <p:to>
                                        <p:strVal val="visible"/>
                                      </p:to>
                                    </p:set>
                                    <p:animEffect transition="in" filter="box(in)">
                                      <p:cBhvr>
                                        <p:cTn id="144" dur="2000"/>
                                        <p:tgtEl>
                                          <p:spTgt spid="54"/>
                                        </p:tgtEl>
                                      </p:cBhvr>
                                    </p:animEffect>
                                  </p:childTnLst>
                                </p:cTn>
                              </p:par>
                              <p:par>
                                <p:cTn id="145" presetID="4" presetClass="entr" presetSubtype="16" fill="hold" grpId="0" nodeType="withEffect">
                                  <p:stCondLst>
                                    <p:cond delay="0"/>
                                  </p:stCondLst>
                                  <p:childTnLst>
                                    <p:set>
                                      <p:cBhvr>
                                        <p:cTn id="146" dur="1" fill="hold">
                                          <p:stCondLst>
                                            <p:cond delay="0"/>
                                          </p:stCondLst>
                                        </p:cTn>
                                        <p:tgtEl>
                                          <p:spTgt spid="59"/>
                                        </p:tgtEl>
                                        <p:attrNameLst>
                                          <p:attrName>style.visibility</p:attrName>
                                        </p:attrNameLst>
                                      </p:cBhvr>
                                      <p:to>
                                        <p:strVal val="visible"/>
                                      </p:to>
                                    </p:set>
                                    <p:animEffect transition="in" filter="box(in)">
                                      <p:cBhvr>
                                        <p:cTn id="147" dur="2000"/>
                                        <p:tgtEl>
                                          <p:spTgt spid="59"/>
                                        </p:tgtEl>
                                      </p:cBhvr>
                                    </p:animEffect>
                                  </p:childTnLst>
                                </p:cTn>
                              </p:par>
                            </p:childTnLst>
                          </p:cTn>
                        </p:par>
                      </p:childTnLst>
                    </p:cTn>
                  </p:par>
                  <p:par>
                    <p:cTn id="148" fill="hold">
                      <p:stCondLst>
                        <p:cond delay="indefinite"/>
                      </p:stCondLst>
                      <p:childTnLst>
                        <p:par>
                          <p:cTn id="149" fill="hold">
                            <p:stCondLst>
                              <p:cond delay="0"/>
                            </p:stCondLst>
                            <p:childTnLst>
                              <p:par>
                                <p:cTn id="150" presetID="4" presetClass="entr" presetSubtype="16" fill="hold" nodeType="clickEffect">
                                  <p:stCondLst>
                                    <p:cond delay="0"/>
                                  </p:stCondLst>
                                  <p:childTnLst>
                                    <p:set>
                                      <p:cBhvr>
                                        <p:cTn id="151" dur="1" fill="hold">
                                          <p:stCondLst>
                                            <p:cond delay="0"/>
                                          </p:stCondLst>
                                        </p:cTn>
                                        <p:tgtEl>
                                          <p:spTgt spid="69"/>
                                        </p:tgtEl>
                                        <p:attrNameLst>
                                          <p:attrName>style.visibility</p:attrName>
                                        </p:attrNameLst>
                                      </p:cBhvr>
                                      <p:to>
                                        <p:strVal val="visible"/>
                                      </p:to>
                                    </p:set>
                                    <p:animEffect transition="in" filter="box(in)">
                                      <p:cBhvr>
                                        <p:cTn id="152" dur="2000"/>
                                        <p:tgtEl>
                                          <p:spTgt spid="69"/>
                                        </p:tgtEl>
                                      </p:cBhvr>
                                    </p:animEffect>
                                  </p:childTnLst>
                                </p:cTn>
                              </p:par>
                            </p:childTnLst>
                          </p:cTn>
                        </p:par>
                      </p:childTnLst>
                    </p:cTn>
                  </p:par>
                  <p:par>
                    <p:cTn id="153" fill="hold">
                      <p:stCondLst>
                        <p:cond delay="indefinite"/>
                      </p:stCondLst>
                      <p:childTnLst>
                        <p:par>
                          <p:cTn id="154" fill="hold">
                            <p:stCondLst>
                              <p:cond delay="0"/>
                            </p:stCondLst>
                            <p:childTnLst>
                              <p:par>
                                <p:cTn id="155" presetID="4" presetClass="entr" presetSubtype="16" fill="hold" grpId="0" nodeType="clickEffect">
                                  <p:stCondLst>
                                    <p:cond delay="0"/>
                                  </p:stCondLst>
                                  <p:childTnLst>
                                    <p:set>
                                      <p:cBhvr>
                                        <p:cTn id="156" dur="1" fill="hold">
                                          <p:stCondLst>
                                            <p:cond delay="0"/>
                                          </p:stCondLst>
                                        </p:cTn>
                                        <p:tgtEl>
                                          <p:spTgt spid="60"/>
                                        </p:tgtEl>
                                        <p:attrNameLst>
                                          <p:attrName>style.visibility</p:attrName>
                                        </p:attrNameLst>
                                      </p:cBhvr>
                                      <p:to>
                                        <p:strVal val="visible"/>
                                      </p:to>
                                    </p:set>
                                    <p:animEffect transition="in" filter="box(in)">
                                      <p:cBhvr>
                                        <p:cTn id="157" dur="2000"/>
                                        <p:tgtEl>
                                          <p:spTgt spid="60"/>
                                        </p:tgtEl>
                                      </p:cBhvr>
                                    </p:animEffect>
                                  </p:childTnLst>
                                </p:cTn>
                              </p:par>
                            </p:childTnLst>
                          </p:cTn>
                        </p:par>
                      </p:childTnLst>
                    </p:cTn>
                  </p:par>
                  <p:par>
                    <p:cTn id="158" fill="hold">
                      <p:stCondLst>
                        <p:cond delay="indefinite"/>
                      </p:stCondLst>
                      <p:childTnLst>
                        <p:par>
                          <p:cTn id="159" fill="hold">
                            <p:stCondLst>
                              <p:cond delay="0"/>
                            </p:stCondLst>
                            <p:childTnLst>
                              <p:par>
                                <p:cTn id="160" presetID="4" presetClass="entr" presetSubtype="16" fill="hold" nodeType="clickEffect">
                                  <p:stCondLst>
                                    <p:cond delay="0"/>
                                  </p:stCondLst>
                                  <p:childTnLst>
                                    <p:set>
                                      <p:cBhvr>
                                        <p:cTn id="161" dur="1" fill="hold">
                                          <p:stCondLst>
                                            <p:cond delay="0"/>
                                          </p:stCondLst>
                                        </p:cTn>
                                        <p:tgtEl>
                                          <p:spTgt spid="70"/>
                                        </p:tgtEl>
                                        <p:attrNameLst>
                                          <p:attrName>style.visibility</p:attrName>
                                        </p:attrNameLst>
                                      </p:cBhvr>
                                      <p:to>
                                        <p:strVal val="visible"/>
                                      </p:to>
                                    </p:set>
                                    <p:animEffect transition="in" filter="box(in)">
                                      <p:cBhvr>
                                        <p:cTn id="162" dur="2000"/>
                                        <p:tgtEl>
                                          <p:spTgt spid="70"/>
                                        </p:tgtEl>
                                      </p:cBhvr>
                                    </p:animEffect>
                                  </p:childTnLst>
                                </p:cTn>
                              </p:par>
                            </p:childTnLst>
                          </p:cTn>
                        </p:par>
                      </p:childTnLst>
                    </p:cTn>
                  </p:par>
                  <p:par>
                    <p:cTn id="163" fill="hold">
                      <p:stCondLst>
                        <p:cond delay="indefinite"/>
                      </p:stCondLst>
                      <p:childTnLst>
                        <p:par>
                          <p:cTn id="164" fill="hold">
                            <p:stCondLst>
                              <p:cond delay="0"/>
                            </p:stCondLst>
                            <p:childTnLst>
                              <p:par>
                                <p:cTn id="165" presetID="4" presetClass="entr" presetSubtype="16" fill="hold" grpId="0" nodeType="clickEffect">
                                  <p:stCondLst>
                                    <p:cond delay="0"/>
                                  </p:stCondLst>
                                  <p:childTnLst>
                                    <p:set>
                                      <p:cBhvr>
                                        <p:cTn id="166" dur="1" fill="hold">
                                          <p:stCondLst>
                                            <p:cond delay="0"/>
                                          </p:stCondLst>
                                        </p:cTn>
                                        <p:tgtEl>
                                          <p:spTgt spid="55"/>
                                        </p:tgtEl>
                                        <p:attrNameLst>
                                          <p:attrName>style.visibility</p:attrName>
                                        </p:attrNameLst>
                                      </p:cBhvr>
                                      <p:to>
                                        <p:strVal val="visible"/>
                                      </p:to>
                                    </p:set>
                                    <p:animEffect transition="in" filter="box(in)">
                                      <p:cBhvr>
                                        <p:cTn id="167" dur="2000"/>
                                        <p:tgtEl>
                                          <p:spTgt spid="55"/>
                                        </p:tgtEl>
                                      </p:cBhvr>
                                    </p:animEffect>
                                  </p:childTnLst>
                                </p:cTn>
                              </p:par>
                            </p:childTnLst>
                          </p:cTn>
                        </p:par>
                      </p:childTnLst>
                    </p:cTn>
                  </p:par>
                  <p:par>
                    <p:cTn id="168" fill="hold">
                      <p:stCondLst>
                        <p:cond delay="indefinite"/>
                      </p:stCondLst>
                      <p:childTnLst>
                        <p:par>
                          <p:cTn id="169" fill="hold">
                            <p:stCondLst>
                              <p:cond delay="0"/>
                            </p:stCondLst>
                            <p:childTnLst>
                              <p:par>
                                <p:cTn id="170" presetID="4" presetClass="entr" presetSubtype="16" fill="hold" grpId="0" nodeType="clickEffect">
                                  <p:stCondLst>
                                    <p:cond delay="0"/>
                                  </p:stCondLst>
                                  <p:childTnLst>
                                    <p:set>
                                      <p:cBhvr>
                                        <p:cTn id="171" dur="1" fill="hold">
                                          <p:stCondLst>
                                            <p:cond delay="0"/>
                                          </p:stCondLst>
                                        </p:cTn>
                                        <p:tgtEl>
                                          <p:spTgt spid="56"/>
                                        </p:tgtEl>
                                        <p:attrNameLst>
                                          <p:attrName>style.visibility</p:attrName>
                                        </p:attrNameLst>
                                      </p:cBhvr>
                                      <p:to>
                                        <p:strVal val="visible"/>
                                      </p:to>
                                    </p:set>
                                    <p:animEffect transition="in" filter="box(in)">
                                      <p:cBhvr>
                                        <p:cTn id="172" dur="2000"/>
                                        <p:tgtEl>
                                          <p:spTgt spid="56"/>
                                        </p:tgtEl>
                                      </p:cBhvr>
                                    </p:animEffect>
                                  </p:childTnLst>
                                </p:cTn>
                              </p:par>
                            </p:childTnLst>
                          </p:cTn>
                        </p:par>
                      </p:childTnLst>
                    </p:cTn>
                  </p:par>
                  <p:par>
                    <p:cTn id="173" fill="hold">
                      <p:stCondLst>
                        <p:cond delay="indefinite"/>
                      </p:stCondLst>
                      <p:childTnLst>
                        <p:par>
                          <p:cTn id="174" fill="hold">
                            <p:stCondLst>
                              <p:cond delay="0"/>
                            </p:stCondLst>
                            <p:childTnLst>
                              <p:par>
                                <p:cTn id="175" presetID="4" presetClass="entr" presetSubtype="16" fill="hold" grpId="0" nodeType="clickEffect">
                                  <p:stCondLst>
                                    <p:cond delay="0"/>
                                  </p:stCondLst>
                                  <p:childTnLst>
                                    <p:set>
                                      <p:cBhvr>
                                        <p:cTn id="176" dur="1" fill="hold">
                                          <p:stCondLst>
                                            <p:cond delay="0"/>
                                          </p:stCondLst>
                                        </p:cTn>
                                        <p:tgtEl>
                                          <p:spTgt spid="16"/>
                                        </p:tgtEl>
                                        <p:attrNameLst>
                                          <p:attrName>style.visibility</p:attrName>
                                        </p:attrNameLst>
                                      </p:cBhvr>
                                      <p:to>
                                        <p:strVal val="visible"/>
                                      </p:to>
                                    </p:set>
                                    <p:animEffect transition="in" filter="box(in)">
                                      <p:cBhvr>
                                        <p:cTn id="177" dur="2000"/>
                                        <p:tgtEl>
                                          <p:spTgt spid="16"/>
                                        </p:tgtEl>
                                      </p:cBhvr>
                                    </p:animEffect>
                                  </p:childTnLst>
                                </p:cTn>
                              </p:par>
                            </p:childTnLst>
                          </p:cTn>
                        </p:par>
                      </p:childTnLst>
                    </p:cTn>
                  </p:par>
                  <p:par>
                    <p:cTn id="178" fill="hold">
                      <p:stCondLst>
                        <p:cond delay="indefinite"/>
                      </p:stCondLst>
                      <p:childTnLst>
                        <p:par>
                          <p:cTn id="179" fill="hold">
                            <p:stCondLst>
                              <p:cond delay="0"/>
                            </p:stCondLst>
                            <p:childTnLst>
                              <p:par>
                                <p:cTn id="180" presetID="4" presetClass="entr" presetSubtype="16" fill="hold" grpId="0" nodeType="clickEffect">
                                  <p:stCondLst>
                                    <p:cond delay="0"/>
                                  </p:stCondLst>
                                  <p:childTnLst>
                                    <p:set>
                                      <p:cBhvr>
                                        <p:cTn id="181" dur="1" fill="hold">
                                          <p:stCondLst>
                                            <p:cond delay="0"/>
                                          </p:stCondLst>
                                        </p:cTn>
                                        <p:tgtEl>
                                          <p:spTgt spid="24"/>
                                        </p:tgtEl>
                                        <p:attrNameLst>
                                          <p:attrName>style.visibility</p:attrName>
                                        </p:attrNameLst>
                                      </p:cBhvr>
                                      <p:to>
                                        <p:strVal val="visible"/>
                                      </p:to>
                                    </p:set>
                                    <p:animEffect transition="in" filter="box(in)">
                                      <p:cBhvr>
                                        <p:cTn id="182" dur="2000"/>
                                        <p:tgtEl>
                                          <p:spTgt spid="24"/>
                                        </p:tgtEl>
                                      </p:cBhvr>
                                    </p:animEffect>
                                  </p:childTnLst>
                                </p:cTn>
                              </p:par>
                              <p:par>
                                <p:cTn id="183" presetID="4" presetClass="entr" presetSubtype="16" fill="hold" nodeType="withEffect">
                                  <p:stCondLst>
                                    <p:cond delay="0"/>
                                  </p:stCondLst>
                                  <p:childTnLst>
                                    <p:set>
                                      <p:cBhvr>
                                        <p:cTn id="184" dur="1" fill="hold">
                                          <p:stCondLst>
                                            <p:cond delay="0"/>
                                          </p:stCondLst>
                                        </p:cTn>
                                        <p:tgtEl>
                                          <p:spTgt spid="26"/>
                                        </p:tgtEl>
                                        <p:attrNameLst>
                                          <p:attrName>style.visibility</p:attrName>
                                        </p:attrNameLst>
                                      </p:cBhvr>
                                      <p:to>
                                        <p:strVal val="visible"/>
                                      </p:to>
                                    </p:set>
                                    <p:animEffect transition="in" filter="box(in)">
                                      <p:cBhvr>
                                        <p:cTn id="185" dur="2000"/>
                                        <p:tgtEl>
                                          <p:spTgt spid="26"/>
                                        </p:tgtEl>
                                      </p:cBhvr>
                                    </p:animEffect>
                                  </p:childTnLst>
                                </p:cTn>
                              </p:par>
                            </p:childTnLst>
                          </p:cTn>
                        </p:par>
                      </p:childTnLst>
                    </p:cTn>
                  </p:par>
                  <p:par>
                    <p:cTn id="186" fill="hold">
                      <p:stCondLst>
                        <p:cond delay="indefinite"/>
                      </p:stCondLst>
                      <p:childTnLst>
                        <p:par>
                          <p:cTn id="187" fill="hold">
                            <p:stCondLst>
                              <p:cond delay="0"/>
                            </p:stCondLst>
                            <p:childTnLst>
                              <p:par>
                                <p:cTn id="188" presetID="4" presetClass="entr" presetSubtype="16" fill="hold" grpId="0" nodeType="clickEffect">
                                  <p:stCondLst>
                                    <p:cond delay="0"/>
                                  </p:stCondLst>
                                  <p:childTnLst>
                                    <p:set>
                                      <p:cBhvr>
                                        <p:cTn id="189" dur="1" fill="hold">
                                          <p:stCondLst>
                                            <p:cond delay="0"/>
                                          </p:stCondLst>
                                        </p:cTn>
                                        <p:tgtEl>
                                          <p:spTgt spid="17"/>
                                        </p:tgtEl>
                                        <p:attrNameLst>
                                          <p:attrName>style.visibility</p:attrName>
                                        </p:attrNameLst>
                                      </p:cBhvr>
                                      <p:to>
                                        <p:strVal val="visible"/>
                                      </p:to>
                                    </p:set>
                                    <p:animEffect transition="in" filter="box(in)">
                                      <p:cBhvr>
                                        <p:cTn id="190" dur="2000"/>
                                        <p:tgtEl>
                                          <p:spTgt spid="17"/>
                                        </p:tgtEl>
                                      </p:cBhvr>
                                    </p:animEffect>
                                  </p:childTnLst>
                                </p:cTn>
                              </p:par>
                            </p:childTnLst>
                          </p:cTn>
                        </p:par>
                      </p:childTnLst>
                    </p:cTn>
                  </p:par>
                  <p:par>
                    <p:cTn id="191" fill="hold">
                      <p:stCondLst>
                        <p:cond delay="indefinite"/>
                      </p:stCondLst>
                      <p:childTnLst>
                        <p:par>
                          <p:cTn id="192" fill="hold">
                            <p:stCondLst>
                              <p:cond delay="0"/>
                            </p:stCondLst>
                            <p:childTnLst>
                              <p:par>
                                <p:cTn id="193" presetID="4" presetClass="entr" presetSubtype="16" fill="hold" grpId="0" nodeType="clickEffect">
                                  <p:stCondLst>
                                    <p:cond delay="0"/>
                                  </p:stCondLst>
                                  <p:childTnLst>
                                    <p:set>
                                      <p:cBhvr>
                                        <p:cTn id="194" dur="1" fill="hold">
                                          <p:stCondLst>
                                            <p:cond delay="0"/>
                                          </p:stCondLst>
                                        </p:cTn>
                                        <p:tgtEl>
                                          <p:spTgt spid="48"/>
                                        </p:tgtEl>
                                        <p:attrNameLst>
                                          <p:attrName>style.visibility</p:attrName>
                                        </p:attrNameLst>
                                      </p:cBhvr>
                                      <p:to>
                                        <p:strVal val="visible"/>
                                      </p:to>
                                    </p:set>
                                    <p:animEffect transition="in" filter="box(in)">
                                      <p:cBhvr>
                                        <p:cTn id="195" dur="2000"/>
                                        <p:tgtEl>
                                          <p:spTgt spid="48"/>
                                        </p:tgtEl>
                                      </p:cBhvr>
                                    </p:animEffect>
                                  </p:childTnLst>
                                </p:cTn>
                              </p:par>
                            </p:childTnLst>
                          </p:cTn>
                        </p:par>
                      </p:childTnLst>
                    </p:cTn>
                  </p:par>
                  <p:par>
                    <p:cTn id="196" fill="hold">
                      <p:stCondLst>
                        <p:cond delay="indefinite"/>
                      </p:stCondLst>
                      <p:childTnLst>
                        <p:par>
                          <p:cTn id="197" fill="hold">
                            <p:stCondLst>
                              <p:cond delay="0"/>
                            </p:stCondLst>
                            <p:childTnLst>
                              <p:par>
                                <p:cTn id="198" presetID="4" presetClass="entr" presetSubtype="16" fill="hold" grpId="0" nodeType="clickEffect">
                                  <p:stCondLst>
                                    <p:cond delay="0"/>
                                  </p:stCondLst>
                                  <p:childTnLst>
                                    <p:set>
                                      <p:cBhvr>
                                        <p:cTn id="199" dur="1" fill="hold">
                                          <p:stCondLst>
                                            <p:cond delay="0"/>
                                          </p:stCondLst>
                                        </p:cTn>
                                        <p:tgtEl>
                                          <p:spTgt spid="57"/>
                                        </p:tgtEl>
                                        <p:attrNameLst>
                                          <p:attrName>style.visibility</p:attrName>
                                        </p:attrNameLst>
                                      </p:cBhvr>
                                      <p:to>
                                        <p:strVal val="visible"/>
                                      </p:to>
                                    </p:set>
                                    <p:animEffect transition="in" filter="box(in)">
                                      <p:cBhvr>
                                        <p:cTn id="200" dur="2000"/>
                                        <p:tgtEl>
                                          <p:spTgt spid="57"/>
                                        </p:tgtEl>
                                      </p:cBhvr>
                                    </p:animEffect>
                                  </p:childTnLst>
                                </p:cTn>
                              </p:par>
                              <p:par>
                                <p:cTn id="201" presetID="4" presetClass="entr" presetSubtype="16" fill="hold" grpId="0" nodeType="withEffect">
                                  <p:stCondLst>
                                    <p:cond delay="0"/>
                                  </p:stCondLst>
                                  <p:childTnLst>
                                    <p:set>
                                      <p:cBhvr>
                                        <p:cTn id="202" dur="1" fill="hold">
                                          <p:stCondLst>
                                            <p:cond delay="0"/>
                                          </p:stCondLst>
                                        </p:cTn>
                                        <p:tgtEl>
                                          <p:spTgt spid="66"/>
                                        </p:tgtEl>
                                        <p:attrNameLst>
                                          <p:attrName>style.visibility</p:attrName>
                                        </p:attrNameLst>
                                      </p:cBhvr>
                                      <p:to>
                                        <p:strVal val="visible"/>
                                      </p:to>
                                    </p:set>
                                    <p:animEffect transition="in" filter="box(in)">
                                      <p:cBhvr>
                                        <p:cTn id="203" dur="2000"/>
                                        <p:tgtEl>
                                          <p:spTgt spid="66"/>
                                        </p:tgtEl>
                                      </p:cBhvr>
                                    </p:animEffect>
                                  </p:childTnLst>
                                </p:cTn>
                              </p:par>
                            </p:childTnLst>
                          </p:cTn>
                        </p:par>
                      </p:childTnLst>
                    </p:cTn>
                  </p:par>
                  <p:par>
                    <p:cTn id="204" fill="hold">
                      <p:stCondLst>
                        <p:cond delay="indefinite"/>
                      </p:stCondLst>
                      <p:childTnLst>
                        <p:par>
                          <p:cTn id="205" fill="hold">
                            <p:stCondLst>
                              <p:cond delay="0"/>
                            </p:stCondLst>
                            <p:childTnLst>
                              <p:par>
                                <p:cTn id="206" presetID="4" presetClass="entr" presetSubtype="16" fill="hold" grpId="0" nodeType="clickEffect">
                                  <p:stCondLst>
                                    <p:cond delay="0"/>
                                  </p:stCondLst>
                                  <p:childTnLst>
                                    <p:set>
                                      <p:cBhvr>
                                        <p:cTn id="207" dur="1" fill="hold">
                                          <p:stCondLst>
                                            <p:cond delay="0"/>
                                          </p:stCondLst>
                                        </p:cTn>
                                        <p:tgtEl>
                                          <p:spTgt spid="64"/>
                                        </p:tgtEl>
                                        <p:attrNameLst>
                                          <p:attrName>style.visibility</p:attrName>
                                        </p:attrNameLst>
                                      </p:cBhvr>
                                      <p:to>
                                        <p:strVal val="visible"/>
                                      </p:to>
                                    </p:set>
                                    <p:animEffect transition="in" filter="box(in)">
                                      <p:cBhvr>
                                        <p:cTn id="208" dur="2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ldLvl="0" animBg="1"/>
      <p:bldP spid="27" grpId="0" bldLvl="0" animBg="1"/>
      <p:bldP spid="28" grpId="0" bldLvl="0" animBg="1"/>
      <p:bldP spid="30" grpId="0" bldLvl="0" animBg="1"/>
      <p:bldP spid="31" grpId="0" bldLvl="0" animBg="1"/>
      <p:bldP spid="4" grpId="0" bldLvl="0" animBg="1"/>
      <p:bldP spid="32" grpId="0" bldLvl="0" animBg="1"/>
      <p:bldP spid="5" grpId="0" bldLvl="0" animBg="1"/>
      <p:bldP spid="7" grpId="0" bldLvl="0" animBg="1"/>
      <p:bldP spid="9" grpId="0" bldLvl="0" animBg="1"/>
      <p:bldP spid="33" grpId="0" bldLvl="0" animBg="1"/>
      <p:bldP spid="34" grpId="0" bldLvl="0" animBg="1"/>
      <p:bldP spid="22" grpId="0" bldLvl="0" animBg="1"/>
      <p:bldP spid="8" grpId="0" bldLvl="0" animBg="1"/>
      <p:bldP spid="39" grpId="0" bldLvl="0" animBg="1"/>
      <p:bldP spid="11" grpId="0" bldLvl="0" animBg="1"/>
      <p:bldP spid="18" grpId="0" bldLvl="0" animBg="1"/>
      <p:bldP spid="10" grpId="0" bldLvl="0" animBg="1"/>
      <p:bldP spid="23" grpId="0" bldLvl="0" animBg="1"/>
      <p:bldP spid="35" grpId="0" bldLvl="0" animBg="1"/>
      <p:bldP spid="14" grpId="0" bldLvl="0" animBg="1"/>
      <p:bldP spid="12" grpId="0" bldLvl="0" animBg="1"/>
      <p:bldP spid="49" grpId="0" bldLvl="0" animBg="1"/>
      <p:bldP spid="50" grpId="0" bldLvl="0" animBg="1"/>
      <p:bldP spid="51" grpId="0" bldLvl="0" animBg="1"/>
      <p:bldP spid="52" grpId="0" bldLvl="0" animBg="1"/>
      <p:bldP spid="53" grpId="0" bldLvl="0" animBg="1"/>
      <p:bldP spid="58" grpId="0" bldLvl="0" animBg="1"/>
      <p:bldP spid="54" grpId="0" bldLvl="0" animBg="1"/>
      <p:bldP spid="59" grpId="0" bldLvl="0" animBg="1"/>
      <p:bldP spid="60" grpId="0" bldLvl="0" animBg="1"/>
      <p:bldP spid="55" grpId="0" bldLvl="0" animBg="1"/>
      <p:bldP spid="56" grpId="0" bldLvl="0" animBg="1"/>
      <p:bldP spid="16" grpId="0" bldLvl="0" animBg="1"/>
      <p:bldP spid="24" grpId="0" bldLvl="0" animBg="1"/>
      <p:bldP spid="17" grpId="0" bldLvl="0" animBg="1"/>
      <p:bldP spid="48" grpId="0" bldLvl="0" animBg="1"/>
      <p:bldP spid="57" grpId="0" bldLvl="0" animBg="1"/>
      <p:bldP spid="64" grpId="0" bldLvl="0" animBg="1"/>
      <p:bldP spid="6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27250" y="217085"/>
            <a:ext cx="1232526" cy="611875"/>
          </a:xfrm>
          <a:prstGeom prst="rect">
            <a:avLst/>
          </a:prstGeom>
          <a:noFill/>
          <a:ln>
            <a:noFill/>
          </a:ln>
        </p:spPr>
      </p:pic>
      <p:cxnSp>
        <p:nvCxnSpPr>
          <p:cNvPr id="158" name="Straight Connector 158"/>
          <p:cNvCxnSpPr/>
          <p:nvPr/>
        </p:nvCxnSpPr>
        <p:spPr>
          <a:xfrm>
            <a:off x="3077845" y="2164715"/>
            <a:ext cx="852170" cy="5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a:off x="3916045" y="1853565"/>
            <a:ext cx="0" cy="311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a:off x="3905250" y="1853565"/>
            <a:ext cx="1445260" cy="76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s 2"/>
          <p:cNvSpPr/>
          <p:nvPr/>
        </p:nvSpPr>
        <p:spPr>
          <a:xfrm>
            <a:off x="3964940"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9</a:t>
            </a:r>
            <a:endParaRPr lang="en-US" sz="2000" b="1">
              <a:solidFill>
                <a:schemeClr val="tx1"/>
              </a:solidFill>
            </a:endParaRPr>
          </a:p>
        </p:txBody>
      </p:sp>
      <p:sp>
        <p:nvSpPr>
          <p:cNvPr id="9" name="Rectangles 8"/>
          <p:cNvSpPr/>
          <p:nvPr/>
        </p:nvSpPr>
        <p:spPr>
          <a:xfrm>
            <a:off x="3536950" y="223139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15" name="Straight Connector 158"/>
          <p:cNvCxnSpPr/>
          <p:nvPr/>
        </p:nvCxnSpPr>
        <p:spPr>
          <a:xfrm>
            <a:off x="3964940" y="2565400"/>
            <a:ext cx="1144270" cy="571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158"/>
          <p:cNvCxnSpPr/>
          <p:nvPr/>
        </p:nvCxnSpPr>
        <p:spPr>
          <a:xfrm>
            <a:off x="4043045" y="3192145"/>
            <a:ext cx="1307465" cy="317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Rectangles 10"/>
          <p:cNvSpPr/>
          <p:nvPr/>
        </p:nvSpPr>
        <p:spPr>
          <a:xfrm>
            <a:off x="3615055" y="288353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cxnSp>
        <p:nvCxnSpPr>
          <p:cNvPr id="7" name="Straight Arrow Connector 6"/>
          <p:cNvCxnSpPr/>
          <p:nvPr/>
        </p:nvCxnSpPr>
        <p:spPr>
          <a:xfrm>
            <a:off x="4987925" y="2177415"/>
            <a:ext cx="10795" cy="38735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 Box 9"/>
          <p:cNvSpPr txBox="1"/>
          <p:nvPr/>
        </p:nvSpPr>
        <p:spPr>
          <a:xfrm>
            <a:off x="380365" y="1205230"/>
            <a:ext cx="518795" cy="460375"/>
          </a:xfrm>
          <a:prstGeom prst="rect">
            <a:avLst/>
          </a:prstGeom>
          <a:noFill/>
        </p:spPr>
        <p:txBody>
          <a:bodyPr wrap="square" rtlCol="0" anchor="t">
            <a:spAutoFit/>
          </a:bodyPr>
          <a:p>
            <a:pPr algn="l"/>
            <a:r>
              <a:rPr lang="en-US" sz="2400" b="1">
                <a:latin typeface="Arial" panose="020B0604020202020204" pitchFamily="34" charset="0"/>
              </a:rPr>
              <a:t>a)   </a:t>
            </a:r>
            <a:endParaRPr lang="en-US" sz="2400" b="1">
              <a:latin typeface="Arial" panose="020B0604020202020204" pitchFamily="34" charset="0"/>
            </a:endParaRPr>
          </a:p>
        </p:txBody>
      </p:sp>
      <p:cxnSp>
        <p:nvCxnSpPr>
          <p:cNvPr id="142" name="Straight Arrow Connector 141"/>
          <p:cNvCxnSpPr/>
          <p:nvPr/>
        </p:nvCxnSpPr>
        <p:spPr>
          <a:xfrm flipV="1">
            <a:off x="5222240" y="1658620"/>
            <a:ext cx="527685" cy="69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flipV="1">
            <a:off x="5222240" y="3338195"/>
            <a:ext cx="527685" cy="127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Rectangles 144"/>
          <p:cNvSpPr/>
          <p:nvPr/>
        </p:nvSpPr>
        <p:spPr>
          <a:xfrm>
            <a:off x="5817235" y="145161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sp>
        <p:nvSpPr>
          <p:cNvPr id="146" name="Rectangles 145"/>
          <p:cNvSpPr/>
          <p:nvPr/>
        </p:nvSpPr>
        <p:spPr>
          <a:xfrm>
            <a:off x="5817235" y="313436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27" name="Rectangles 26"/>
          <p:cNvSpPr/>
          <p:nvPr/>
        </p:nvSpPr>
        <p:spPr>
          <a:xfrm>
            <a:off x="3077210" y="1871980"/>
            <a:ext cx="73406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2 5</a:t>
            </a:r>
            <a:endParaRPr lang="en-US" sz="2000" b="1">
              <a:solidFill>
                <a:schemeClr val="tx1"/>
              </a:solidFill>
            </a:endParaRPr>
          </a:p>
        </p:txBody>
      </p:sp>
      <p:sp>
        <p:nvSpPr>
          <p:cNvPr id="28" name="Rectangles 27"/>
          <p:cNvSpPr/>
          <p:nvPr/>
        </p:nvSpPr>
        <p:spPr>
          <a:xfrm>
            <a:off x="4363085"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6</a:t>
            </a:r>
            <a:endParaRPr lang="en-US" sz="2000" b="1">
              <a:solidFill>
                <a:schemeClr val="tx1"/>
              </a:solidFill>
            </a:endParaRPr>
          </a:p>
        </p:txBody>
      </p:sp>
      <p:sp>
        <p:nvSpPr>
          <p:cNvPr id="29" name="Rectangles 28"/>
          <p:cNvSpPr/>
          <p:nvPr/>
        </p:nvSpPr>
        <p:spPr>
          <a:xfrm>
            <a:off x="4780915"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32" name="Rectangles 31"/>
          <p:cNvSpPr/>
          <p:nvPr/>
        </p:nvSpPr>
        <p:spPr>
          <a:xfrm>
            <a:off x="3964940" y="2177415"/>
            <a:ext cx="79375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7    5</a:t>
            </a:r>
            <a:endParaRPr lang="en-US" sz="2000" b="1">
              <a:solidFill>
                <a:schemeClr val="tx1"/>
              </a:solidFill>
            </a:endParaRPr>
          </a:p>
        </p:txBody>
      </p:sp>
      <p:sp>
        <p:nvSpPr>
          <p:cNvPr id="37" name="Rectangles 36"/>
          <p:cNvSpPr/>
          <p:nvPr/>
        </p:nvSpPr>
        <p:spPr>
          <a:xfrm>
            <a:off x="4363085" y="257810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38" name="Rectangles 37"/>
          <p:cNvSpPr/>
          <p:nvPr/>
        </p:nvSpPr>
        <p:spPr>
          <a:xfrm>
            <a:off x="4780915" y="257810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39" name="Rectangles 38"/>
          <p:cNvSpPr/>
          <p:nvPr/>
        </p:nvSpPr>
        <p:spPr>
          <a:xfrm>
            <a:off x="4363085" y="150876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3</a:t>
            </a:r>
            <a:endParaRPr lang="en-US" sz="2000" b="1">
              <a:solidFill>
                <a:schemeClr val="tx1"/>
              </a:solidFill>
            </a:endParaRPr>
          </a:p>
        </p:txBody>
      </p:sp>
      <p:sp>
        <p:nvSpPr>
          <p:cNvPr id="40" name="Rectangles 39"/>
          <p:cNvSpPr/>
          <p:nvPr/>
        </p:nvSpPr>
        <p:spPr>
          <a:xfrm>
            <a:off x="4780915" y="150812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8</a:t>
            </a:r>
            <a:endParaRPr lang="en-US" sz="2000" b="1">
              <a:solidFill>
                <a:schemeClr val="tx1"/>
              </a:solidFill>
            </a:endParaRPr>
          </a:p>
        </p:txBody>
      </p:sp>
      <p:sp>
        <p:nvSpPr>
          <p:cNvPr id="41" name="Rectangles 40"/>
          <p:cNvSpPr/>
          <p:nvPr/>
        </p:nvSpPr>
        <p:spPr>
          <a:xfrm>
            <a:off x="4001135" y="2828925"/>
            <a:ext cx="119697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2    0    0 </a:t>
            </a:r>
            <a:endParaRPr lang="en-US" sz="2000" b="1">
              <a:solidFill>
                <a:schemeClr val="tx1"/>
              </a:solidFill>
            </a:endParaRPr>
          </a:p>
        </p:txBody>
      </p:sp>
      <p:sp>
        <p:nvSpPr>
          <p:cNvPr id="42" name="Rectangles 41"/>
          <p:cNvSpPr/>
          <p:nvPr/>
        </p:nvSpPr>
        <p:spPr>
          <a:xfrm>
            <a:off x="4362450" y="3192145"/>
            <a:ext cx="84010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1    1</a:t>
            </a:r>
            <a:endParaRPr lang="en-US" sz="2000" b="1">
              <a:solidFill>
                <a:schemeClr val="tx1"/>
              </a:solidFill>
            </a:endParaRPr>
          </a:p>
        </p:txBody>
      </p:sp>
      <p:sp>
        <p:nvSpPr>
          <p:cNvPr id="2" name="Rectangles 1"/>
          <p:cNvSpPr/>
          <p:nvPr/>
        </p:nvSpPr>
        <p:spPr>
          <a:xfrm>
            <a:off x="3945255" y="257810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a:t>
            </a:r>
            <a:endParaRPr lang="en-US" sz="2000" b="1">
              <a:solidFill>
                <a:schemeClr val="tx1"/>
              </a:solidFill>
            </a:endParaRPr>
          </a:p>
        </p:txBody>
      </p:sp>
      <p:sp>
        <p:nvSpPr>
          <p:cNvPr id="6" name="Rectangles 5"/>
          <p:cNvSpPr/>
          <p:nvPr>
            <p:custDataLst>
              <p:tags r:id="rId2"/>
            </p:custDataLst>
          </p:nvPr>
        </p:nvSpPr>
        <p:spPr>
          <a:xfrm>
            <a:off x="602615" y="1257300"/>
            <a:ext cx="2004060" cy="4013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rPr>
              <a:t>961 ÷ 25</a:t>
            </a:r>
            <a:endParaRPr lang="en-US" sz="2800" b="1">
              <a:solidFill>
                <a:schemeClr val="tx1"/>
              </a:solidFill>
              <a:latin typeface="Arial" panose="020B0604020202020204" pitchFamily="34" charset="0"/>
              <a:cs typeface="Arial" panose="020B0604020202020204" pitchFamily="34" charset="0"/>
            </a:endParaRPr>
          </a:p>
        </p:txBody>
      </p:sp>
      <p:sp>
        <p:nvSpPr>
          <p:cNvPr id="12" name="Rectangles 11"/>
          <p:cNvSpPr/>
          <p:nvPr/>
        </p:nvSpPr>
        <p:spPr>
          <a:xfrm>
            <a:off x="6799580" y="1058545"/>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30" name="Rectangles 29"/>
          <p:cNvSpPr/>
          <p:nvPr/>
        </p:nvSpPr>
        <p:spPr>
          <a:xfrm>
            <a:off x="7004050" y="1228090"/>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2  5</a:t>
            </a:r>
            <a:endParaRPr lang="en-US" sz="3200" b="1">
              <a:solidFill>
                <a:schemeClr val="tx1"/>
              </a:solidFill>
            </a:endParaRPr>
          </a:p>
        </p:txBody>
      </p:sp>
      <p:sp>
        <p:nvSpPr>
          <p:cNvPr id="13" name="Rectangles 12"/>
          <p:cNvSpPr/>
          <p:nvPr/>
        </p:nvSpPr>
        <p:spPr>
          <a:xfrm>
            <a:off x="7235190" y="1649095"/>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14" name="Rectangles 13"/>
          <p:cNvSpPr/>
          <p:nvPr/>
        </p:nvSpPr>
        <p:spPr>
          <a:xfrm>
            <a:off x="7548245" y="162179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3</a:t>
            </a:r>
            <a:endParaRPr lang="en-US" sz="3200" b="1">
              <a:solidFill>
                <a:schemeClr val="tx1"/>
              </a:solidFill>
            </a:endParaRPr>
          </a:p>
        </p:txBody>
      </p:sp>
      <p:cxnSp>
        <p:nvCxnSpPr>
          <p:cNvPr id="16" name="Straight Connector 15"/>
          <p:cNvCxnSpPr/>
          <p:nvPr/>
        </p:nvCxnSpPr>
        <p:spPr>
          <a:xfrm>
            <a:off x="7020560" y="2092960"/>
            <a:ext cx="1108075" cy="82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s 17"/>
          <p:cNvSpPr/>
          <p:nvPr/>
        </p:nvSpPr>
        <p:spPr>
          <a:xfrm>
            <a:off x="7548245" y="2092960"/>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5</a:t>
            </a:r>
            <a:endParaRPr lang="en-US" sz="3200" b="1">
              <a:solidFill>
                <a:schemeClr val="tx1"/>
              </a:solidFill>
            </a:endParaRPr>
          </a:p>
        </p:txBody>
      </p:sp>
      <p:sp>
        <p:nvSpPr>
          <p:cNvPr id="17" name="Rectangles 16"/>
          <p:cNvSpPr/>
          <p:nvPr/>
        </p:nvSpPr>
        <p:spPr>
          <a:xfrm>
            <a:off x="7169785" y="2101215"/>
            <a:ext cx="5156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7  </a:t>
            </a:r>
            <a:endParaRPr lang="en-US" sz="3200" b="1">
              <a:solidFill>
                <a:schemeClr val="tx1"/>
              </a:solidFill>
            </a:endParaRPr>
          </a:p>
        </p:txBody>
      </p:sp>
      <p:sp>
        <p:nvSpPr>
          <p:cNvPr id="19" name="Rectangles 18"/>
          <p:cNvSpPr/>
          <p:nvPr/>
        </p:nvSpPr>
        <p:spPr>
          <a:xfrm>
            <a:off x="1183005" y="2883535"/>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20" name="Rectangles 19"/>
          <p:cNvSpPr/>
          <p:nvPr/>
        </p:nvSpPr>
        <p:spPr>
          <a:xfrm>
            <a:off x="1387475" y="3053080"/>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2  5</a:t>
            </a:r>
            <a:endParaRPr lang="en-US" sz="3200" b="1">
              <a:solidFill>
                <a:schemeClr val="tx1"/>
              </a:solidFill>
            </a:endParaRPr>
          </a:p>
        </p:txBody>
      </p:sp>
      <p:sp>
        <p:nvSpPr>
          <p:cNvPr id="22" name="Rectangles 21"/>
          <p:cNvSpPr/>
          <p:nvPr/>
        </p:nvSpPr>
        <p:spPr>
          <a:xfrm>
            <a:off x="1618615" y="3474085"/>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23" name="Rectangles 22"/>
          <p:cNvSpPr/>
          <p:nvPr/>
        </p:nvSpPr>
        <p:spPr>
          <a:xfrm>
            <a:off x="1931670" y="344678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8</a:t>
            </a:r>
            <a:endParaRPr lang="en-US" sz="3200" b="1">
              <a:solidFill>
                <a:schemeClr val="tx1"/>
              </a:solidFill>
            </a:endParaRPr>
          </a:p>
        </p:txBody>
      </p:sp>
      <p:cxnSp>
        <p:nvCxnSpPr>
          <p:cNvPr id="24" name="Straight Connector 23"/>
          <p:cNvCxnSpPr/>
          <p:nvPr/>
        </p:nvCxnSpPr>
        <p:spPr>
          <a:xfrm>
            <a:off x="1261745" y="3923030"/>
            <a:ext cx="1250315"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s 24"/>
          <p:cNvSpPr/>
          <p:nvPr/>
        </p:nvSpPr>
        <p:spPr>
          <a:xfrm>
            <a:off x="1931670" y="3917950"/>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0</a:t>
            </a:r>
            <a:endParaRPr lang="en-US" sz="3200" b="1">
              <a:solidFill>
                <a:schemeClr val="tx1"/>
              </a:solidFill>
            </a:endParaRPr>
          </a:p>
        </p:txBody>
      </p:sp>
      <p:sp>
        <p:nvSpPr>
          <p:cNvPr id="26" name="Rectangles 25"/>
          <p:cNvSpPr/>
          <p:nvPr/>
        </p:nvSpPr>
        <p:spPr>
          <a:xfrm>
            <a:off x="1183005" y="3926205"/>
            <a:ext cx="902335"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2 0  </a:t>
            </a:r>
            <a:endParaRPr lang="en-US" sz="3200" b="1">
              <a:solidFill>
                <a:schemeClr val="tx1"/>
              </a:solidFill>
            </a:endParaRPr>
          </a:p>
        </p:txBody>
      </p:sp>
      <p:sp>
        <p:nvSpPr>
          <p:cNvPr id="8"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1" name="Rectangle 2"/>
          <p:cNvSpPr/>
          <p:nvPr/>
        </p:nvSpPr>
        <p:spPr>
          <a:xfrm>
            <a:off x="876935" y="850900"/>
            <a:ext cx="423227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2) Divide the following. </a:t>
            </a:r>
            <a:endParaRPr lang="en-IN" sz="2400" b="1" dirty="0">
              <a:solidFill>
                <a:schemeClr val="tx1"/>
              </a:solidFill>
            </a:endParaRPr>
          </a:p>
        </p:txBody>
      </p:sp>
      <p:sp>
        <p:nvSpPr>
          <p:cNvPr id="33" name="Text Box 32"/>
          <p:cNvSpPr txBox="1"/>
          <p:nvPr/>
        </p:nvSpPr>
        <p:spPr>
          <a:xfrm>
            <a:off x="5222240" y="26733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pic>
        <p:nvPicPr>
          <p:cNvPr id="34" name="Picture 33" descr="14315264-kid-reading-open-book"/>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6754495" y="2656205"/>
            <a:ext cx="2168525" cy="2318385"/>
          </a:xfrm>
          <a:prstGeom prst="rect">
            <a:avLst/>
          </a:prstGeom>
        </p:spPr>
      </p:pic>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box(in)">
                                      <p:cBhvr>
                                        <p:cTn id="7" dur="2000"/>
                                        <p:tgtEl>
                                          <p:spTgt spid="158"/>
                                        </p:tgtEl>
                                      </p:cBhvr>
                                    </p:animEffect>
                                  </p:childTnLst>
                                </p:cTn>
                              </p:par>
                              <p:par>
                                <p:cTn id="8" presetID="4"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2000"/>
                                        <p:tgtEl>
                                          <p:spTgt spid="4"/>
                                        </p:tgtEl>
                                      </p:cBhvr>
                                    </p:animEffect>
                                  </p:childTnLst>
                                </p:cTn>
                              </p:par>
                              <p:par>
                                <p:cTn id="11" presetID="4" presetClass="entr" presetSubtype="16"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ox(in)">
                                      <p:cBhvr>
                                        <p:cTn id="18" dur="2000"/>
                                        <p:tgtEl>
                                          <p:spTgt spid="2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ox(in)">
                                      <p:cBhvr>
                                        <p:cTn id="21" dur="2000"/>
                                        <p:tgtEl>
                                          <p:spTgt spid="3"/>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ox(in)">
                                      <p:cBhvr>
                                        <p:cTn id="24" dur="2000"/>
                                        <p:tgtEl>
                                          <p:spTgt spid="28"/>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box(in)">
                                      <p:cBhvr>
                                        <p:cTn id="27" dur="2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box(in)">
                                      <p:cBhvr>
                                        <p:cTn id="32" dur="2000"/>
                                        <p:tgtEl>
                                          <p:spTgt spid="30"/>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ox(in)">
                                      <p:cBhvr>
                                        <p:cTn id="35" dur="2000"/>
                                        <p:tgtEl>
                                          <p:spTgt spid="12"/>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ox(in)">
                                      <p:cBhvr>
                                        <p:cTn id="38" dur="2000"/>
                                        <p:tgtEl>
                                          <p:spTgt spid="14"/>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ox(in)">
                                      <p:cBhvr>
                                        <p:cTn id="41" dur="2000"/>
                                        <p:tgtEl>
                                          <p:spTgt spid="13"/>
                                        </p:tgtEl>
                                      </p:cBhvr>
                                    </p:animEffect>
                                  </p:childTnLst>
                                </p:cTn>
                              </p:par>
                              <p:par>
                                <p:cTn id="42" presetID="4" presetClass="entr" presetSubtype="16" fill="hold" nodeType="with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box(in)">
                                      <p:cBhvr>
                                        <p:cTn id="44" dur="2000"/>
                                        <p:tgtEl>
                                          <p:spTgt spid="16"/>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ox(in)">
                                      <p:cBhvr>
                                        <p:cTn id="47" dur="2000"/>
                                        <p:tgtEl>
                                          <p:spTgt spid="18"/>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ox(in)">
                                      <p:cBhvr>
                                        <p:cTn id="50" dur="20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box(in)">
                                      <p:cBhvr>
                                        <p:cTn id="55" dur="2000"/>
                                        <p:tgtEl>
                                          <p:spTgt spid="39"/>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box(in)">
                                      <p:cBhvr>
                                        <p:cTn id="60" dur="20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box(in)">
                                      <p:cBhvr>
                                        <p:cTn id="65" dur="2000"/>
                                        <p:tgtEl>
                                          <p:spTgt spid="9"/>
                                        </p:tgtEl>
                                      </p:cBhvr>
                                    </p:animEffect>
                                  </p:childTnLst>
                                </p:cTn>
                              </p:par>
                              <p:par>
                                <p:cTn id="66" presetID="4" presetClass="entr" presetSubtype="16" fill="hold" nodeType="with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box(in)">
                                      <p:cBhvr>
                                        <p:cTn id="68" dur="20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box(in)">
                                      <p:cBhvr>
                                        <p:cTn id="73" dur="20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2"/>
                                        </p:tgtEl>
                                        <p:attrNameLst>
                                          <p:attrName>style.visibility</p:attrName>
                                        </p:attrNameLst>
                                      </p:cBhvr>
                                      <p:to>
                                        <p:strVal val="visible"/>
                                      </p:to>
                                    </p:set>
                                    <p:animEffect transition="in" filter="box(in)">
                                      <p:cBhvr>
                                        <p:cTn id="78" dur="2000"/>
                                        <p:tgtEl>
                                          <p:spTgt spid="2"/>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nodeType="clickEffect">
                                  <p:stCondLst>
                                    <p:cond delay="0"/>
                                  </p:stCondLst>
                                  <p:childTnLst>
                                    <p:set>
                                      <p:cBhvr>
                                        <p:cTn id="82" dur="1" fill="hold">
                                          <p:stCondLst>
                                            <p:cond delay="0"/>
                                          </p:stCondLst>
                                        </p:cTn>
                                        <p:tgtEl>
                                          <p:spTgt spid="7"/>
                                        </p:tgtEl>
                                        <p:attrNameLst>
                                          <p:attrName>style.visibility</p:attrName>
                                        </p:attrNameLst>
                                      </p:cBhvr>
                                      <p:to>
                                        <p:strVal val="visible"/>
                                      </p:to>
                                    </p:set>
                                    <p:animEffect transition="in" filter="box(in)">
                                      <p:cBhvr>
                                        <p:cTn id="83" dur="2000"/>
                                        <p:tgtEl>
                                          <p:spTgt spid="7"/>
                                        </p:tgtEl>
                                      </p:cBhvr>
                                    </p:animEffect>
                                  </p:childTnLst>
                                </p:cTn>
                              </p:par>
                            </p:childTnLst>
                          </p:cTn>
                        </p:par>
                        <p:par>
                          <p:cTn id="84" fill="hold">
                            <p:stCondLst>
                              <p:cond delay="2000"/>
                            </p:stCondLst>
                            <p:childTnLst>
                              <p:par>
                                <p:cTn id="85" presetID="4" presetClass="entr" presetSubtype="16" fill="hold" grpId="0" nodeType="afterEffect">
                                  <p:stCondLst>
                                    <p:cond delay="0"/>
                                  </p:stCondLst>
                                  <p:childTnLst>
                                    <p:set>
                                      <p:cBhvr>
                                        <p:cTn id="86" dur="1" fill="hold">
                                          <p:stCondLst>
                                            <p:cond delay="0"/>
                                          </p:stCondLst>
                                        </p:cTn>
                                        <p:tgtEl>
                                          <p:spTgt spid="38"/>
                                        </p:tgtEl>
                                        <p:attrNameLst>
                                          <p:attrName>style.visibility</p:attrName>
                                        </p:attrNameLst>
                                      </p:cBhvr>
                                      <p:to>
                                        <p:strVal val="visible"/>
                                      </p:to>
                                    </p:set>
                                    <p:animEffect transition="in" filter="box(in)">
                                      <p:cBhvr>
                                        <p:cTn id="87" dur="2000"/>
                                        <p:tgtEl>
                                          <p:spTgt spid="38"/>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box(in)">
                                      <p:cBhvr>
                                        <p:cTn id="92" dur="2000"/>
                                        <p:tgtEl>
                                          <p:spTgt spid="20"/>
                                        </p:tgtEl>
                                      </p:cBhvr>
                                    </p:animEffect>
                                  </p:childTnLst>
                                </p:cTn>
                              </p:par>
                              <p:par>
                                <p:cTn id="93" presetID="4" presetClass="entr" presetSubtype="16" fill="hold" grpId="0" nodeType="with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box(in)">
                                      <p:cBhvr>
                                        <p:cTn id="95" dur="2000"/>
                                        <p:tgtEl>
                                          <p:spTgt spid="19"/>
                                        </p:tgtEl>
                                      </p:cBhvr>
                                    </p:animEffect>
                                  </p:childTnLst>
                                </p:cTn>
                              </p:par>
                              <p:par>
                                <p:cTn id="96" presetID="4" presetClass="entr" presetSubtype="16" fill="hold" grpId="0" nodeType="with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box(in)">
                                      <p:cBhvr>
                                        <p:cTn id="98" dur="2000"/>
                                        <p:tgtEl>
                                          <p:spTgt spid="23"/>
                                        </p:tgtEl>
                                      </p:cBhvr>
                                    </p:animEffect>
                                  </p:childTnLst>
                                </p:cTn>
                              </p:par>
                              <p:par>
                                <p:cTn id="99" presetID="4" presetClass="entr" presetSubtype="16" fill="hold" grpId="0" nodeType="withEffect">
                                  <p:stCondLst>
                                    <p:cond delay="0"/>
                                  </p:stCondLst>
                                  <p:childTnLst>
                                    <p:set>
                                      <p:cBhvr>
                                        <p:cTn id="100" dur="1" fill="hold">
                                          <p:stCondLst>
                                            <p:cond delay="0"/>
                                          </p:stCondLst>
                                        </p:cTn>
                                        <p:tgtEl>
                                          <p:spTgt spid="22"/>
                                        </p:tgtEl>
                                        <p:attrNameLst>
                                          <p:attrName>style.visibility</p:attrName>
                                        </p:attrNameLst>
                                      </p:cBhvr>
                                      <p:to>
                                        <p:strVal val="visible"/>
                                      </p:to>
                                    </p:set>
                                    <p:animEffect transition="in" filter="box(in)">
                                      <p:cBhvr>
                                        <p:cTn id="101" dur="2000"/>
                                        <p:tgtEl>
                                          <p:spTgt spid="22"/>
                                        </p:tgtEl>
                                      </p:cBhvr>
                                    </p:animEffect>
                                  </p:childTnLst>
                                </p:cTn>
                              </p:par>
                              <p:par>
                                <p:cTn id="102" presetID="4" presetClass="entr" presetSubtype="16" fill="hold" nodeType="with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box(in)">
                                      <p:cBhvr>
                                        <p:cTn id="104" dur="2000"/>
                                        <p:tgtEl>
                                          <p:spTgt spid="24"/>
                                        </p:tgtEl>
                                      </p:cBhvr>
                                    </p:animEffect>
                                  </p:childTnLst>
                                </p:cTn>
                              </p:par>
                              <p:par>
                                <p:cTn id="105" presetID="4" presetClass="entr" presetSubtype="16" fill="hold" grpId="0" nodeType="with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box(in)">
                                      <p:cBhvr>
                                        <p:cTn id="107" dur="2000"/>
                                        <p:tgtEl>
                                          <p:spTgt spid="25"/>
                                        </p:tgtEl>
                                      </p:cBhvr>
                                    </p:animEffect>
                                  </p:childTnLst>
                                </p:cTn>
                              </p:par>
                              <p:par>
                                <p:cTn id="108" presetID="4" presetClass="entr" presetSubtype="16" fill="hold" grpId="0" nodeType="withEffect">
                                  <p:stCondLst>
                                    <p:cond delay="0"/>
                                  </p:stCondLst>
                                  <p:childTnLst>
                                    <p:set>
                                      <p:cBhvr>
                                        <p:cTn id="109" dur="1" fill="hold">
                                          <p:stCondLst>
                                            <p:cond delay="0"/>
                                          </p:stCondLst>
                                        </p:cTn>
                                        <p:tgtEl>
                                          <p:spTgt spid="26"/>
                                        </p:tgtEl>
                                        <p:attrNameLst>
                                          <p:attrName>style.visibility</p:attrName>
                                        </p:attrNameLst>
                                      </p:cBhvr>
                                      <p:to>
                                        <p:strVal val="visible"/>
                                      </p:to>
                                    </p:set>
                                    <p:animEffect transition="in" filter="box(in)">
                                      <p:cBhvr>
                                        <p:cTn id="110" dur="2000"/>
                                        <p:tgtEl>
                                          <p:spTgt spid="26"/>
                                        </p:tgtEl>
                                      </p:cBhvr>
                                    </p:animEffect>
                                  </p:childTnLst>
                                </p:cTn>
                              </p:par>
                            </p:childTnLst>
                          </p:cTn>
                        </p:par>
                      </p:childTnLst>
                    </p:cTn>
                  </p:par>
                  <p:par>
                    <p:cTn id="111" fill="hold">
                      <p:stCondLst>
                        <p:cond delay="indefinite"/>
                      </p:stCondLst>
                      <p:childTnLst>
                        <p:par>
                          <p:cTn id="112" fill="hold">
                            <p:stCondLst>
                              <p:cond delay="0"/>
                            </p:stCondLst>
                            <p:childTnLst>
                              <p:par>
                                <p:cTn id="113" presetID="4" presetClass="entr" presetSubtype="16" fill="hold" grpId="0" nodeType="clickEffect">
                                  <p:stCondLst>
                                    <p:cond delay="0"/>
                                  </p:stCondLst>
                                  <p:childTnLst>
                                    <p:set>
                                      <p:cBhvr>
                                        <p:cTn id="114" dur="1" fill="hold">
                                          <p:stCondLst>
                                            <p:cond delay="0"/>
                                          </p:stCondLst>
                                        </p:cTn>
                                        <p:tgtEl>
                                          <p:spTgt spid="40"/>
                                        </p:tgtEl>
                                        <p:attrNameLst>
                                          <p:attrName>style.visibility</p:attrName>
                                        </p:attrNameLst>
                                      </p:cBhvr>
                                      <p:to>
                                        <p:strVal val="visible"/>
                                      </p:to>
                                    </p:set>
                                    <p:animEffect transition="in" filter="box(in)">
                                      <p:cBhvr>
                                        <p:cTn id="115" dur="2000"/>
                                        <p:tgtEl>
                                          <p:spTgt spid="40"/>
                                        </p:tgtEl>
                                      </p:cBhvr>
                                    </p:animEffect>
                                  </p:childTnLst>
                                </p:cTn>
                              </p:par>
                            </p:childTnLst>
                          </p:cTn>
                        </p:par>
                      </p:childTnLst>
                    </p:cTn>
                  </p:par>
                  <p:par>
                    <p:cTn id="116" fill="hold">
                      <p:stCondLst>
                        <p:cond delay="indefinite"/>
                      </p:stCondLst>
                      <p:childTnLst>
                        <p:par>
                          <p:cTn id="117" fill="hold">
                            <p:stCondLst>
                              <p:cond delay="0"/>
                            </p:stCondLst>
                            <p:childTnLst>
                              <p:par>
                                <p:cTn id="118" presetID="4" presetClass="entr" presetSubtype="16" fill="hold" grpId="0" nodeType="clickEffect">
                                  <p:stCondLst>
                                    <p:cond delay="0"/>
                                  </p:stCondLst>
                                  <p:childTnLst>
                                    <p:set>
                                      <p:cBhvr>
                                        <p:cTn id="119" dur="1" fill="hold">
                                          <p:stCondLst>
                                            <p:cond delay="0"/>
                                          </p:stCondLst>
                                        </p:cTn>
                                        <p:tgtEl>
                                          <p:spTgt spid="41"/>
                                        </p:tgtEl>
                                        <p:attrNameLst>
                                          <p:attrName>style.visibility</p:attrName>
                                        </p:attrNameLst>
                                      </p:cBhvr>
                                      <p:to>
                                        <p:strVal val="visible"/>
                                      </p:to>
                                    </p:set>
                                    <p:animEffect transition="in" filter="box(in)">
                                      <p:cBhvr>
                                        <p:cTn id="120" dur="2000"/>
                                        <p:tgtEl>
                                          <p:spTgt spid="41"/>
                                        </p:tgtEl>
                                      </p:cBhvr>
                                    </p:animEffect>
                                  </p:childTnLst>
                                </p:cTn>
                              </p:par>
                            </p:childTnLst>
                          </p:cTn>
                        </p:par>
                      </p:childTnLst>
                    </p:cTn>
                  </p:par>
                  <p:par>
                    <p:cTn id="121" fill="hold">
                      <p:stCondLst>
                        <p:cond delay="indefinite"/>
                      </p:stCondLst>
                      <p:childTnLst>
                        <p:par>
                          <p:cTn id="122" fill="hold">
                            <p:stCondLst>
                              <p:cond delay="0"/>
                            </p:stCondLst>
                            <p:childTnLst>
                              <p:par>
                                <p:cTn id="123" presetID="4" presetClass="entr" presetSubtype="16" fill="hold" grpId="0" nodeType="clickEffect">
                                  <p:stCondLst>
                                    <p:cond delay="0"/>
                                  </p:stCondLst>
                                  <p:childTnLst>
                                    <p:set>
                                      <p:cBhvr>
                                        <p:cTn id="124" dur="1" fill="hold">
                                          <p:stCondLst>
                                            <p:cond delay="0"/>
                                          </p:stCondLst>
                                        </p:cTn>
                                        <p:tgtEl>
                                          <p:spTgt spid="11"/>
                                        </p:tgtEl>
                                        <p:attrNameLst>
                                          <p:attrName>style.visibility</p:attrName>
                                        </p:attrNameLst>
                                      </p:cBhvr>
                                      <p:to>
                                        <p:strVal val="visible"/>
                                      </p:to>
                                    </p:set>
                                    <p:animEffect transition="in" filter="box(in)">
                                      <p:cBhvr>
                                        <p:cTn id="125" dur="2000"/>
                                        <p:tgtEl>
                                          <p:spTgt spid="11"/>
                                        </p:tgtEl>
                                      </p:cBhvr>
                                    </p:animEffect>
                                  </p:childTnLst>
                                </p:cTn>
                              </p:par>
                              <p:par>
                                <p:cTn id="126" presetID="4" presetClass="entr" presetSubtype="16" fill="hold" nodeType="withEffect">
                                  <p:stCondLst>
                                    <p:cond delay="0"/>
                                  </p:stCondLst>
                                  <p:childTnLst>
                                    <p:set>
                                      <p:cBhvr>
                                        <p:cTn id="127" dur="1" fill="hold">
                                          <p:stCondLst>
                                            <p:cond delay="0"/>
                                          </p:stCondLst>
                                        </p:cTn>
                                        <p:tgtEl>
                                          <p:spTgt spid="21"/>
                                        </p:tgtEl>
                                        <p:attrNameLst>
                                          <p:attrName>style.visibility</p:attrName>
                                        </p:attrNameLst>
                                      </p:cBhvr>
                                      <p:to>
                                        <p:strVal val="visible"/>
                                      </p:to>
                                    </p:set>
                                    <p:animEffect transition="in" filter="box(in)">
                                      <p:cBhvr>
                                        <p:cTn id="128" dur="2000"/>
                                        <p:tgtEl>
                                          <p:spTgt spid="21"/>
                                        </p:tgtEl>
                                      </p:cBhvr>
                                    </p:animEffect>
                                  </p:childTnLst>
                                </p:cTn>
                              </p:par>
                            </p:childTnLst>
                          </p:cTn>
                        </p:par>
                      </p:childTnLst>
                    </p:cTn>
                  </p:par>
                  <p:par>
                    <p:cTn id="129" fill="hold">
                      <p:stCondLst>
                        <p:cond delay="indefinite"/>
                      </p:stCondLst>
                      <p:childTnLst>
                        <p:par>
                          <p:cTn id="130" fill="hold">
                            <p:stCondLst>
                              <p:cond delay="0"/>
                            </p:stCondLst>
                            <p:childTnLst>
                              <p:par>
                                <p:cTn id="131" presetID="4" presetClass="entr" presetSubtype="16" fill="hold" grpId="0" nodeType="clickEffect">
                                  <p:stCondLst>
                                    <p:cond delay="0"/>
                                  </p:stCondLst>
                                  <p:childTnLst>
                                    <p:set>
                                      <p:cBhvr>
                                        <p:cTn id="132" dur="1" fill="hold">
                                          <p:stCondLst>
                                            <p:cond delay="0"/>
                                          </p:stCondLst>
                                        </p:cTn>
                                        <p:tgtEl>
                                          <p:spTgt spid="42"/>
                                        </p:tgtEl>
                                        <p:attrNameLst>
                                          <p:attrName>style.visibility</p:attrName>
                                        </p:attrNameLst>
                                      </p:cBhvr>
                                      <p:to>
                                        <p:strVal val="visible"/>
                                      </p:to>
                                    </p:set>
                                    <p:animEffect transition="in" filter="box(in)">
                                      <p:cBhvr>
                                        <p:cTn id="133" dur="2000"/>
                                        <p:tgtEl>
                                          <p:spTgt spid="42"/>
                                        </p:tgtEl>
                                      </p:cBhvr>
                                    </p:animEffect>
                                  </p:childTnLst>
                                </p:cTn>
                              </p:par>
                            </p:childTnLst>
                          </p:cTn>
                        </p:par>
                      </p:childTnLst>
                    </p:cTn>
                  </p:par>
                  <p:par>
                    <p:cTn id="134" fill="hold">
                      <p:stCondLst>
                        <p:cond delay="indefinite"/>
                      </p:stCondLst>
                      <p:childTnLst>
                        <p:par>
                          <p:cTn id="135" fill="hold">
                            <p:stCondLst>
                              <p:cond delay="0"/>
                            </p:stCondLst>
                            <p:childTnLst>
                              <p:par>
                                <p:cTn id="136" presetID="26" presetClass="entr" presetSubtype="0" fill="hold" nodeType="clickEffect">
                                  <p:stCondLst>
                                    <p:cond delay="0"/>
                                  </p:stCondLst>
                                  <p:childTnLst>
                                    <p:set>
                                      <p:cBhvr>
                                        <p:cTn id="137" dur="1" fill="hold">
                                          <p:stCondLst>
                                            <p:cond delay="0"/>
                                          </p:stCondLst>
                                        </p:cTn>
                                        <p:tgtEl>
                                          <p:spTgt spid="142"/>
                                        </p:tgtEl>
                                        <p:attrNameLst>
                                          <p:attrName>style.visibility</p:attrName>
                                        </p:attrNameLst>
                                      </p:cBhvr>
                                      <p:to>
                                        <p:strVal val="visible"/>
                                      </p:to>
                                    </p:set>
                                    <p:animEffect transition="in" filter="wipe(down)">
                                      <p:cBhvr>
                                        <p:cTn id="138" dur="580">
                                          <p:stCondLst>
                                            <p:cond delay="0"/>
                                          </p:stCondLst>
                                        </p:cTn>
                                        <p:tgtEl>
                                          <p:spTgt spid="142"/>
                                        </p:tgtEl>
                                      </p:cBhvr>
                                    </p:animEffect>
                                    <p:anim calcmode="lin" valueType="num">
                                      <p:cBhvr>
                                        <p:cTn id="139"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140"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141"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142"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143"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144" dur="26">
                                          <p:stCondLst>
                                            <p:cond delay="650"/>
                                          </p:stCondLst>
                                        </p:cTn>
                                        <p:tgtEl>
                                          <p:spTgt spid="142"/>
                                        </p:tgtEl>
                                      </p:cBhvr>
                                      <p:to x="100000" y="60000"/>
                                    </p:animScale>
                                    <p:animScale>
                                      <p:cBhvr>
                                        <p:cTn id="145" dur="166" decel="50000">
                                          <p:stCondLst>
                                            <p:cond delay="676"/>
                                          </p:stCondLst>
                                        </p:cTn>
                                        <p:tgtEl>
                                          <p:spTgt spid="142"/>
                                        </p:tgtEl>
                                      </p:cBhvr>
                                      <p:to x="100000" y="100000"/>
                                    </p:animScale>
                                    <p:animScale>
                                      <p:cBhvr>
                                        <p:cTn id="146" dur="26">
                                          <p:stCondLst>
                                            <p:cond delay="1312"/>
                                          </p:stCondLst>
                                        </p:cTn>
                                        <p:tgtEl>
                                          <p:spTgt spid="142"/>
                                        </p:tgtEl>
                                      </p:cBhvr>
                                      <p:to x="100000" y="80000"/>
                                    </p:animScale>
                                    <p:animScale>
                                      <p:cBhvr>
                                        <p:cTn id="147" dur="166" decel="50000">
                                          <p:stCondLst>
                                            <p:cond delay="1338"/>
                                          </p:stCondLst>
                                        </p:cTn>
                                        <p:tgtEl>
                                          <p:spTgt spid="142"/>
                                        </p:tgtEl>
                                      </p:cBhvr>
                                      <p:to x="100000" y="100000"/>
                                    </p:animScale>
                                    <p:animScale>
                                      <p:cBhvr>
                                        <p:cTn id="148" dur="26">
                                          <p:stCondLst>
                                            <p:cond delay="1642"/>
                                          </p:stCondLst>
                                        </p:cTn>
                                        <p:tgtEl>
                                          <p:spTgt spid="142"/>
                                        </p:tgtEl>
                                      </p:cBhvr>
                                      <p:to x="100000" y="90000"/>
                                    </p:animScale>
                                    <p:animScale>
                                      <p:cBhvr>
                                        <p:cTn id="149" dur="166" decel="50000">
                                          <p:stCondLst>
                                            <p:cond delay="1668"/>
                                          </p:stCondLst>
                                        </p:cTn>
                                        <p:tgtEl>
                                          <p:spTgt spid="142"/>
                                        </p:tgtEl>
                                      </p:cBhvr>
                                      <p:to x="100000" y="100000"/>
                                    </p:animScale>
                                    <p:animScale>
                                      <p:cBhvr>
                                        <p:cTn id="150" dur="26">
                                          <p:stCondLst>
                                            <p:cond delay="1808"/>
                                          </p:stCondLst>
                                        </p:cTn>
                                        <p:tgtEl>
                                          <p:spTgt spid="142"/>
                                        </p:tgtEl>
                                      </p:cBhvr>
                                      <p:to x="100000" y="95000"/>
                                    </p:animScale>
                                    <p:animScale>
                                      <p:cBhvr>
                                        <p:cTn id="151" dur="166" decel="50000">
                                          <p:stCondLst>
                                            <p:cond delay="1834"/>
                                          </p:stCondLst>
                                        </p:cTn>
                                        <p:tgtEl>
                                          <p:spTgt spid="142"/>
                                        </p:tgtEl>
                                      </p:cBhvr>
                                      <p:to x="100000" y="100000"/>
                                    </p:animScale>
                                  </p:childTnLst>
                                </p:cTn>
                              </p:par>
                              <p:par>
                                <p:cTn id="152" presetID="26" presetClass="entr" presetSubtype="0" fill="hold" grpId="0" nodeType="withEffect">
                                  <p:stCondLst>
                                    <p:cond delay="0"/>
                                  </p:stCondLst>
                                  <p:childTnLst>
                                    <p:set>
                                      <p:cBhvr>
                                        <p:cTn id="153" dur="1" fill="hold">
                                          <p:stCondLst>
                                            <p:cond delay="0"/>
                                          </p:stCondLst>
                                        </p:cTn>
                                        <p:tgtEl>
                                          <p:spTgt spid="145"/>
                                        </p:tgtEl>
                                        <p:attrNameLst>
                                          <p:attrName>style.visibility</p:attrName>
                                        </p:attrNameLst>
                                      </p:cBhvr>
                                      <p:to>
                                        <p:strVal val="visible"/>
                                      </p:to>
                                    </p:set>
                                    <p:animEffect transition="in" filter="wipe(down)">
                                      <p:cBhvr>
                                        <p:cTn id="154" dur="580">
                                          <p:stCondLst>
                                            <p:cond delay="0"/>
                                          </p:stCondLst>
                                        </p:cTn>
                                        <p:tgtEl>
                                          <p:spTgt spid="145"/>
                                        </p:tgtEl>
                                      </p:cBhvr>
                                    </p:animEffect>
                                    <p:anim calcmode="lin" valueType="num">
                                      <p:cBhvr>
                                        <p:cTn id="155"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156"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157"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158"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159"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160" dur="26">
                                          <p:stCondLst>
                                            <p:cond delay="650"/>
                                          </p:stCondLst>
                                        </p:cTn>
                                        <p:tgtEl>
                                          <p:spTgt spid="145"/>
                                        </p:tgtEl>
                                      </p:cBhvr>
                                      <p:to x="100000" y="60000"/>
                                    </p:animScale>
                                    <p:animScale>
                                      <p:cBhvr>
                                        <p:cTn id="161" dur="166" decel="50000">
                                          <p:stCondLst>
                                            <p:cond delay="676"/>
                                          </p:stCondLst>
                                        </p:cTn>
                                        <p:tgtEl>
                                          <p:spTgt spid="145"/>
                                        </p:tgtEl>
                                      </p:cBhvr>
                                      <p:to x="100000" y="100000"/>
                                    </p:animScale>
                                    <p:animScale>
                                      <p:cBhvr>
                                        <p:cTn id="162" dur="26">
                                          <p:stCondLst>
                                            <p:cond delay="1312"/>
                                          </p:stCondLst>
                                        </p:cTn>
                                        <p:tgtEl>
                                          <p:spTgt spid="145"/>
                                        </p:tgtEl>
                                      </p:cBhvr>
                                      <p:to x="100000" y="80000"/>
                                    </p:animScale>
                                    <p:animScale>
                                      <p:cBhvr>
                                        <p:cTn id="163" dur="166" decel="50000">
                                          <p:stCondLst>
                                            <p:cond delay="1338"/>
                                          </p:stCondLst>
                                        </p:cTn>
                                        <p:tgtEl>
                                          <p:spTgt spid="145"/>
                                        </p:tgtEl>
                                      </p:cBhvr>
                                      <p:to x="100000" y="100000"/>
                                    </p:animScale>
                                    <p:animScale>
                                      <p:cBhvr>
                                        <p:cTn id="164" dur="26">
                                          <p:stCondLst>
                                            <p:cond delay="1642"/>
                                          </p:stCondLst>
                                        </p:cTn>
                                        <p:tgtEl>
                                          <p:spTgt spid="145"/>
                                        </p:tgtEl>
                                      </p:cBhvr>
                                      <p:to x="100000" y="90000"/>
                                    </p:animScale>
                                    <p:animScale>
                                      <p:cBhvr>
                                        <p:cTn id="165" dur="166" decel="50000">
                                          <p:stCondLst>
                                            <p:cond delay="1668"/>
                                          </p:stCondLst>
                                        </p:cTn>
                                        <p:tgtEl>
                                          <p:spTgt spid="145"/>
                                        </p:tgtEl>
                                      </p:cBhvr>
                                      <p:to x="100000" y="100000"/>
                                    </p:animScale>
                                    <p:animScale>
                                      <p:cBhvr>
                                        <p:cTn id="166" dur="26">
                                          <p:stCondLst>
                                            <p:cond delay="1808"/>
                                          </p:stCondLst>
                                        </p:cTn>
                                        <p:tgtEl>
                                          <p:spTgt spid="145"/>
                                        </p:tgtEl>
                                      </p:cBhvr>
                                      <p:to x="100000" y="95000"/>
                                    </p:animScale>
                                    <p:animScale>
                                      <p:cBhvr>
                                        <p:cTn id="167" dur="166" decel="50000">
                                          <p:stCondLst>
                                            <p:cond delay="1834"/>
                                          </p:stCondLst>
                                        </p:cTn>
                                        <p:tgtEl>
                                          <p:spTgt spid="145"/>
                                        </p:tgtEl>
                                      </p:cBhvr>
                                      <p:to x="100000" y="100000"/>
                                    </p:animScale>
                                  </p:childTnLst>
                                </p:cTn>
                              </p:par>
                            </p:childTnLst>
                          </p:cTn>
                        </p:par>
                      </p:childTnLst>
                    </p:cTn>
                  </p:par>
                  <p:par>
                    <p:cTn id="168" fill="hold">
                      <p:stCondLst>
                        <p:cond delay="indefinite"/>
                      </p:stCondLst>
                      <p:childTnLst>
                        <p:par>
                          <p:cTn id="169" fill="hold">
                            <p:stCondLst>
                              <p:cond delay="0"/>
                            </p:stCondLst>
                            <p:childTnLst>
                              <p:par>
                                <p:cTn id="170" presetID="26" presetClass="entr" presetSubtype="0" fill="hold" nodeType="clickEffect">
                                  <p:stCondLst>
                                    <p:cond delay="0"/>
                                  </p:stCondLst>
                                  <p:childTnLst>
                                    <p:set>
                                      <p:cBhvr>
                                        <p:cTn id="171" dur="1" fill="hold">
                                          <p:stCondLst>
                                            <p:cond delay="0"/>
                                          </p:stCondLst>
                                        </p:cTn>
                                        <p:tgtEl>
                                          <p:spTgt spid="143"/>
                                        </p:tgtEl>
                                        <p:attrNameLst>
                                          <p:attrName>style.visibility</p:attrName>
                                        </p:attrNameLst>
                                      </p:cBhvr>
                                      <p:to>
                                        <p:strVal val="visible"/>
                                      </p:to>
                                    </p:set>
                                    <p:animEffect transition="in" filter="wipe(down)">
                                      <p:cBhvr>
                                        <p:cTn id="172" dur="580">
                                          <p:stCondLst>
                                            <p:cond delay="0"/>
                                          </p:stCondLst>
                                        </p:cTn>
                                        <p:tgtEl>
                                          <p:spTgt spid="143"/>
                                        </p:tgtEl>
                                      </p:cBhvr>
                                    </p:animEffect>
                                    <p:anim calcmode="lin" valueType="num">
                                      <p:cBhvr>
                                        <p:cTn id="173"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174"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175"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176"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177"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178" dur="26">
                                          <p:stCondLst>
                                            <p:cond delay="650"/>
                                          </p:stCondLst>
                                        </p:cTn>
                                        <p:tgtEl>
                                          <p:spTgt spid="143"/>
                                        </p:tgtEl>
                                      </p:cBhvr>
                                      <p:to x="100000" y="60000"/>
                                    </p:animScale>
                                    <p:animScale>
                                      <p:cBhvr>
                                        <p:cTn id="179" dur="166" decel="50000">
                                          <p:stCondLst>
                                            <p:cond delay="676"/>
                                          </p:stCondLst>
                                        </p:cTn>
                                        <p:tgtEl>
                                          <p:spTgt spid="143"/>
                                        </p:tgtEl>
                                      </p:cBhvr>
                                      <p:to x="100000" y="100000"/>
                                    </p:animScale>
                                    <p:animScale>
                                      <p:cBhvr>
                                        <p:cTn id="180" dur="26">
                                          <p:stCondLst>
                                            <p:cond delay="1312"/>
                                          </p:stCondLst>
                                        </p:cTn>
                                        <p:tgtEl>
                                          <p:spTgt spid="143"/>
                                        </p:tgtEl>
                                      </p:cBhvr>
                                      <p:to x="100000" y="80000"/>
                                    </p:animScale>
                                    <p:animScale>
                                      <p:cBhvr>
                                        <p:cTn id="181" dur="166" decel="50000">
                                          <p:stCondLst>
                                            <p:cond delay="1338"/>
                                          </p:stCondLst>
                                        </p:cTn>
                                        <p:tgtEl>
                                          <p:spTgt spid="143"/>
                                        </p:tgtEl>
                                      </p:cBhvr>
                                      <p:to x="100000" y="100000"/>
                                    </p:animScale>
                                    <p:animScale>
                                      <p:cBhvr>
                                        <p:cTn id="182" dur="26">
                                          <p:stCondLst>
                                            <p:cond delay="1642"/>
                                          </p:stCondLst>
                                        </p:cTn>
                                        <p:tgtEl>
                                          <p:spTgt spid="143"/>
                                        </p:tgtEl>
                                      </p:cBhvr>
                                      <p:to x="100000" y="90000"/>
                                    </p:animScale>
                                    <p:animScale>
                                      <p:cBhvr>
                                        <p:cTn id="183" dur="166" decel="50000">
                                          <p:stCondLst>
                                            <p:cond delay="1668"/>
                                          </p:stCondLst>
                                        </p:cTn>
                                        <p:tgtEl>
                                          <p:spTgt spid="143"/>
                                        </p:tgtEl>
                                      </p:cBhvr>
                                      <p:to x="100000" y="100000"/>
                                    </p:animScale>
                                    <p:animScale>
                                      <p:cBhvr>
                                        <p:cTn id="184" dur="26">
                                          <p:stCondLst>
                                            <p:cond delay="1808"/>
                                          </p:stCondLst>
                                        </p:cTn>
                                        <p:tgtEl>
                                          <p:spTgt spid="143"/>
                                        </p:tgtEl>
                                      </p:cBhvr>
                                      <p:to x="100000" y="95000"/>
                                    </p:animScale>
                                    <p:animScale>
                                      <p:cBhvr>
                                        <p:cTn id="185" dur="166" decel="50000">
                                          <p:stCondLst>
                                            <p:cond delay="1834"/>
                                          </p:stCondLst>
                                        </p:cTn>
                                        <p:tgtEl>
                                          <p:spTgt spid="143"/>
                                        </p:tgtEl>
                                      </p:cBhvr>
                                      <p:to x="100000" y="100000"/>
                                    </p:animScale>
                                  </p:childTnLst>
                                </p:cTn>
                              </p:par>
                              <p:par>
                                <p:cTn id="186" presetID="26" presetClass="entr" presetSubtype="0" fill="hold" grpId="0" nodeType="withEffect">
                                  <p:stCondLst>
                                    <p:cond delay="0"/>
                                  </p:stCondLst>
                                  <p:childTnLst>
                                    <p:set>
                                      <p:cBhvr>
                                        <p:cTn id="187" dur="1" fill="hold">
                                          <p:stCondLst>
                                            <p:cond delay="0"/>
                                          </p:stCondLst>
                                        </p:cTn>
                                        <p:tgtEl>
                                          <p:spTgt spid="146"/>
                                        </p:tgtEl>
                                        <p:attrNameLst>
                                          <p:attrName>style.visibility</p:attrName>
                                        </p:attrNameLst>
                                      </p:cBhvr>
                                      <p:to>
                                        <p:strVal val="visible"/>
                                      </p:to>
                                    </p:set>
                                    <p:animEffect transition="in" filter="wipe(down)">
                                      <p:cBhvr>
                                        <p:cTn id="188" dur="580">
                                          <p:stCondLst>
                                            <p:cond delay="0"/>
                                          </p:stCondLst>
                                        </p:cTn>
                                        <p:tgtEl>
                                          <p:spTgt spid="146"/>
                                        </p:tgtEl>
                                      </p:cBhvr>
                                    </p:animEffect>
                                    <p:anim calcmode="lin" valueType="num">
                                      <p:cBhvr>
                                        <p:cTn id="189"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190"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191"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192"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193"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194" dur="26">
                                          <p:stCondLst>
                                            <p:cond delay="650"/>
                                          </p:stCondLst>
                                        </p:cTn>
                                        <p:tgtEl>
                                          <p:spTgt spid="146"/>
                                        </p:tgtEl>
                                      </p:cBhvr>
                                      <p:to x="100000" y="60000"/>
                                    </p:animScale>
                                    <p:animScale>
                                      <p:cBhvr>
                                        <p:cTn id="195" dur="166" decel="50000">
                                          <p:stCondLst>
                                            <p:cond delay="676"/>
                                          </p:stCondLst>
                                        </p:cTn>
                                        <p:tgtEl>
                                          <p:spTgt spid="146"/>
                                        </p:tgtEl>
                                      </p:cBhvr>
                                      <p:to x="100000" y="100000"/>
                                    </p:animScale>
                                    <p:animScale>
                                      <p:cBhvr>
                                        <p:cTn id="196" dur="26">
                                          <p:stCondLst>
                                            <p:cond delay="1312"/>
                                          </p:stCondLst>
                                        </p:cTn>
                                        <p:tgtEl>
                                          <p:spTgt spid="146"/>
                                        </p:tgtEl>
                                      </p:cBhvr>
                                      <p:to x="100000" y="80000"/>
                                    </p:animScale>
                                    <p:animScale>
                                      <p:cBhvr>
                                        <p:cTn id="197" dur="166" decel="50000">
                                          <p:stCondLst>
                                            <p:cond delay="1338"/>
                                          </p:stCondLst>
                                        </p:cTn>
                                        <p:tgtEl>
                                          <p:spTgt spid="146"/>
                                        </p:tgtEl>
                                      </p:cBhvr>
                                      <p:to x="100000" y="100000"/>
                                    </p:animScale>
                                    <p:animScale>
                                      <p:cBhvr>
                                        <p:cTn id="198" dur="26">
                                          <p:stCondLst>
                                            <p:cond delay="1642"/>
                                          </p:stCondLst>
                                        </p:cTn>
                                        <p:tgtEl>
                                          <p:spTgt spid="146"/>
                                        </p:tgtEl>
                                      </p:cBhvr>
                                      <p:to x="100000" y="90000"/>
                                    </p:animScale>
                                    <p:animScale>
                                      <p:cBhvr>
                                        <p:cTn id="199" dur="166" decel="50000">
                                          <p:stCondLst>
                                            <p:cond delay="1668"/>
                                          </p:stCondLst>
                                        </p:cTn>
                                        <p:tgtEl>
                                          <p:spTgt spid="146"/>
                                        </p:tgtEl>
                                      </p:cBhvr>
                                      <p:to x="100000" y="100000"/>
                                    </p:animScale>
                                    <p:animScale>
                                      <p:cBhvr>
                                        <p:cTn id="200" dur="26">
                                          <p:stCondLst>
                                            <p:cond delay="1808"/>
                                          </p:stCondLst>
                                        </p:cTn>
                                        <p:tgtEl>
                                          <p:spTgt spid="146"/>
                                        </p:tgtEl>
                                      </p:cBhvr>
                                      <p:to x="100000" y="95000"/>
                                    </p:animScale>
                                    <p:animScale>
                                      <p:cBhvr>
                                        <p:cTn id="201" dur="166" decel="50000">
                                          <p:stCondLst>
                                            <p:cond delay="1834"/>
                                          </p:stCondLst>
                                        </p:cTn>
                                        <p:tgtEl>
                                          <p:spTgt spid="14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 grpId="0" bldLvl="0" animBg="1"/>
      <p:bldP spid="28" grpId="0" bldLvl="0" animBg="1"/>
      <p:bldP spid="29" grpId="0" bldLvl="0" animBg="1"/>
      <p:bldP spid="39" grpId="0" bldLvl="0" animBg="1"/>
      <p:bldP spid="32" grpId="0" bldLvl="0" animBg="1"/>
      <p:bldP spid="9" grpId="0" bldLvl="0" animBg="1"/>
      <p:bldP spid="37" grpId="0" bldLvl="0" animBg="1"/>
      <p:bldP spid="38" grpId="0" bldLvl="0" animBg="1"/>
      <p:bldP spid="40" grpId="0" bldLvl="0" animBg="1"/>
      <p:bldP spid="41" grpId="0" bldLvl="0" animBg="1"/>
      <p:bldP spid="11" grpId="0" bldLvl="0" animBg="1"/>
      <p:bldP spid="42" grpId="0" bldLvl="0" animBg="1"/>
      <p:bldP spid="145" grpId="0" bldLvl="0" animBg="1"/>
      <p:bldP spid="146" grpId="0" bldLvl="0" animBg="1"/>
      <p:bldP spid="2" grpId="0" bldLvl="0" animBg="1"/>
      <p:bldP spid="30" grpId="0" bldLvl="0" animBg="1"/>
      <p:bldP spid="12" grpId="0" bldLvl="0" animBg="1"/>
      <p:bldP spid="14" grpId="0" bldLvl="0" animBg="1"/>
      <p:bldP spid="13" grpId="0" bldLvl="0" animBg="1"/>
      <p:bldP spid="18" grpId="0" bldLvl="0" animBg="1"/>
      <p:bldP spid="17" grpId="0" bldLvl="0" animBg="1"/>
      <p:bldP spid="20" grpId="0" bldLvl="0" animBg="1"/>
      <p:bldP spid="19" grpId="0" bldLvl="0" animBg="1"/>
      <p:bldP spid="23" grpId="0" bldLvl="0" animBg="1"/>
      <p:bldP spid="22" grpId="0" bldLvl="0" animBg="1"/>
      <p:bldP spid="25" grpId="0" bldLvl="0" animBg="1"/>
      <p:bldP spid="26"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73275" y="217085"/>
            <a:ext cx="1232526" cy="611875"/>
          </a:xfrm>
          <a:prstGeom prst="rect">
            <a:avLst/>
          </a:prstGeom>
          <a:noFill/>
          <a:ln>
            <a:noFill/>
          </a:ln>
        </p:spPr>
      </p:pic>
      <p:cxnSp>
        <p:nvCxnSpPr>
          <p:cNvPr id="158" name="Straight Connector 158"/>
          <p:cNvCxnSpPr/>
          <p:nvPr/>
        </p:nvCxnSpPr>
        <p:spPr>
          <a:xfrm>
            <a:off x="1057910" y="2509520"/>
            <a:ext cx="852170" cy="5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a:off x="1885315" y="2177415"/>
            <a:ext cx="0" cy="311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a:off x="1885315" y="2198370"/>
            <a:ext cx="1858645" cy="146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s 2"/>
          <p:cNvSpPr/>
          <p:nvPr/>
        </p:nvSpPr>
        <p:spPr>
          <a:xfrm>
            <a:off x="1945005"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8</a:t>
            </a:r>
            <a:endParaRPr lang="en-US" sz="2000" b="1">
              <a:solidFill>
                <a:schemeClr val="tx1"/>
              </a:solidFill>
            </a:endParaRPr>
          </a:p>
        </p:txBody>
      </p:sp>
      <p:sp>
        <p:nvSpPr>
          <p:cNvPr id="9" name="Rectangles 8"/>
          <p:cNvSpPr/>
          <p:nvPr/>
        </p:nvSpPr>
        <p:spPr>
          <a:xfrm>
            <a:off x="1517015" y="257619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15" name="Straight Connector 158"/>
          <p:cNvCxnSpPr/>
          <p:nvPr/>
        </p:nvCxnSpPr>
        <p:spPr>
          <a:xfrm>
            <a:off x="1945005" y="2910205"/>
            <a:ext cx="1144270" cy="571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158"/>
          <p:cNvCxnSpPr/>
          <p:nvPr/>
        </p:nvCxnSpPr>
        <p:spPr>
          <a:xfrm>
            <a:off x="1977390" y="3536950"/>
            <a:ext cx="1546225" cy="635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Rectangles 10"/>
          <p:cNvSpPr/>
          <p:nvPr/>
        </p:nvSpPr>
        <p:spPr>
          <a:xfrm>
            <a:off x="1595120" y="322834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cxnSp>
        <p:nvCxnSpPr>
          <p:cNvPr id="7" name="Straight Arrow Connector 6"/>
          <p:cNvCxnSpPr>
            <a:endCxn id="38" idx="0"/>
          </p:cNvCxnSpPr>
          <p:nvPr/>
        </p:nvCxnSpPr>
        <p:spPr>
          <a:xfrm>
            <a:off x="2941955" y="2519045"/>
            <a:ext cx="5715" cy="4133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flipV="1">
            <a:off x="3656965" y="2026285"/>
            <a:ext cx="527685" cy="69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flipV="1">
            <a:off x="3512820" y="3689350"/>
            <a:ext cx="527685" cy="127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Rectangles 144"/>
          <p:cNvSpPr/>
          <p:nvPr/>
        </p:nvSpPr>
        <p:spPr>
          <a:xfrm>
            <a:off x="4114165" y="177673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sp>
        <p:nvSpPr>
          <p:cNvPr id="146" name="Rectangles 145"/>
          <p:cNvSpPr/>
          <p:nvPr/>
        </p:nvSpPr>
        <p:spPr>
          <a:xfrm>
            <a:off x="4114165" y="348488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27" name="Rectangles 26"/>
          <p:cNvSpPr/>
          <p:nvPr/>
        </p:nvSpPr>
        <p:spPr>
          <a:xfrm>
            <a:off x="1153795" y="2216785"/>
            <a:ext cx="63754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3 2</a:t>
            </a:r>
            <a:endParaRPr lang="en-US" sz="2000" b="1">
              <a:solidFill>
                <a:schemeClr val="tx1"/>
              </a:solidFill>
            </a:endParaRPr>
          </a:p>
        </p:txBody>
      </p:sp>
      <p:sp>
        <p:nvSpPr>
          <p:cNvPr id="28" name="Rectangles 27"/>
          <p:cNvSpPr/>
          <p:nvPr/>
        </p:nvSpPr>
        <p:spPr>
          <a:xfrm>
            <a:off x="234315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3</a:t>
            </a:r>
            <a:endParaRPr lang="en-US" sz="2000" b="1">
              <a:solidFill>
                <a:schemeClr val="tx1"/>
              </a:solidFill>
            </a:endParaRPr>
          </a:p>
        </p:txBody>
      </p:sp>
      <p:sp>
        <p:nvSpPr>
          <p:cNvPr id="29" name="Rectangles 28"/>
          <p:cNvSpPr/>
          <p:nvPr/>
        </p:nvSpPr>
        <p:spPr>
          <a:xfrm>
            <a:off x="276098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3</a:t>
            </a:r>
            <a:endParaRPr lang="en-US" sz="2000" b="1">
              <a:solidFill>
                <a:schemeClr val="tx1"/>
              </a:solidFill>
            </a:endParaRPr>
          </a:p>
        </p:txBody>
      </p:sp>
      <p:sp>
        <p:nvSpPr>
          <p:cNvPr id="32" name="Rectangles 31"/>
          <p:cNvSpPr/>
          <p:nvPr/>
        </p:nvSpPr>
        <p:spPr>
          <a:xfrm>
            <a:off x="1945005" y="2522220"/>
            <a:ext cx="79375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6    4</a:t>
            </a:r>
            <a:endParaRPr lang="en-US" sz="2000" b="1">
              <a:solidFill>
                <a:schemeClr val="tx1"/>
              </a:solidFill>
            </a:endParaRPr>
          </a:p>
        </p:txBody>
      </p:sp>
      <p:sp>
        <p:nvSpPr>
          <p:cNvPr id="37" name="Rectangles 36"/>
          <p:cNvSpPr/>
          <p:nvPr/>
        </p:nvSpPr>
        <p:spPr>
          <a:xfrm>
            <a:off x="2343150" y="292290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9</a:t>
            </a:r>
            <a:endParaRPr lang="en-US" sz="2000" b="1">
              <a:solidFill>
                <a:schemeClr val="tx1"/>
              </a:solidFill>
            </a:endParaRPr>
          </a:p>
        </p:txBody>
      </p:sp>
      <p:sp>
        <p:nvSpPr>
          <p:cNvPr id="38" name="Rectangles 37"/>
          <p:cNvSpPr/>
          <p:nvPr/>
        </p:nvSpPr>
        <p:spPr>
          <a:xfrm>
            <a:off x="2738755" y="293243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3</a:t>
            </a:r>
            <a:endParaRPr lang="en-US" sz="2000" b="1">
              <a:solidFill>
                <a:schemeClr val="tx1"/>
              </a:solidFill>
            </a:endParaRPr>
          </a:p>
        </p:txBody>
      </p:sp>
      <p:sp>
        <p:nvSpPr>
          <p:cNvPr id="39" name="Rectangles 38"/>
          <p:cNvSpPr/>
          <p:nvPr/>
        </p:nvSpPr>
        <p:spPr>
          <a:xfrm>
            <a:off x="2343150" y="185356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a:t>
            </a:r>
            <a:endParaRPr lang="en-US" sz="2000" b="1">
              <a:solidFill>
                <a:schemeClr val="tx1"/>
              </a:solidFill>
            </a:endParaRPr>
          </a:p>
        </p:txBody>
      </p:sp>
      <p:sp>
        <p:nvSpPr>
          <p:cNvPr id="40" name="Rectangles 39"/>
          <p:cNvSpPr/>
          <p:nvPr/>
        </p:nvSpPr>
        <p:spPr>
          <a:xfrm>
            <a:off x="2760980" y="186944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6</a:t>
            </a:r>
            <a:endParaRPr lang="en-US" sz="2000" b="1">
              <a:solidFill>
                <a:schemeClr val="tx1"/>
              </a:solidFill>
            </a:endParaRPr>
          </a:p>
        </p:txBody>
      </p:sp>
      <p:sp>
        <p:nvSpPr>
          <p:cNvPr id="41" name="Rectangles 40"/>
          <p:cNvSpPr/>
          <p:nvPr/>
        </p:nvSpPr>
        <p:spPr>
          <a:xfrm>
            <a:off x="1990090" y="3237865"/>
            <a:ext cx="118872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1    9   2</a:t>
            </a:r>
            <a:endParaRPr lang="en-US" sz="2000" b="1">
              <a:solidFill>
                <a:schemeClr val="tx1"/>
              </a:solidFill>
            </a:endParaRPr>
          </a:p>
        </p:txBody>
      </p:sp>
      <p:sp>
        <p:nvSpPr>
          <p:cNvPr id="42" name="Rectangles 41"/>
          <p:cNvSpPr/>
          <p:nvPr/>
        </p:nvSpPr>
        <p:spPr>
          <a:xfrm>
            <a:off x="2696210" y="356235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1</a:t>
            </a:r>
            <a:endParaRPr lang="en-US" sz="2000" b="1">
              <a:solidFill>
                <a:schemeClr val="tx1"/>
              </a:solidFill>
            </a:endParaRPr>
          </a:p>
        </p:txBody>
      </p:sp>
      <p:sp>
        <p:nvSpPr>
          <p:cNvPr id="6" name="Rectangles 5"/>
          <p:cNvSpPr/>
          <p:nvPr>
            <p:custDataLst>
              <p:tags r:id="rId2"/>
            </p:custDataLst>
          </p:nvPr>
        </p:nvSpPr>
        <p:spPr>
          <a:xfrm>
            <a:off x="692150" y="1257300"/>
            <a:ext cx="2004060" cy="4013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sym typeface="+mn-ea"/>
              </a:rPr>
              <a:t>8339 ÷ 32</a:t>
            </a:r>
            <a:endParaRPr lang="en-US" sz="2800" b="1">
              <a:solidFill>
                <a:schemeClr val="tx1"/>
              </a:solidFill>
              <a:latin typeface="Arial" panose="020B0604020202020204" pitchFamily="34" charset="0"/>
              <a:cs typeface="Arial" panose="020B0604020202020204" pitchFamily="34" charset="0"/>
            </a:endParaRPr>
          </a:p>
        </p:txBody>
      </p:sp>
      <p:sp>
        <p:nvSpPr>
          <p:cNvPr id="19" name="Text Box 18"/>
          <p:cNvSpPr txBox="1"/>
          <p:nvPr/>
        </p:nvSpPr>
        <p:spPr>
          <a:xfrm>
            <a:off x="285115" y="1228090"/>
            <a:ext cx="670560" cy="460375"/>
          </a:xfrm>
          <a:prstGeom prst="rect">
            <a:avLst/>
          </a:prstGeom>
          <a:noFill/>
        </p:spPr>
        <p:txBody>
          <a:bodyPr wrap="square" rtlCol="0" anchor="t">
            <a:spAutoFit/>
          </a:bodyPr>
          <a:p>
            <a:pPr algn="l"/>
            <a:r>
              <a:rPr lang="en-US" sz="2400" b="1">
                <a:latin typeface="Arial" panose="020B0604020202020204" pitchFamily="34" charset="0"/>
              </a:rPr>
              <a:t>b)   </a:t>
            </a:r>
            <a:endParaRPr lang="en-US" sz="2400" b="1">
              <a:latin typeface="Arial" panose="020B0604020202020204" pitchFamily="34" charset="0"/>
            </a:endParaRPr>
          </a:p>
        </p:txBody>
      </p:sp>
      <p:sp>
        <p:nvSpPr>
          <p:cNvPr id="2" name="Rectangles 1"/>
          <p:cNvSpPr/>
          <p:nvPr/>
        </p:nvSpPr>
        <p:spPr>
          <a:xfrm>
            <a:off x="309499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9</a:t>
            </a:r>
            <a:endParaRPr lang="en-US" sz="2000" b="1">
              <a:solidFill>
                <a:schemeClr val="tx1"/>
              </a:solidFill>
            </a:endParaRPr>
          </a:p>
        </p:txBody>
      </p:sp>
      <p:cxnSp>
        <p:nvCxnSpPr>
          <p:cNvPr id="10" name="Straight Arrow Connector 9"/>
          <p:cNvCxnSpPr>
            <a:endCxn id="12" idx="0"/>
          </p:cNvCxnSpPr>
          <p:nvPr/>
        </p:nvCxnSpPr>
        <p:spPr>
          <a:xfrm flipH="1">
            <a:off x="3291205" y="2509520"/>
            <a:ext cx="7620" cy="103378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s 11"/>
          <p:cNvSpPr/>
          <p:nvPr/>
        </p:nvSpPr>
        <p:spPr>
          <a:xfrm>
            <a:off x="3068955" y="354330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9</a:t>
            </a:r>
            <a:endParaRPr lang="en-US" sz="2000" b="1">
              <a:solidFill>
                <a:schemeClr val="tx1"/>
              </a:solidFill>
            </a:endParaRPr>
          </a:p>
        </p:txBody>
      </p:sp>
      <p:sp>
        <p:nvSpPr>
          <p:cNvPr id="13" name="Rectangles 12"/>
          <p:cNvSpPr/>
          <p:nvPr/>
        </p:nvSpPr>
        <p:spPr>
          <a:xfrm>
            <a:off x="3068955" y="186944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0</a:t>
            </a:r>
            <a:endParaRPr lang="en-US" sz="2000" b="1">
              <a:solidFill>
                <a:schemeClr val="tx1"/>
              </a:solidFill>
            </a:endParaRPr>
          </a:p>
        </p:txBody>
      </p:sp>
      <p:sp>
        <p:nvSpPr>
          <p:cNvPr id="45" name="Rectangles 44"/>
          <p:cNvSpPr/>
          <p:nvPr/>
        </p:nvSpPr>
        <p:spPr>
          <a:xfrm>
            <a:off x="5031740" y="859155"/>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46" name="Rectangles 45"/>
          <p:cNvSpPr/>
          <p:nvPr/>
        </p:nvSpPr>
        <p:spPr>
          <a:xfrm>
            <a:off x="5402580" y="982345"/>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3  2</a:t>
            </a:r>
            <a:endParaRPr lang="en-US" sz="3200" b="1">
              <a:solidFill>
                <a:schemeClr val="tx1"/>
              </a:solidFill>
            </a:endParaRPr>
          </a:p>
        </p:txBody>
      </p:sp>
      <p:sp>
        <p:nvSpPr>
          <p:cNvPr id="47" name="Rectangles 46"/>
          <p:cNvSpPr/>
          <p:nvPr/>
        </p:nvSpPr>
        <p:spPr>
          <a:xfrm>
            <a:off x="5594985" y="1453515"/>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48" name="Rectangles 47"/>
          <p:cNvSpPr/>
          <p:nvPr/>
        </p:nvSpPr>
        <p:spPr>
          <a:xfrm>
            <a:off x="5930265" y="139827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6</a:t>
            </a:r>
            <a:endParaRPr lang="en-US" sz="3200" b="1">
              <a:solidFill>
                <a:schemeClr val="tx1"/>
              </a:solidFill>
            </a:endParaRPr>
          </a:p>
        </p:txBody>
      </p:sp>
      <p:cxnSp>
        <p:nvCxnSpPr>
          <p:cNvPr id="49" name="Straight Connector 48"/>
          <p:cNvCxnSpPr/>
          <p:nvPr/>
        </p:nvCxnSpPr>
        <p:spPr>
          <a:xfrm>
            <a:off x="5236845" y="1899285"/>
            <a:ext cx="1243965" cy="171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s 49"/>
          <p:cNvSpPr/>
          <p:nvPr/>
        </p:nvSpPr>
        <p:spPr>
          <a:xfrm>
            <a:off x="5960745" y="1943100"/>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a:t>
            </a:r>
            <a:endParaRPr lang="en-US" sz="3200" b="1">
              <a:solidFill>
                <a:schemeClr val="tx1"/>
              </a:solidFill>
            </a:endParaRPr>
          </a:p>
        </p:txBody>
      </p:sp>
      <p:sp>
        <p:nvSpPr>
          <p:cNvPr id="51" name="Rectangles 50"/>
          <p:cNvSpPr/>
          <p:nvPr/>
        </p:nvSpPr>
        <p:spPr>
          <a:xfrm>
            <a:off x="5553075" y="1943100"/>
            <a:ext cx="5791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9  </a:t>
            </a:r>
            <a:endParaRPr lang="en-US" sz="3200" b="1">
              <a:solidFill>
                <a:schemeClr val="tx1"/>
              </a:solidFill>
            </a:endParaRPr>
          </a:p>
        </p:txBody>
      </p:sp>
      <p:sp>
        <p:nvSpPr>
          <p:cNvPr id="52" name="Rectangles 51"/>
          <p:cNvSpPr/>
          <p:nvPr/>
        </p:nvSpPr>
        <p:spPr>
          <a:xfrm>
            <a:off x="5197475" y="2755900"/>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53" name="Rectangles 52"/>
          <p:cNvSpPr/>
          <p:nvPr/>
        </p:nvSpPr>
        <p:spPr>
          <a:xfrm>
            <a:off x="5351145" y="2886710"/>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3  2</a:t>
            </a:r>
            <a:endParaRPr lang="en-US" sz="3200" b="1">
              <a:solidFill>
                <a:schemeClr val="tx1"/>
              </a:solidFill>
            </a:endParaRPr>
          </a:p>
        </p:txBody>
      </p:sp>
      <p:sp>
        <p:nvSpPr>
          <p:cNvPr id="54" name="Rectangles 53"/>
          <p:cNvSpPr/>
          <p:nvPr/>
        </p:nvSpPr>
        <p:spPr>
          <a:xfrm>
            <a:off x="5553075" y="3357880"/>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55" name="Rectangles 54"/>
          <p:cNvSpPr/>
          <p:nvPr/>
        </p:nvSpPr>
        <p:spPr>
          <a:xfrm>
            <a:off x="5868670" y="332486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a:t>
            </a:r>
            <a:endParaRPr lang="en-US" sz="3200" b="1">
              <a:solidFill>
                <a:schemeClr val="tx1"/>
              </a:solidFill>
            </a:endParaRPr>
          </a:p>
        </p:txBody>
      </p:sp>
      <p:cxnSp>
        <p:nvCxnSpPr>
          <p:cNvPr id="56" name="Straight Connector 55"/>
          <p:cNvCxnSpPr/>
          <p:nvPr/>
        </p:nvCxnSpPr>
        <p:spPr>
          <a:xfrm>
            <a:off x="5402580" y="3796030"/>
            <a:ext cx="1108075" cy="82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s 56"/>
          <p:cNvSpPr/>
          <p:nvPr/>
        </p:nvSpPr>
        <p:spPr>
          <a:xfrm>
            <a:off x="5899150" y="3804285"/>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4</a:t>
            </a:r>
            <a:endParaRPr lang="en-US" sz="3200" b="1">
              <a:solidFill>
                <a:schemeClr val="tx1"/>
              </a:solidFill>
            </a:endParaRPr>
          </a:p>
        </p:txBody>
      </p:sp>
      <p:sp>
        <p:nvSpPr>
          <p:cNvPr id="58" name="Rectangles 57"/>
          <p:cNvSpPr/>
          <p:nvPr/>
        </p:nvSpPr>
        <p:spPr>
          <a:xfrm>
            <a:off x="5466080" y="3804285"/>
            <a:ext cx="5156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6  </a:t>
            </a:r>
            <a:endParaRPr lang="en-US" sz="3200" b="1">
              <a:solidFill>
                <a:schemeClr val="tx1"/>
              </a:solidFill>
            </a:endParaRPr>
          </a:p>
        </p:txBody>
      </p:sp>
      <p:sp>
        <p:nvSpPr>
          <p:cNvPr id="23" name="Rectangles 22"/>
          <p:cNvSpPr/>
          <p:nvPr/>
        </p:nvSpPr>
        <p:spPr>
          <a:xfrm>
            <a:off x="1945005" y="291592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22" name="Rectangles 21"/>
          <p:cNvSpPr/>
          <p:nvPr/>
        </p:nvSpPr>
        <p:spPr>
          <a:xfrm>
            <a:off x="5109210" y="1943100"/>
            <a:ext cx="5791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1  </a:t>
            </a:r>
            <a:endParaRPr lang="en-US" sz="3200" b="1">
              <a:solidFill>
                <a:schemeClr val="tx1"/>
              </a:solidFill>
            </a:endParaRPr>
          </a:p>
        </p:txBody>
      </p:sp>
      <p:sp>
        <p:nvSpPr>
          <p:cNvPr id="8"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4</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pic>
        <p:nvPicPr>
          <p:cNvPr id="24" name="Picture 23" descr="14315264-kid-reading-open-book"/>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6938010" y="2704465"/>
            <a:ext cx="2168525" cy="2318385"/>
          </a:xfrm>
          <a:prstGeom prst="rect">
            <a:avLst/>
          </a:prstGeom>
        </p:spPr>
      </p:pic>
      <p:sp>
        <p:nvSpPr>
          <p:cNvPr id="33" name="Text Box 32"/>
          <p:cNvSpPr txBox="1"/>
          <p:nvPr/>
        </p:nvSpPr>
        <p:spPr>
          <a:xfrm>
            <a:off x="5062855" y="16700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ox(in)">
                                      <p:cBhvr>
                                        <p:cTn id="10" dur="2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58"/>
                                        </p:tgtEl>
                                        <p:attrNameLst>
                                          <p:attrName>style.visibility</p:attrName>
                                        </p:attrNameLst>
                                      </p:cBhvr>
                                      <p:to>
                                        <p:strVal val="visible"/>
                                      </p:to>
                                    </p:set>
                                    <p:animEffect transition="in" filter="box(in)">
                                      <p:cBhvr>
                                        <p:cTn id="15" dur="2000"/>
                                        <p:tgtEl>
                                          <p:spTgt spid="158"/>
                                        </p:tgtEl>
                                      </p:cBhvr>
                                    </p:animEffect>
                                  </p:childTnLst>
                                </p:cTn>
                              </p:par>
                              <p:par>
                                <p:cTn id="16" presetID="4" presetClass="entr" presetSubtype="16"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2000"/>
                                        <p:tgtEl>
                                          <p:spTgt spid="4"/>
                                        </p:tgtEl>
                                      </p:cBhvr>
                                    </p:animEffect>
                                  </p:childTnLst>
                                </p:cTn>
                              </p:par>
                              <p:par>
                                <p:cTn id="19" presetID="4" presetClass="entr" presetSubtype="16"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2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ox(in)">
                                      <p:cBhvr>
                                        <p:cTn id="26" dur="2000"/>
                                        <p:tgtEl>
                                          <p:spTgt spid="27"/>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box(in)">
                                      <p:cBhvr>
                                        <p:cTn id="29" dur="2000"/>
                                        <p:tgtEl>
                                          <p:spTgt spid="3"/>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box(in)">
                                      <p:cBhvr>
                                        <p:cTn id="32" dur="2000"/>
                                        <p:tgtEl>
                                          <p:spTgt spid="28"/>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box(in)">
                                      <p:cBhvr>
                                        <p:cTn id="35" dur="2000"/>
                                        <p:tgtEl>
                                          <p:spTgt spid="2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ox(in)">
                                      <p:cBhvr>
                                        <p:cTn id="38" dur="20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53"/>
                                        </p:tgtEl>
                                        <p:attrNameLst>
                                          <p:attrName>style.visibility</p:attrName>
                                        </p:attrNameLst>
                                      </p:cBhvr>
                                      <p:to>
                                        <p:strVal val="visible"/>
                                      </p:to>
                                    </p:set>
                                    <p:animEffect transition="in" filter="box(in)">
                                      <p:cBhvr>
                                        <p:cTn id="43" dur="2000"/>
                                        <p:tgtEl>
                                          <p:spTgt spid="53"/>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box(in)">
                                      <p:cBhvr>
                                        <p:cTn id="46" dur="2000"/>
                                        <p:tgtEl>
                                          <p:spTgt spid="52"/>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55"/>
                                        </p:tgtEl>
                                        <p:attrNameLst>
                                          <p:attrName>style.visibility</p:attrName>
                                        </p:attrNameLst>
                                      </p:cBhvr>
                                      <p:to>
                                        <p:strVal val="visible"/>
                                      </p:to>
                                    </p:set>
                                    <p:animEffect transition="in" filter="box(in)">
                                      <p:cBhvr>
                                        <p:cTn id="49" dur="2000"/>
                                        <p:tgtEl>
                                          <p:spTgt spid="55"/>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box(in)">
                                      <p:cBhvr>
                                        <p:cTn id="52" dur="2000"/>
                                        <p:tgtEl>
                                          <p:spTgt spid="54"/>
                                        </p:tgtEl>
                                      </p:cBhvr>
                                    </p:animEffect>
                                  </p:childTnLst>
                                </p:cTn>
                              </p:par>
                              <p:par>
                                <p:cTn id="53" presetID="4" presetClass="entr" presetSubtype="16" fill="hold" nodeType="withEffect">
                                  <p:stCondLst>
                                    <p:cond delay="0"/>
                                  </p:stCondLst>
                                  <p:childTnLst>
                                    <p:set>
                                      <p:cBhvr>
                                        <p:cTn id="54" dur="1" fill="hold">
                                          <p:stCondLst>
                                            <p:cond delay="0"/>
                                          </p:stCondLst>
                                        </p:cTn>
                                        <p:tgtEl>
                                          <p:spTgt spid="56"/>
                                        </p:tgtEl>
                                        <p:attrNameLst>
                                          <p:attrName>style.visibility</p:attrName>
                                        </p:attrNameLst>
                                      </p:cBhvr>
                                      <p:to>
                                        <p:strVal val="visible"/>
                                      </p:to>
                                    </p:set>
                                    <p:animEffect transition="in" filter="box(in)">
                                      <p:cBhvr>
                                        <p:cTn id="55" dur="2000"/>
                                        <p:tgtEl>
                                          <p:spTgt spid="56"/>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57"/>
                                        </p:tgtEl>
                                        <p:attrNameLst>
                                          <p:attrName>style.visibility</p:attrName>
                                        </p:attrNameLst>
                                      </p:cBhvr>
                                      <p:to>
                                        <p:strVal val="visible"/>
                                      </p:to>
                                    </p:set>
                                    <p:animEffect transition="in" filter="box(in)">
                                      <p:cBhvr>
                                        <p:cTn id="58" dur="2000"/>
                                        <p:tgtEl>
                                          <p:spTgt spid="57"/>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58"/>
                                        </p:tgtEl>
                                        <p:attrNameLst>
                                          <p:attrName>style.visibility</p:attrName>
                                        </p:attrNameLst>
                                      </p:cBhvr>
                                      <p:to>
                                        <p:strVal val="visible"/>
                                      </p:to>
                                    </p:set>
                                    <p:animEffect transition="in" filter="box(in)">
                                      <p:cBhvr>
                                        <p:cTn id="61" dur="2000"/>
                                        <p:tgtEl>
                                          <p:spTgt spid="58"/>
                                        </p:tgtEl>
                                      </p:cBhvr>
                                    </p:animEffect>
                                  </p:childTnLst>
                                </p:cTn>
                              </p:par>
                            </p:childTnLst>
                          </p:cTn>
                        </p:par>
                      </p:childTnLst>
                    </p:cTn>
                  </p:par>
                  <p:par>
                    <p:cTn id="62" fill="hold">
                      <p:stCondLst>
                        <p:cond delay="indefinite"/>
                      </p:stCondLst>
                      <p:childTnLst>
                        <p:par>
                          <p:cTn id="63" fill="hold">
                            <p:stCondLst>
                              <p:cond delay="0"/>
                            </p:stCondLst>
                            <p:childTnLst>
                              <p:par>
                                <p:cTn id="64" presetID="4" presetClass="entr" presetSubtype="16" fill="hold" grpId="0" nodeType="clickEffect">
                                  <p:stCondLst>
                                    <p:cond delay="0"/>
                                  </p:stCondLst>
                                  <p:childTnLst>
                                    <p:set>
                                      <p:cBhvr>
                                        <p:cTn id="65" dur="1" fill="hold">
                                          <p:stCondLst>
                                            <p:cond delay="0"/>
                                          </p:stCondLst>
                                        </p:cTn>
                                        <p:tgtEl>
                                          <p:spTgt spid="39"/>
                                        </p:tgtEl>
                                        <p:attrNameLst>
                                          <p:attrName>style.visibility</p:attrName>
                                        </p:attrNameLst>
                                      </p:cBhvr>
                                      <p:to>
                                        <p:strVal val="visible"/>
                                      </p:to>
                                    </p:set>
                                    <p:animEffect transition="in" filter="box(in)">
                                      <p:cBhvr>
                                        <p:cTn id="66" dur="2000"/>
                                        <p:tgtEl>
                                          <p:spTgt spid="39"/>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grpId="0" nodeType="click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box(in)">
                                      <p:cBhvr>
                                        <p:cTn id="71" dur="2000"/>
                                        <p:tgtEl>
                                          <p:spTgt spid="32"/>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box(in)">
                                      <p:cBhvr>
                                        <p:cTn id="76" dur="2000"/>
                                        <p:tgtEl>
                                          <p:spTgt spid="9"/>
                                        </p:tgtEl>
                                      </p:cBhvr>
                                    </p:animEffect>
                                  </p:childTnLst>
                                </p:cTn>
                              </p:par>
                              <p:par>
                                <p:cTn id="77" presetID="4" presetClass="entr" presetSubtype="16" fill="hold" nodeType="with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box(in)">
                                      <p:cBhvr>
                                        <p:cTn id="79" dur="20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4" presetClass="entr" presetSubtype="16" fill="hold" grpId="0" nodeType="clickEffect">
                                  <p:stCondLst>
                                    <p:cond delay="0"/>
                                  </p:stCondLst>
                                  <p:childTnLst>
                                    <p:set>
                                      <p:cBhvr>
                                        <p:cTn id="83" dur="1" fill="hold">
                                          <p:stCondLst>
                                            <p:cond delay="0"/>
                                          </p:stCondLst>
                                        </p:cTn>
                                        <p:tgtEl>
                                          <p:spTgt spid="37"/>
                                        </p:tgtEl>
                                        <p:attrNameLst>
                                          <p:attrName>style.visibility</p:attrName>
                                        </p:attrNameLst>
                                      </p:cBhvr>
                                      <p:to>
                                        <p:strVal val="visible"/>
                                      </p:to>
                                    </p:set>
                                    <p:animEffect transition="in" filter="box(in)">
                                      <p:cBhvr>
                                        <p:cTn id="84" dur="2000"/>
                                        <p:tgtEl>
                                          <p:spTgt spid="37"/>
                                        </p:tgtEl>
                                      </p:cBhvr>
                                    </p:animEffect>
                                  </p:childTnLst>
                                </p:cTn>
                              </p:par>
                            </p:childTnLst>
                          </p:cTn>
                        </p:par>
                      </p:childTnLst>
                    </p:cTn>
                  </p:par>
                  <p:par>
                    <p:cTn id="85" fill="hold">
                      <p:stCondLst>
                        <p:cond delay="indefinite"/>
                      </p:stCondLst>
                      <p:childTnLst>
                        <p:par>
                          <p:cTn id="86" fill="hold">
                            <p:stCondLst>
                              <p:cond delay="0"/>
                            </p:stCondLst>
                            <p:childTnLst>
                              <p:par>
                                <p:cTn id="87" presetID="4" presetClass="entr" presetSubtype="16"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box(in)">
                                      <p:cBhvr>
                                        <p:cTn id="89" dur="2000"/>
                                        <p:tgtEl>
                                          <p:spTgt spid="23"/>
                                        </p:tgtEl>
                                      </p:cBhvr>
                                    </p:animEffect>
                                  </p:childTnLst>
                                </p:cTn>
                              </p:par>
                            </p:childTnLst>
                          </p:cTn>
                        </p:par>
                      </p:childTnLst>
                    </p:cTn>
                  </p:par>
                  <p:par>
                    <p:cTn id="90" fill="hold">
                      <p:stCondLst>
                        <p:cond delay="indefinite"/>
                      </p:stCondLst>
                      <p:childTnLst>
                        <p:par>
                          <p:cTn id="91" fill="hold">
                            <p:stCondLst>
                              <p:cond delay="0"/>
                            </p:stCondLst>
                            <p:childTnLst>
                              <p:par>
                                <p:cTn id="92" presetID="4" presetClass="entr" presetSubtype="16" fill="hold" nodeType="clickEffect">
                                  <p:stCondLst>
                                    <p:cond delay="0"/>
                                  </p:stCondLst>
                                  <p:childTnLst>
                                    <p:set>
                                      <p:cBhvr>
                                        <p:cTn id="93" dur="1" fill="hold">
                                          <p:stCondLst>
                                            <p:cond delay="0"/>
                                          </p:stCondLst>
                                        </p:cTn>
                                        <p:tgtEl>
                                          <p:spTgt spid="7"/>
                                        </p:tgtEl>
                                        <p:attrNameLst>
                                          <p:attrName>style.visibility</p:attrName>
                                        </p:attrNameLst>
                                      </p:cBhvr>
                                      <p:to>
                                        <p:strVal val="visible"/>
                                      </p:to>
                                    </p:set>
                                    <p:animEffect transition="in" filter="box(in)">
                                      <p:cBhvr>
                                        <p:cTn id="94" dur="2000"/>
                                        <p:tgtEl>
                                          <p:spTgt spid="7"/>
                                        </p:tgtEl>
                                      </p:cBhvr>
                                    </p:animEffect>
                                  </p:childTnLst>
                                </p:cTn>
                              </p:par>
                            </p:childTnLst>
                          </p:cTn>
                        </p:par>
                        <p:par>
                          <p:cTn id="95" fill="hold">
                            <p:stCondLst>
                              <p:cond delay="2000"/>
                            </p:stCondLst>
                            <p:childTnLst>
                              <p:par>
                                <p:cTn id="96" presetID="4" presetClass="entr" presetSubtype="16" fill="hold" grpId="0" nodeType="afterEffect">
                                  <p:stCondLst>
                                    <p:cond delay="0"/>
                                  </p:stCondLst>
                                  <p:childTnLst>
                                    <p:set>
                                      <p:cBhvr>
                                        <p:cTn id="97" dur="1" fill="hold">
                                          <p:stCondLst>
                                            <p:cond delay="0"/>
                                          </p:stCondLst>
                                        </p:cTn>
                                        <p:tgtEl>
                                          <p:spTgt spid="38"/>
                                        </p:tgtEl>
                                        <p:attrNameLst>
                                          <p:attrName>style.visibility</p:attrName>
                                        </p:attrNameLst>
                                      </p:cBhvr>
                                      <p:to>
                                        <p:strVal val="visible"/>
                                      </p:to>
                                    </p:set>
                                    <p:animEffect transition="in" filter="box(in)">
                                      <p:cBhvr>
                                        <p:cTn id="98" dur="2000"/>
                                        <p:tgtEl>
                                          <p:spTgt spid="38"/>
                                        </p:tgtEl>
                                      </p:cBhvr>
                                    </p:animEffect>
                                  </p:childTnLst>
                                </p:cTn>
                              </p:par>
                            </p:childTnLst>
                          </p:cTn>
                        </p:par>
                      </p:childTnLst>
                    </p:cTn>
                  </p:par>
                  <p:par>
                    <p:cTn id="99" fill="hold">
                      <p:stCondLst>
                        <p:cond delay="indefinite"/>
                      </p:stCondLst>
                      <p:childTnLst>
                        <p:par>
                          <p:cTn id="100" fill="hold">
                            <p:stCondLst>
                              <p:cond delay="0"/>
                            </p:stCondLst>
                            <p:childTnLst>
                              <p:par>
                                <p:cTn id="101" presetID="4" presetClass="entr" presetSubtype="16" fill="hold" grpId="0" nodeType="clickEffect">
                                  <p:stCondLst>
                                    <p:cond delay="0"/>
                                  </p:stCondLst>
                                  <p:childTnLst>
                                    <p:set>
                                      <p:cBhvr>
                                        <p:cTn id="102" dur="1" fill="hold">
                                          <p:stCondLst>
                                            <p:cond delay="0"/>
                                          </p:stCondLst>
                                        </p:cTn>
                                        <p:tgtEl>
                                          <p:spTgt spid="45"/>
                                        </p:tgtEl>
                                        <p:attrNameLst>
                                          <p:attrName>style.visibility</p:attrName>
                                        </p:attrNameLst>
                                      </p:cBhvr>
                                      <p:to>
                                        <p:strVal val="visible"/>
                                      </p:to>
                                    </p:set>
                                    <p:animEffect transition="in" filter="box(in)">
                                      <p:cBhvr>
                                        <p:cTn id="103" dur="2000"/>
                                        <p:tgtEl>
                                          <p:spTgt spid="45"/>
                                        </p:tgtEl>
                                      </p:cBhvr>
                                    </p:animEffect>
                                  </p:childTnLst>
                                </p:cTn>
                              </p:par>
                            </p:childTnLst>
                          </p:cTn>
                        </p:par>
                      </p:childTnLst>
                    </p:cTn>
                  </p:par>
                  <p:par>
                    <p:cTn id="104" fill="hold">
                      <p:stCondLst>
                        <p:cond delay="indefinite"/>
                      </p:stCondLst>
                      <p:childTnLst>
                        <p:par>
                          <p:cTn id="105" fill="hold">
                            <p:stCondLst>
                              <p:cond delay="0"/>
                            </p:stCondLst>
                            <p:childTnLst>
                              <p:par>
                                <p:cTn id="106" presetID="4" presetClass="entr" presetSubtype="16" fill="hold" grpId="0" nodeType="clickEffect">
                                  <p:stCondLst>
                                    <p:cond delay="0"/>
                                  </p:stCondLst>
                                  <p:childTnLst>
                                    <p:set>
                                      <p:cBhvr>
                                        <p:cTn id="107" dur="1" fill="hold">
                                          <p:stCondLst>
                                            <p:cond delay="0"/>
                                          </p:stCondLst>
                                        </p:cTn>
                                        <p:tgtEl>
                                          <p:spTgt spid="46"/>
                                        </p:tgtEl>
                                        <p:attrNameLst>
                                          <p:attrName>style.visibility</p:attrName>
                                        </p:attrNameLst>
                                      </p:cBhvr>
                                      <p:to>
                                        <p:strVal val="visible"/>
                                      </p:to>
                                    </p:set>
                                    <p:animEffect transition="in" filter="box(in)">
                                      <p:cBhvr>
                                        <p:cTn id="108" dur="2000"/>
                                        <p:tgtEl>
                                          <p:spTgt spid="46"/>
                                        </p:tgtEl>
                                      </p:cBhvr>
                                    </p:animEffect>
                                  </p:childTnLst>
                                </p:cTn>
                              </p:par>
                            </p:childTnLst>
                          </p:cTn>
                        </p:par>
                      </p:childTnLst>
                    </p:cTn>
                  </p:par>
                  <p:par>
                    <p:cTn id="109" fill="hold">
                      <p:stCondLst>
                        <p:cond delay="indefinite"/>
                      </p:stCondLst>
                      <p:childTnLst>
                        <p:par>
                          <p:cTn id="110" fill="hold">
                            <p:stCondLst>
                              <p:cond delay="0"/>
                            </p:stCondLst>
                            <p:childTnLst>
                              <p:par>
                                <p:cTn id="111" presetID="4" presetClass="entr" presetSubtype="16" fill="hold" grpId="0" nodeType="clickEffect">
                                  <p:stCondLst>
                                    <p:cond delay="0"/>
                                  </p:stCondLst>
                                  <p:childTnLst>
                                    <p:set>
                                      <p:cBhvr>
                                        <p:cTn id="112" dur="1" fill="hold">
                                          <p:stCondLst>
                                            <p:cond delay="0"/>
                                          </p:stCondLst>
                                        </p:cTn>
                                        <p:tgtEl>
                                          <p:spTgt spid="48"/>
                                        </p:tgtEl>
                                        <p:attrNameLst>
                                          <p:attrName>style.visibility</p:attrName>
                                        </p:attrNameLst>
                                      </p:cBhvr>
                                      <p:to>
                                        <p:strVal val="visible"/>
                                      </p:to>
                                    </p:set>
                                    <p:animEffect transition="in" filter="box(in)">
                                      <p:cBhvr>
                                        <p:cTn id="113" dur="2000"/>
                                        <p:tgtEl>
                                          <p:spTgt spid="48"/>
                                        </p:tgtEl>
                                      </p:cBhvr>
                                    </p:animEffect>
                                  </p:childTnLst>
                                </p:cTn>
                              </p:par>
                              <p:par>
                                <p:cTn id="114" presetID="4" presetClass="entr" presetSubtype="16" fill="hold" grpId="0" nodeType="withEffect">
                                  <p:stCondLst>
                                    <p:cond delay="0"/>
                                  </p:stCondLst>
                                  <p:childTnLst>
                                    <p:set>
                                      <p:cBhvr>
                                        <p:cTn id="115" dur="1" fill="hold">
                                          <p:stCondLst>
                                            <p:cond delay="0"/>
                                          </p:stCondLst>
                                        </p:cTn>
                                        <p:tgtEl>
                                          <p:spTgt spid="47"/>
                                        </p:tgtEl>
                                        <p:attrNameLst>
                                          <p:attrName>style.visibility</p:attrName>
                                        </p:attrNameLst>
                                      </p:cBhvr>
                                      <p:to>
                                        <p:strVal val="visible"/>
                                      </p:to>
                                    </p:set>
                                    <p:animEffect transition="in" filter="box(in)">
                                      <p:cBhvr>
                                        <p:cTn id="116" dur="2000"/>
                                        <p:tgtEl>
                                          <p:spTgt spid="47"/>
                                        </p:tgtEl>
                                      </p:cBhvr>
                                    </p:animEffect>
                                  </p:childTnLst>
                                </p:cTn>
                              </p:par>
                              <p:par>
                                <p:cTn id="117" presetID="4" presetClass="entr" presetSubtype="16" fill="hold" nodeType="withEffect">
                                  <p:stCondLst>
                                    <p:cond delay="0"/>
                                  </p:stCondLst>
                                  <p:childTnLst>
                                    <p:set>
                                      <p:cBhvr>
                                        <p:cTn id="118" dur="1" fill="hold">
                                          <p:stCondLst>
                                            <p:cond delay="0"/>
                                          </p:stCondLst>
                                        </p:cTn>
                                        <p:tgtEl>
                                          <p:spTgt spid="49"/>
                                        </p:tgtEl>
                                        <p:attrNameLst>
                                          <p:attrName>style.visibility</p:attrName>
                                        </p:attrNameLst>
                                      </p:cBhvr>
                                      <p:to>
                                        <p:strVal val="visible"/>
                                      </p:to>
                                    </p:set>
                                    <p:animEffect transition="in" filter="box(in)">
                                      <p:cBhvr>
                                        <p:cTn id="119" dur="2000"/>
                                        <p:tgtEl>
                                          <p:spTgt spid="49"/>
                                        </p:tgtEl>
                                      </p:cBhvr>
                                    </p:animEffect>
                                  </p:childTnLst>
                                </p:cTn>
                              </p:par>
                            </p:childTnLst>
                          </p:cTn>
                        </p:par>
                      </p:childTnLst>
                    </p:cTn>
                  </p:par>
                  <p:par>
                    <p:cTn id="120" fill="hold">
                      <p:stCondLst>
                        <p:cond delay="indefinite"/>
                      </p:stCondLst>
                      <p:childTnLst>
                        <p:par>
                          <p:cTn id="121" fill="hold">
                            <p:stCondLst>
                              <p:cond delay="0"/>
                            </p:stCondLst>
                            <p:childTnLst>
                              <p:par>
                                <p:cTn id="122" presetID="4" presetClass="entr" presetSubtype="16" fill="hold" grpId="0" nodeType="clickEffect">
                                  <p:stCondLst>
                                    <p:cond delay="0"/>
                                  </p:stCondLst>
                                  <p:childTnLst>
                                    <p:set>
                                      <p:cBhvr>
                                        <p:cTn id="123" dur="1" fill="hold">
                                          <p:stCondLst>
                                            <p:cond delay="0"/>
                                          </p:stCondLst>
                                        </p:cTn>
                                        <p:tgtEl>
                                          <p:spTgt spid="50"/>
                                        </p:tgtEl>
                                        <p:attrNameLst>
                                          <p:attrName>style.visibility</p:attrName>
                                        </p:attrNameLst>
                                      </p:cBhvr>
                                      <p:to>
                                        <p:strVal val="visible"/>
                                      </p:to>
                                    </p:set>
                                    <p:animEffect transition="in" filter="box(in)">
                                      <p:cBhvr>
                                        <p:cTn id="124" dur="2000"/>
                                        <p:tgtEl>
                                          <p:spTgt spid="50"/>
                                        </p:tgtEl>
                                      </p:cBhvr>
                                    </p:animEffect>
                                  </p:childTnLst>
                                </p:cTn>
                              </p:par>
                              <p:par>
                                <p:cTn id="125" presetID="4" presetClass="entr" presetSubtype="16" fill="hold" grpId="0" nodeType="withEffect">
                                  <p:stCondLst>
                                    <p:cond delay="0"/>
                                  </p:stCondLst>
                                  <p:childTnLst>
                                    <p:set>
                                      <p:cBhvr>
                                        <p:cTn id="126" dur="1" fill="hold">
                                          <p:stCondLst>
                                            <p:cond delay="0"/>
                                          </p:stCondLst>
                                        </p:cTn>
                                        <p:tgtEl>
                                          <p:spTgt spid="51"/>
                                        </p:tgtEl>
                                        <p:attrNameLst>
                                          <p:attrName>style.visibility</p:attrName>
                                        </p:attrNameLst>
                                      </p:cBhvr>
                                      <p:to>
                                        <p:strVal val="visible"/>
                                      </p:to>
                                    </p:set>
                                    <p:animEffect transition="in" filter="box(in)">
                                      <p:cBhvr>
                                        <p:cTn id="127" dur="2000"/>
                                        <p:tgtEl>
                                          <p:spTgt spid="51"/>
                                        </p:tgtEl>
                                      </p:cBhvr>
                                    </p:animEffect>
                                  </p:childTnLst>
                                </p:cTn>
                              </p:par>
                              <p:par>
                                <p:cTn id="128" presetID="4" presetClass="entr" presetSubtype="16" fill="hold" grpId="0" nodeType="withEffect">
                                  <p:stCondLst>
                                    <p:cond delay="0"/>
                                  </p:stCondLst>
                                  <p:childTnLst>
                                    <p:set>
                                      <p:cBhvr>
                                        <p:cTn id="129" dur="1" fill="hold">
                                          <p:stCondLst>
                                            <p:cond delay="0"/>
                                          </p:stCondLst>
                                        </p:cTn>
                                        <p:tgtEl>
                                          <p:spTgt spid="22"/>
                                        </p:tgtEl>
                                        <p:attrNameLst>
                                          <p:attrName>style.visibility</p:attrName>
                                        </p:attrNameLst>
                                      </p:cBhvr>
                                      <p:to>
                                        <p:strVal val="visible"/>
                                      </p:to>
                                    </p:set>
                                    <p:animEffect transition="in" filter="box(in)">
                                      <p:cBhvr>
                                        <p:cTn id="130" dur="2000"/>
                                        <p:tgtEl>
                                          <p:spTgt spid="22"/>
                                        </p:tgtEl>
                                      </p:cBhvr>
                                    </p:animEffect>
                                  </p:childTnLst>
                                </p:cTn>
                              </p:par>
                            </p:childTnLst>
                          </p:cTn>
                        </p:par>
                      </p:childTnLst>
                    </p:cTn>
                  </p:par>
                  <p:par>
                    <p:cTn id="131" fill="hold">
                      <p:stCondLst>
                        <p:cond delay="indefinite"/>
                      </p:stCondLst>
                      <p:childTnLst>
                        <p:par>
                          <p:cTn id="132" fill="hold">
                            <p:stCondLst>
                              <p:cond delay="0"/>
                            </p:stCondLst>
                            <p:childTnLst>
                              <p:par>
                                <p:cTn id="133" presetID="4" presetClass="entr" presetSubtype="16" fill="hold" grpId="0" nodeType="clickEffect">
                                  <p:stCondLst>
                                    <p:cond delay="0"/>
                                  </p:stCondLst>
                                  <p:childTnLst>
                                    <p:set>
                                      <p:cBhvr>
                                        <p:cTn id="134" dur="1" fill="hold">
                                          <p:stCondLst>
                                            <p:cond delay="0"/>
                                          </p:stCondLst>
                                        </p:cTn>
                                        <p:tgtEl>
                                          <p:spTgt spid="40"/>
                                        </p:tgtEl>
                                        <p:attrNameLst>
                                          <p:attrName>style.visibility</p:attrName>
                                        </p:attrNameLst>
                                      </p:cBhvr>
                                      <p:to>
                                        <p:strVal val="visible"/>
                                      </p:to>
                                    </p:set>
                                    <p:animEffect transition="in" filter="box(in)">
                                      <p:cBhvr>
                                        <p:cTn id="135" dur="2000"/>
                                        <p:tgtEl>
                                          <p:spTgt spid="40"/>
                                        </p:tgtEl>
                                      </p:cBhvr>
                                    </p:animEffect>
                                  </p:childTnLst>
                                </p:cTn>
                              </p:par>
                            </p:childTnLst>
                          </p:cTn>
                        </p:par>
                      </p:childTnLst>
                    </p:cTn>
                  </p:par>
                  <p:par>
                    <p:cTn id="136" fill="hold">
                      <p:stCondLst>
                        <p:cond delay="indefinite"/>
                      </p:stCondLst>
                      <p:childTnLst>
                        <p:par>
                          <p:cTn id="137" fill="hold">
                            <p:stCondLst>
                              <p:cond delay="0"/>
                            </p:stCondLst>
                            <p:childTnLst>
                              <p:par>
                                <p:cTn id="138" presetID="4" presetClass="entr" presetSubtype="16" fill="hold" grpId="0" nodeType="clickEffect">
                                  <p:stCondLst>
                                    <p:cond delay="0"/>
                                  </p:stCondLst>
                                  <p:childTnLst>
                                    <p:set>
                                      <p:cBhvr>
                                        <p:cTn id="139" dur="1" fill="hold">
                                          <p:stCondLst>
                                            <p:cond delay="0"/>
                                          </p:stCondLst>
                                        </p:cTn>
                                        <p:tgtEl>
                                          <p:spTgt spid="41"/>
                                        </p:tgtEl>
                                        <p:attrNameLst>
                                          <p:attrName>style.visibility</p:attrName>
                                        </p:attrNameLst>
                                      </p:cBhvr>
                                      <p:to>
                                        <p:strVal val="visible"/>
                                      </p:to>
                                    </p:set>
                                    <p:animEffect transition="in" filter="box(in)">
                                      <p:cBhvr>
                                        <p:cTn id="140" dur="2000"/>
                                        <p:tgtEl>
                                          <p:spTgt spid="41"/>
                                        </p:tgtEl>
                                      </p:cBhvr>
                                    </p:animEffect>
                                  </p:childTnLst>
                                </p:cTn>
                              </p:par>
                            </p:childTnLst>
                          </p:cTn>
                        </p:par>
                      </p:childTnLst>
                    </p:cTn>
                  </p:par>
                  <p:par>
                    <p:cTn id="141" fill="hold">
                      <p:stCondLst>
                        <p:cond delay="indefinite"/>
                      </p:stCondLst>
                      <p:childTnLst>
                        <p:par>
                          <p:cTn id="142" fill="hold">
                            <p:stCondLst>
                              <p:cond delay="0"/>
                            </p:stCondLst>
                            <p:childTnLst>
                              <p:par>
                                <p:cTn id="143" presetID="4" presetClass="entr" presetSubtype="16" fill="hold" grpId="0" nodeType="clickEffect">
                                  <p:stCondLst>
                                    <p:cond delay="0"/>
                                  </p:stCondLst>
                                  <p:childTnLst>
                                    <p:set>
                                      <p:cBhvr>
                                        <p:cTn id="144" dur="1" fill="hold">
                                          <p:stCondLst>
                                            <p:cond delay="0"/>
                                          </p:stCondLst>
                                        </p:cTn>
                                        <p:tgtEl>
                                          <p:spTgt spid="11"/>
                                        </p:tgtEl>
                                        <p:attrNameLst>
                                          <p:attrName>style.visibility</p:attrName>
                                        </p:attrNameLst>
                                      </p:cBhvr>
                                      <p:to>
                                        <p:strVal val="visible"/>
                                      </p:to>
                                    </p:set>
                                    <p:animEffect transition="in" filter="box(in)">
                                      <p:cBhvr>
                                        <p:cTn id="145" dur="2000"/>
                                        <p:tgtEl>
                                          <p:spTgt spid="11"/>
                                        </p:tgtEl>
                                      </p:cBhvr>
                                    </p:animEffect>
                                  </p:childTnLst>
                                </p:cTn>
                              </p:par>
                              <p:par>
                                <p:cTn id="146" presetID="4" presetClass="entr" presetSubtype="16" fill="hold" nodeType="withEffect">
                                  <p:stCondLst>
                                    <p:cond delay="0"/>
                                  </p:stCondLst>
                                  <p:childTnLst>
                                    <p:set>
                                      <p:cBhvr>
                                        <p:cTn id="147" dur="1" fill="hold">
                                          <p:stCondLst>
                                            <p:cond delay="0"/>
                                          </p:stCondLst>
                                        </p:cTn>
                                        <p:tgtEl>
                                          <p:spTgt spid="21"/>
                                        </p:tgtEl>
                                        <p:attrNameLst>
                                          <p:attrName>style.visibility</p:attrName>
                                        </p:attrNameLst>
                                      </p:cBhvr>
                                      <p:to>
                                        <p:strVal val="visible"/>
                                      </p:to>
                                    </p:set>
                                    <p:animEffect transition="in" filter="box(in)">
                                      <p:cBhvr>
                                        <p:cTn id="148" dur="2000"/>
                                        <p:tgtEl>
                                          <p:spTgt spid="21"/>
                                        </p:tgtEl>
                                      </p:cBhvr>
                                    </p:animEffect>
                                  </p:childTnLst>
                                </p:cTn>
                              </p:par>
                            </p:childTnLst>
                          </p:cTn>
                        </p:par>
                      </p:childTnLst>
                    </p:cTn>
                  </p:par>
                  <p:par>
                    <p:cTn id="149" fill="hold">
                      <p:stCondLst>
                        <p:cond delay="indefinite"/>
                      </p:stCondLst>
                      <p:childTnLst>
                        <p:par>
                          <p:cTn id="150" fill="hold">
                            <p:stCondLst>
                              <p:cond delay="0"/>
                            </p:stCondLst>
                            <p:childTnLst>
                              <p:par>
                                <p:cTn id="151" presetID="4" presetClass="entr" presetSubtype="16" fill="hold" grpId="0" nodeType="clickEffect">
                                  <p:stCondLst>
                                    <p:cond delay="0"/>
                                  </p:stCondLst>
                                  <p:childTnLst>
                                    <p:set>
                                      <p:cBhvr>
                                        <p:cTn id="152" dur="1" fill="hold">
                                          <p:stCondLst>
                                            <p:cond delay="0"/>
                                          </p:stCondLst>
                                        </p:cTn>
                                        <p:tgtEl>
                                          <p:spTgt spid="42"/>
                                        </p:tgtEl>
                                        <p:attrNameLst>
                                          <p:attrName>style.visibility</p:attrName>
                                        </p:attrNameLst>
                                      </p:cBhvr>
                                      <p:to>
                                        <p:strVal val="visible"/>
                                      </p:to>
                                    </p:set>
                                    <p:animEffect transition="in" filter="box(in)">
                                      <p:cBhvr>
                                        <p:cTn id="153" dur="2000"/>
                                        <p:tgtEl>
                                          <p:spTgt spid="42"/>
                                        </p:tgtEl>
                                      </p:cBhvr>
                                    </p:animEffect>
                                  </p:childTnLst>
                                </p:cTn>
                              </p:par>
                            </p:childTnLst>
                          </p:cTn>
                        </p:par>
                      </p:childTnLst>
                    </p:cTn>
                  </p:par>
                  <p:par>
                    <p:cTn id="154" fill="hold">
                      <p:stCondLst>
                        <p:cond delay="indefinite"/>
                      </p:stCondLst>
                      <p:childTnLst>
                        <p:par>
                          <p:cTn id="155" fill="hold">
                            <p:stCondLst>
                              <p:cond delay="0"/>
                            </p:stCondLst>
                            <p:childTnLst>
                              <p:par>
                                <p:cTn id="156" presetID="4" presetClass="entr" presetSubtype="16" fill="hold" nodeType="clickEffect">
                                  <p:stCondLst>
                                    <p:cond delay="0"/>
                                  </p:stCondLst>
                                  <p:childTnLst>
                                    <p:set>
                                      <p:cBhvr>
                                        <p:cTn id="157" dur="1" fill="hold">
                                          <p:stCondLst>
                                            <p:cond delay="0"/>
                                          </p:stCondLst>
                                        </p:cTn>
                                        <p:tgtEl>
                                          <p:spTgt spid="10"/>
                                        </p:tgtEl>
                                        <p:attrNameLst>
                                          <p:attrName>style.visibility</p:attrName>
                                        </p:attrNameLst>
                                      </p:cBhvr>
                                      <p:to>
                                        <p:strVal val="visible"/>
                                      </p:to>
                                    </p:set>
                                    <p:animEffect transition="in" filter="box(in)">
                                      <p:cBhvr>
                                        <p:cTn id="158" dur="2000"/>
                                        <p:tgtEl>
                                          <p:spTgt spid="10"/>
                                        </p:tgtEl>
                                      </p:cBhvr>
                                    </p:animEffect>
                                  </p:childTnLst>
                                </p:cTn>
                              </p:par>
                              <p:par>
                                <p:cTn id="159" presetID="4" presetClass="entr" presetSubtype="16" fill="hold" grpId="0" nodeType="withEffect">
                                  <p:stCondLst>
                                    <p:cond delay="0"/>
                                  </p:stCondLst>
                                  <p:childTnLst>
                                    <p:set>
                                      <p:cBhvr>
                                        <p:cTn id="160" dur="1" fill="hold">
                                          <p:stCondLst>
                                            <p:cond delay="0"/>
                                          </p:stCondLst>
                                        </p:cTn>
                                        <p:tgtEl>
                                          <p:spTgt spid="12"/>
                                        </p:tgtEl>
                                        <p:attrNameLst>
                                          <p:attrName>style.visibility</p:attrName>
                                        </p:attrNameLst>
                                      </p:cBhvr>
                                      <p:to>
                                        <p:strVal val="visible"/>
                                      </p:to>
                                    </p:set>
                                    <p:animEffect transition="in" filter="box(in)">
                                      <p:cBhvr>
                                        <p:cTn id="161" dur="2000"/>
                                        <p:tgtEl>
                                          <p:spTgt spid="12"/>
                                        </p:tgtEl>
                                      </p:cBhvr>
                                    </p:animEffect>
                                  </p:childTnLst>
                                </p:cTn>
                              </p:par>
                            </p:childTnLst>
                          </p:cTn>
                        </p:par>
                      </p:childTnLst>
                    </p:cTn>
                  </p:par>
                  <p:par>
                    <p:cTn id="162" fill="hold">
                      <p:stCondLst>
                        <p:cond delay="indefinite"/>
                      </p:stCondLst>
                      <p:childTnLst>
                        <p:par>
                          <p:cTn id="163" fill="hold">
                            <p:stCondLst>
                              <p:cond delay="0"/>
                            </p:stCondLst>
                            <p:childTnLst>
                              <p:par>
                                <p:cTn id="164" presetID="4" presetClass="entr" presetSubtype="16" fill="hold" grpId="0" nodeType="clickEffect">
                                  <p:stCondLst>
                                    <p:cond delay="0"/>
                                  </p:stCondLst>
                                  <p:childTnLst>
                                    <p:set>
                                      <p:cBhvr>
                                        <p:cTn id="165" dur="1" fill="hold">
                                          <p:stCondLst>
                                            <p:cond delay="0"/>
                                          </p:stCondLst>
                                        </p:cTn>
                                        <p:tgtEl>
                                          <p:spTgt spid="13"/>
                                        </p:tgtEl>
                                        <p:attrNameLst>
                                          <p:attrName>style.visibility</p:attrName>
                                        </p:attrNameLst>
                                      </p:cBhvr>
                                      <p:to>
                                        <p:strVal val="visible"/>
                                      </p:to>
                                    </p:set>
                                    <p:animEffect transition="in" filter="box(in)">
                                      <p:cBhvr>
                                        <p:cTn id="166" dur="2000"/>
                                        <p:tgtEl>
                                          <p:spTgt spid="13"/>
                                        </p:tgtEl>
                                      </p:cBhvr>
                                    </p:animEffect>
                                  </p:childTnLst>
                                </p:cTn>
                              </p:par>
                            </p:childTnLst>
                          </p:cTn>
                        </p:par>
                      </p:childTnLst>
                    </p:cTn>
                  </p:par>
                  <p:par>
                    <p:cTn id="167" fill="hold">
                      <p:stCondLst>
                        <p:cond delay="indefinite"/>
                      </p:stCondLst>
                      <p:childTnLst>
                        <p:par>
                          <p:cTn id="168" fill="hold">
                            <p:stCondLst>
                              <p:cond delay="0"/>
                            </p:stCondLst>
                            <p:childTnLst>
                              <p:par>
                                <p:cTn id="169" presetID="26" presetClass="entr" presetSubtype="0" fill="hold" nodeType="clickEffect">
                                  <p:stCondLst>
                                    <p:cond delay="0"/>
                                  </p:stCondLst>
                                  <p:childTnLst>
                                    <p:set>
                                      <p:cBhvr>
                                        <p:cTn id="170" dur="1" fill="hold">
                                          <p:stCondLst>
                                            <p:cond delay="0"/>
                                          </p:stCondLst>
                                        </p:cTn>
                                        <p:tgtEl>
                                          <p:spTgt spid="142"/>
                                        </p:tgtEl>
                                        <p:attrNameLst>
                                          <p:attrName>style.visibility</p:attrName>
                                        </p:attrNameLst>
                                      </p:cBhvr>
                                      <p:to>
                                        <p:strVal val="visible"/>
                                      </p:to>
                                    </p:set>
                                    <p:animEffect transition="in" filter="wipe(down)">
                                      <p:cBhvr>
                                        <p:cTn id="171" dur="580">
                                          <p:stCondLst>
                                            <p:cond delay="0"/>
                                          </p:stCondLst>
                                        </p:cTn>
                                        <p:tgtEl>
                                          <p:spTgt spid="142"/>
                                        </p:tgtEl>
                                      </p:cBhvr>
                                    </p:animEffect>
                                    <p:anim calcmode="lin" valueType="num">
                                      <p:cBhvr>
                                        <p:cTn id="172"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177" dur="26">
                                          <p:stCondLst>
                                            <p:cond delay="650"/>
                                          </p:stCondLst>
                                        </p:cTn>
                                        <p:tgtEl>
                                          <p:spTgt spid="142"/>
                                        </p:tgtEl>
                                      </p:cBhvr>
                                      <p:to x="100000" y="60000"/>
                                    </p:animScale>
                                    <p:animScale>
                                      <p:cBhvr>
                                        <p:cTn id="178" dur="166" decel="50000">
                                          <p:stCondLst>
                                            <p:cond delay="676"/>
                                          </p:stCondLst>
                                        </p:cTn>
                                        <p:tgtEl>
                                          <p:spTgt spid="142"/>
                                        </p:tgtEl>
                                      </p:cBhvr>
                                      <p:to x="100000" y="100000"/>
                                    </p:animScale>
                                    <p:animScale>
                                      <p:cBhvr>
                                        <p:cTn id="179" dur="26">
                                          <p:stCondLst>
                                            <p:cond delay="1312"/>
                                          </p:stCondLst>
                                        </p:cTn>
                                        <p:tgtEl>
                                          <p:spTgt spid="142"/>
                                        </p:tgtEl>
                                      </p:cBhvr>
                                      <p:to x="100000" y="80000"/>
                                    </p:animScale>
                                    <p:animScale>
                                      <p:cBhvr>
                                        <p:cTn id="180" dur="166" decel="50000">
                                          <p:stCondLst>
                                            <p:cond delay="1338"/>
                                          </p:stCondLst>
                                        </p:cTn>
                                        <p:tgtEl>
                                          <p:spTgt spid="142"/>
                                        </p:tgtEl>
                                      </p:cBhvr>
                                      <p:to x="100000" y="100000"/>
                                    </p:animScale>
                                    <p:animScale>
                                      <p:cBhvr>
                                        <p:cTn id="181" dur="26">
                                          <p:stCondLst>
                                            <p:cond delay="1642"/>
                                          </p:stCondLst>
                                        </p:cTn>
                                        <p:tgtEl>
                                          <p:spTgt spid="142"/>
                                        </p:tgtEl>
                                      </p:cBhvr>
                                      <p:to x="100000" y="90000"/>
                                    </p:animScale>
                                    <p:animScale>
                                      <p:cBhvr>
                                        <p:cTn id="182" dur="166" decel="50000">
                                          <p:stCondLst>
                                            <p:cond delay="1668"/>
                                          </p:stCondLst>
                                        </p:cTn>
                                        <p:tgtEl>
                                          <p:spTgt spid="142"/>
                                        </p:tgtEl>
                                      </p:cBhvr>
                                      <p:to x="100000" y="100000"/>
                                    </p:animScale>
                                    <p:animScale>
                                      <p:cBhvr>
                                        <p:cTn id="183" dur="26">
                                          <p:stCondLst>
                                            <p:cond delay="1808"/>
                                          </p:stCondLst>
                                        </p:cTn>
                                        <p:tgtEl>
                                          <p:spTgt spid="142"/>
                                        </p:tgtEl>
                                      </p:cBhvr>
                                      <p:to x="100000" y="95000"/>
                                    </p:animScale>
                                    <p:animScale>
                                      <p:cBhvr>
                                        <p:cTn id="184" dur="166" decel="50000">
                                          <p:stCondLst>
                                            <p:cond delay="1834"/>
                                          </p:stCondLst>
                                        </p:cTn>
                                        <p:tgtEl>
                                          <p:spTgt spid="142"/>
                                        </p:tgtEl>
                                      </p:cBhvr>
                                      <p:to x="100000" y="100000"/>
                                    </p:animScale>
                                  </p:childTnLst>
                                </p:cTn>
                              </p:par>
                              <p:par>
                                <p:cTn id="185" presetID="26" presetClass="entr" presetSubtype="0" fill="hold" grpId="0" nodeType="withEffect">
                                  <p:stCondLst>
                                    <p:cond delay="0"/>
                                  </p:stCondLst>
                                  <p:childTnLst>
                                    <p:set>
                                      <p:cBhvr>
                                        <p:cTn id="186" dur="1" fill="hold">
                                          <p:stCondLst>
                                            <p:cond delay="0"/>
                                          </p:stCondLst>
                                        </p:cTn>
                                        <p:tgtEl>
                                          <p:spTgt spid="145"/>
                                        </p:tgtEl>
                                        <p:attrNameLst>
                                          <p:attrName>style.visibility</p:attrName>
                                        </p:attrNameLst>
                                      </p:cBhvr>
                                      <p:to>
                                        <p:strVal val="visible"/>
                                      </p:to>
                                    </p:set>
                                    <p:animEffect transition="in" filter="wipe(down)">
                                      <p:cBhvr>
                                        <p:cTn id="187" dur="580">
                                          <p:stCondLst>
                                            <p:cond delay="0"/>
                                          </p:stCondLst>
                                        </p:cTn>
                                        <p:tgtEl>
                                          <p:spTgt spid="145"/>
                                        </p:tgtEl>
                                      </p:cBhvr>
                                    </p:animEffect>
                                    <p:anim calcmode="lin" valueType="num">
                                      <p:cBhvr>
                                        <p:cTn id="188"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193" dur="26">
                                          <p:stCondLst>
                                            <p:cond delay="650"/>
                                          </p:stCondLst>
                                        </p:cTn>
                                        <p:tgtEl>
                                          <p:spTgt spid="145"/>
                                        </p:tgtEl>
                                      </p:cBhvr>
                                      <p:to x="100000" y="60000"/>
                                    </p:animScale>
                                    <p:animScale>
                                      <p:cBhvr>
                                        <p:cTn id="194" dur="166" decel="50000">
                                          <p:stCondLst>
                                            <p:cond delay="676"/>
                                          </p:stCondLst>
                                        </p:cTn>
                                        <p:tgtEl>
                                          <p:spTgt spid="145"/>
                                        </p:tgtEl>
                                      </p:cBhvr>
                                      <p:to x="100000" y="100000"/>
                                    </p:animScale>
                                    <p:animScale>
                                      <p:cBhvr>
                                        <p:cTn id="195" dur="26">
                                          <p:stCondLst>
                                            <p:cond delay="1312"/>
                                          </p:stCondLst>
                                        </p:cTn>
                                        <p:tgtEl>
                                          <p:spTgt spid="145"/>
                                        </p:tgtEl>
                                      </p:cBhvr>
                                      <p:to x="100000" y="80000"/>
                                    </p:animScale>
                                    <p:animScale>
                                      <p:cBhvr>
                                        <p:cTn id="196" dur="166" decel="50000">
                                          <p:stCondLst>
                                            <p:cond delay="1338"/>
                                          </p:stCondLst>
                                        </p:cTn>
                                        <p:tgtEl>
                                          <p:spTgt spid="145"/>
                                        </p:tgtEl>
                                      </p:cBhvr>
                                      <p:to x="100000" y="100000"/>
                                    </p:animScale>
                                    <p:animScale>
                                      <p:cBhvr>
                                        <p:cTn id="197" dur="26">
                                          <p:stCondLst>
                                            <p:cond delay="1642"/>
                                          </p:stCondLst>
                                        </p:cTn>
                                        <p:tgtEl>
                                          <p:spTgt spid="145"/>
                                        </p:tgtEl>
                                      </p:cBhvr>
                                      <p:to x="100000" y="90000"/>
                                    </p:animScale>
                                    <p:animScale>
                                      <p:cBhvr>
                                        <p:cTn id="198" dur="166" decel="50000">
                                          <p:stCondLst>
                                            <p:cond delay="1668"/>
                                          </p:stCondLst>
                                        </p:cTn>
                                        <p:tgtEl>
                                          <p:spTgt spid="145"/>
                                        </p:tgtEl>
                                      </p:cBhvr>
                                      <p:to x="100000" y="100000"/>
                                    </p:animScale>
                                    <p:animScale>
                                      <p:cBhvr>
                                        <p:cTn id="199" dur="26">
                                          <p:stCondLst>
                                            <p:cond delay="1808"/>
                                          </p:stCondLst>
                                        </p:cTn>
                                        <p:tgtEl>
                                          <p:spTgt spid="145"/>
                                        </p:tgtEl>
                                      </p:cBhvr>
                                      <p:to x="100000" y="95000"/>
                                    </p:animScale>
                                    <p:animScale>
                                      <p:cBhvr>
                                        <p:cTn id="200" dur="166" decel="50000">
                                          <p:stCondLst>
                                            <p:cond delay="1834"/>
                                          </p:stCondLst>
                                        </p:cTn>
                                        <p:tgtEl>
                                          <p:spTgt spid="145"/>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nodeType="clickEffect">
                                  <p:stCondLst>
                                    <p:cond delay="0"/>
                                  </p:stCondLst>
                                  <p:childTnLst>
                                    <p:set>
                                      <p:cBhvr>
                                        <p:cTn id="204" dur="1" fill="hold">
                                          <p:stCondLst>
                                            <p:cond delay="0"/>
                                          </p:stCondLst>
                                        </p:cTn>
                                        <p:tgtEl>
                                          <p:spTgt spid="143"/>
                                        </p:tgtEl>
                                        <p:attrNameLst>
                                          <p:attrName>style.visibility</p:attrName>
                                        </p:attrNameLst>
                                      </p:cBhvr>
                                      <p:to>
                                        <p:strVal val="visible"/>
                                      </p:to>
                                    </p:set>
                                    <p:animEffect transition="in" filter="wipe(down)">
                                      <p:cBhvr>
                                        <p:cTn id="205" dur="580">
                                          <p:stCondLst>
                                            <p:cond delay="0"/>
                                          </p:stCondLst>
                                        </p:cTn>
                                        <p:tgtEl>
                                          <p:spTgt spid="143"/>
                                        </p:tgtEl>
                                      </p:cBhvr>
                                    </p:animEffect>
                                    <p:anim calcmode="lin" valueType="num">
                                      <p:cBhvr>
                                        <p:cTn id="206"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211" dur="26">
                                          <p:stCondLst>
                                            <p:cond delay="650"/>
                                          </p:stCondLst>
                                        </p:cTn>
                                        <p:tgtEl>
                                          <p:spTgt spid="143"/>
                                        </p:tgtEl>
                                      </p:cBhvr>
                                      <p:to x="100000" y="60000"/>
                                    </p:animScale>
                                    <p:animScale>
                                      <p:cBhvr>
                                        <p:cTn id="212" dur="166" decel="50000">
                                          <p:stCondLst>
                                            <p:cond delay="676"/>
                                          </p:stCondLst>
                                        </p:cTn>
                                        <p:tgtEl>
                                          <p:spTgt spid="143"/>
                                        </p:tgtEl>
                                      </p:cBhvr>
                                      <p:to x="100000" y="100000"/>
                                    </p:animScale>
                                    <p:animScale>
                                      <p:cBhvr>
                                        <p:cTn id="213" dur="26">
                                          <p:stCondLst>
                                            <p:cond delay="1312"/>
                                          </p:stCondLst>
                                        </p:cTn>
                                        <p:tgtEl>
                                          <p:spTgt spid="143"/>
                                        </p:tgtEl>
                                      </p:cBhvr>
                                      <p:to x="100000" y="80000"/>
                                    </p:animScale>
                                    <p:animScale>
                                      <p:cBhvr>
                                        <p:cTn id="214" dur="166" decel="50000">
                                          <p:stCondLst>
                                            <p:cond delay="1338"/>
                                          </p:stCondLst>
                                        </p:cTn>
                                        <p:tgtEl>
                                          <p:spTgt spid="143"/>
                                        </p:tgtEl>
                                      </p:cBhvr>
                                      <p:to x="100000" y="100000"/>
                                    </p:animScale>
                                    <p:animScale>
                                      <p:cBhvr>
                                        <p:cTn id="215" dur="26">
                                          <p:stCondLst>
                                            <p:cond delay="1642"/>
                                          </p:stCondLst>
                                        </p:cTn>
                                        <p:tgtEl>
                                          <p:spTgt spid="143"/>
                                        </p:tgtEl>
                                      </p:cBhvr>
                                      <p:to x="100000" y="90000"/>
                                    </p:animScale>
                                    <p:animScale>
                                      <p:cBhvr>
                                        <p:cTn id="216" dur="166" decel="50000">
                                          <p:stCondLst>
                                            <p:cond delay="1668"/>
                                          </p:stCondLst>
                                        </p:cTn>
                                        <p:tgtEl>
                                          <p:spTgt spid="143"/>
                                        </p:tgtEl>
                                      </p:cBhvr>
                                      <p:to x="100000" y="100000"/>
                                    </p:animScale>
                                    <p:animScale>
                                      <p:cBhvr>
                                        <p:cTn id="217" dur="26">
                                          <p:stCondLst>
                                            <p:cond delay="1808"/>
                                          </p:stCondLst>
                                        </p:cTn>
                                        <p:tgtEl>
                                          <p:spTgt spid="143"/>
                                        </p:tgtEl>
                                      </p:cBhvr>
                                      <p:to x="100000" y="95000"/>
                                    </p:animScale>
                                    <p:animScale>
                                      <p:cBhvr>
                                        <p:cTn id="218" dur="166" decel="50000">
                                          <p:stCondLst>
                                            <p:cond delay="1834"/>
                                          </p:stCondLst>
                                        </p:cTn>
                                        <p:tgtEl>
                                          <p:spTgt spid="143"/>
                                        </p:tgtEl>
                                      </p:cBhvr>
                                      <p:to x="100000" y="100000"/>
                                    </p:animScale>
                                  </p:childTnLst>
                                </p:cTn>
                              </p:par>
                              <p:par>
                                <p:cTn id="219" presetID="26" presetClass="entr" presetSubtype="0" fill="hold" grpId="0" nodeType="withEffect">
                                  <p:stCondLst>
                                    <p:cond delay="0"/>
                                  </p:stCondLst>
                                  <p:childTnLst>
                                    <p:set>
                                      <p:cBhvr>
                                        <p:cTn id="220" dur="1" fill="hold">
                                          <p:stCondLst>
                                            <p:cond delay="0"/>
                                          </p:stCondLst>
                                        </p:cTn>
                                        <p:tgtEl>
                                          <p:spTgt spid="146"/>
                                        </p:tgtEl>
                                        <p:attrNameLst>
                                          <p:attrName>style.visibility</p:attrName>
                                        </p:attrNameLst>
                                      </p:cBhvr>
                                      <p:to>
                                        <p:strVal val="visible"/>
                                      </p:to>
                                    </p:set>
                                    <p:animEffect transition="in" filter="wipe(down)">
                                      <p:cBhvr>
                                        <p:cTn id="221" dur="580">
                                          <p:stCondLst>
                                            <p:cond delay="0"/>
                                          </p:stCondLst>
                                        </p:cTn>
                                        <p:tgtEl>
                                          <p:spTgt spid="146"/>
                                        </p:tgtEl>
                                      </p:cBhvr>
                                    </p:animEffect>
                                    <p:anim calcmode="lin" valueType="num">
                                      <p:cBhvr>
                                        <p:cTn id="222"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227" dur="26">
                                          <p:stCondLst>
                                            <p:cond delay="650"/>
                                          </p:stCondLst>
                                        </p:cTn>
                                        <p:tgtEl>
                                          <p:spTgt spid="146"/>
                                        </p:tgtEl>
                                      </p:cBhvr>
                                      <p:to x="100000" y="60000"/>
                                    </p:animScale>
                                    <p:animScale>
                                      <p:cBhvr>
                                        <p:cTn id="228" dur="166" decel="50000">
                                          <p:stCondLst>
                                            <p:cond delay="676"/>
                                          </p:stCondLst>
                                        </p:cTn>
                                        <p:tgtEl>
                                          <p:spTgt spid="146"/>
                                        </p:tgtEl>
                                      </p:cBhvr>
                                      <p:to x="100000" y="100000"/>
                                    </p:animScale>
                                    <p:animScale>
                                      <p:cBhvr>
                                        <p:cTn id="229" dur="26">
                                          <p:stCondLst>
                                            <p:cond delay="1312"/>
                                          </p:stCondLst>
                                        </p:cTn>
                                        <p:tgtEl>
                                          <p:spTgt spid="146"/>
                                        </p:tgtEl>
                                      </p:cBhvr>
                                      <p:to x="100000" y="80000"/>
                                    </p:animScale>
                                    <p:animScale>
                                      <p:cBhvr>
                                        <p:cTn id="230" dur="166" decel="50000">
                                          <p:stCondLst>
                                            <p:cond delay="1338"/>
                                          </p:stCondLst>
                                        </p:cTn>
                                        <p:tgtEl>
                                          <p:spTgt spid="146"/>
                                        </p:tgtEl>
                                      </p:cBhvr>
                                      <p:to x="100000" y="100000"/>
                                    </p:animScale>
                                    <p:animScale>
                                      <p:cBhvr>
                                        <p:cTn id="231" dur="26">
                                          <p:stCondLst>
                                            <p:cond delay="1642"/>
                                          </p:stCondLst>
                                        </p:cTn>
                                        <p:tgtEl>
                                          <p:spTgt spid="146"/>
                                        </p:tgtEl>
                                      </p:cBhvr>
                                      <p:to x="100000" y="90000"/>
                                    </p:animScale>
                                    <p:animScale>
                                      <p:cBhvr>
                                        <p:cTn id="232" dur="166" decel="50000">
                                          <p:stCondLst>
                                            <p:cond delay="1668"/>
                                          </p:stCondLst>
                                        </p:cTn>
                                        <p:tgtEl>
                                          <p:spTgt spid="146"/>
                                        </p:tgtEl>
                                      </p:cBhvr>
                                      <p:to x="100000" y="100000"/>
                                    </p:animScale>
                                    <p:animScale>
                                      <p:cBhvr>
                                        <p:cTn id="233" dur="26">
                                          <p:stCondLst>
                                            <p:cond delay="1808"/>
                                          </p:stCondLst>
                                        </p:cTn>
                                        <p:tgtEl>
                                          <p:spTgt spid="146"/>
                                        </p:tgtEl>
                                      </p:cBhvr>
                                      <p:to x="100000" y="95000"/>
                                    </p:animScale>
                                    <p:animScale>
                                      <p:cBhvr>
                                        <p:cTn id="234" dur="166" decel="50000">
                                          <p:stCondLst>
                                            <p:cond delay="1834"/>
                                          </p:stCondLst>
                                        </p:cTn>
                                        <p:tgtEl>
                                          <p:spTgt spid="14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 grpId="0" bldLvl="0" animBg="1"/>
      <p:bldP spid="29" grpId="0" bldLvl="0" animBg="1"/>
      <p:bldP spid="39" grpId="0" bldLvl="0" animBg="1"/>
      <p:bldP spid="32" grpId="0" bldLvl="0" animBg="1"/>
      <p:bldP spid="9" grpId="0" bldLvl="0" animBg="1"/>
      <p:bldP spid="37" grpId="0" bldLvl="0" animBg="1"/>
      <p:bldP spid="38" grpId="0" bldLvl="0" animBg="1"/>
      <p:bldP spid="40" grpId="0" bldLvl="0" animBg="1"/>
      <p:bldP spid="41" grpId="0" bldLvl="0" animBg="1"/>
      <p:bldP spid="11" grpId="0" bldLvl="0" animBg="1"/>
      <p:bldP spid="42" grpId="0" bldLvl="0" animBg="1"/>
      <p:bldP spid="145" grpId="0" bldLvl="0" animBg="1"/>
      <p:bldP spid="146" grpId="0" bldLvl="0" animBg="1"/>
      <p:bldP spid="6" grpId="0" bldLvl="0" animBg="1"/>
      <p:bldP spid="19" grpId="0"/>
      <p:bldP spid="2" grpId="0" bldLvl="0" animBg="1"/>
      <p:bldP spid="12" grpId="0" bldLvl="0" animBg="1"/>
      <p:bldP spid="13" grpId="0" bldLvl="0" animBg="1"/>
      <p:bldP spid="53" grpId="0" bldLvl="0" animBg="1"/>
      <p:bldP spid="52" grpId="0" bldLvl="0" animBg="1"/>
      <p:bldP spid="55" grpId="0" bldLvl="0" animBg="1"/>
      <p:bldP spid="54" grpId="0" bldLvl="0" animBg="1"/>
      <p:bldP spid="57" grpId="0" bldLvl="0" animBg="1"/>
      <p:bldP spid="58" grpId="0" bldLvl="0" animBg="1"/>
      <p:bldP spid="46" grpId="0" bldLvl="0" animBg="1"/>
      <p:bldP spid="45" grpId="0" bldLvl="0" animBg="1"/>
      <p:bldP spid="48" grpId="0" bldLvl="0" animBg="1"/>
      <p:bldP spid="47" grpId="0" bldLvl="0" animBg="1"/>
      <p:bldP spid="50" grpId="0" bldLvl="0" animBg="1"/>
      <p:bldP spid="51" grpId="0" bldLvl="0" animBg="1"/>
      <p:bldP spid="23" grpId="0" bldLvl="0" animBg="1"/>
      <p:bldP spid="22" grpId="0" bldLvl="0" animBg="1"/>
      <p:bldP spid="28" grpId="0" animBg="1"/>
    </p:bldLst>
  </p:timing>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7_1_1"/>
</p:tagLst>
</file>

<file path=ppt/tags/tag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8_1_1"/>
</p:tagLst>
</file>

<file path=ppt/tags/tag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7_1_1"/>
</p:tagLst>
</file>

<file path=ppt/tags/tag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8_1_1"/>
</p:tagLst>
</file>

<file path=ppt/tags/tag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30429507144_1_1"/>
</p:tagLst>
</file>

<file path=ppt/tags/tag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30429507144_1_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3366</Words>
  <Application>WPS Presentation</Application>
  <PresentationFormat>On-screen Show (16:9)</PresentationFormat>
  <Paragraphs>547</Paragraphs>
  <Slides>16</Slides>
  <Notes>9</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16</vt:i4>
      </vt:variant>
    </vt:vector>
  </HeadingPairs>
  <TitlesOfParts>
    <vt:vector size="29" baseType="lpstr">
      <vt:lpstr>Arial</vt:lpstr>
      <vt:lpstr>SimSun</vt:lpstr>
      <vt:lpstr>Wingdings</vt:lpstr>
      <vt:lpstr>Arial</vt:lpstr>
      <vt:lpstr>Algerian</vt:lpstr>
      <vt:lpstr>Edwardian Script ITC</vt:lpstr>
      <vt:lpstr>Calibri</vt:lpstr>
      <vt:lpstr>Wingdings</vt:lpstr>
      <vt:lpstr>Roboto</vt:lpstr>
      <vt:lpstr>Calibri</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DELL</cp:lastModifiedBy>
  <cp:revision>105</cp:revision>
  <dcterms:created xsi:type="dcterms:W3CDTF">2020-06-20T12:14:00Z</dcterms:created>
  <dcterms:modified xsi:type="dcterms:W3CDTF">2021-10-07T04:07:34Z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1033-11.2.0.10307</vt:lpwstr>
  </property>
  <property fmtid="{D5CDD505-2E9C-101B-9397-08002B2CF9AE}" pid="3" name="ICV">
    <vt:lpwstr>281FC5C0ABEE4424A0D0ADF959AA27D5</vt:lpwstr>
  </property>
</Properties>
</file>