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comments/comment1.xml" ContentType="application/vnd.openxmlformats-officedocument.presentationml.comments+xml"/>
  <Override PartName="/ppt/comments/comment2.xml" ContentType="application/vnd.openxmlformats-officedocument.presentationml.comments+xml"/>
  <Override PartName="/ppt/comments/comment3.xml" ContentType="application/vnd.openxmlformats-officedocument.presentationml.comments+xml"/>
  <Override PartName="/ppt/comments/comment4.xml" ContentType="application/vnd.openxmlformats-officedocument.presentationml.comments+xml"/>
  <Override PartName="/ppt/comments/comment5.xml" ContentType="application/vnd.openxmlformats-officedocument.presentationml.comments+xml"/>
  <Override PartName="/ppt/comments/comment6.xml" ContentType="application/vnd.openxmlformats-officedocument.presentationml.comments+xml"/>
  <Override PartName="/ppt/comments/comment7.xml" ContentType="application/vnd.openxmlformats-officedocument.presentationml.comments+xml"/>
  <Override PartName="/ppt/comments/comment8.xml" ContentType="application/vnd.openxmlformats-officedocument.presentationml.comments+xml"/>
  <Override PartName="/ppt/comments/comment9.xml" ContentType="application/vnd.openxmlformats-officedocument.presentationml.comment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autoCompressPictures="0">
  <p:sldMasterIdLst>
    <p:sldMasterId id="2147483648" r:id="rId1"/>
  </p:sldMasterIdLst>
  <p:notesMasterIdLst>
    <p:notesMasterId r:id="rId4"/>
  </p:notesMasterIdLst>
  <p:sldIdLst>
    <p:sldId id="992" r:id="rId3"/>
    <p:sldId id="993" r:id="rId5"/>
    <p:sldId id="1044" r:id="rId6"/>
    <p:sldId id="974" r:id="rId7"/>
    <p:sldId id="1014" r:id="rId8"/>
    <p:sldId id="1015" r:id="rId9"/>
    <p:sldId id="1016" r:id="rId10"/>
    <p:sldId id="976" r:id="rId11"/>
    <p:sldId id="1022" r:id="rId12"/>
    <p:sldId id="1023" r:id="rId13"/>
    <p:sldId id="1050" r:id="rId14"/>
    <p:sldId id="1060" r:id="rId15"/>
    <p:sldId id="1048" r:id="rId16"/>
    <p:sldId id="1049" r:id="rId17"/>
    <p:sldId id="913" r:id="rId18"/>
    <p:sldId id="914" r:id="rId19"/>
    <p:sldId id="915" r:id="rId20"/>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677FE5"/>
    <a:srgbClr val="EA9A3E"/>
    <a:srgbClr val="F0B928"/>
    <a:srgbClr val="DD95D6"/>
    <a:srgbClr val="ACA192"/>
    <a:srgbClr val="BF8382"/>
    <a:srgbClr val="E8F24D"/>
    <a:srgbClr val="A0FC8A"/>
    <a:srgbClr val="B381D9"/>
    <a:srgbClr val="DE69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8" d="100"/>
          <a:sy n="108" d="100"/>
        </p:scale>
        <p:origin x="730" y="77"/>
      </p:cViewPr>
      <p:guideLst>
        <p:guide orient="horz" pos="1566"/>
        <p:guide pos="291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4" Type="http://schemas.openxmlformats.org/officeDocument/2006/relationships/commentAuthors" Target="commentAuthors.xml"/><Relationship Id="rId23" Type="http://schemas.openxmlformats.org/officeDocument/2006/relationships/tableStyles" Target="tableStyles.xml"/><Relationship Id="rId22" Type="http://schemas.openxmlformats.org/officeDocument/2006/relationships/viewProps" Target="viewProps.xml"/><Relationship Id="rId21" Type="http://schemas.openxmlformats.org/officeDocument/2006/relationships/presProps" Target="presProps.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1">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20-06-17T16:35:54.682" idx="1">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3.xml><?xml version="1.0" encoding="utf-8"?>
<p:cmLst xmlns:a="http://schemas.openxmlformats.org/drawingml/2006/main" xmlns:r="http://schemas.openxmlformats.org/officeDocument/2006/relationships" xmlns:p="http://schemas.openxmlformats.org/presentationml/2006/main">
  <p:cm authorId="0" dt="2020-06-17T16:35:54.682" idx="1">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4.xml><?xml version="1.0" encoding="utf-8"?>
<p:cmLst xmlns:a="http://schemas.openxmlformats.org/drawingml/2006/main" xmlns:r="http://schemas.openxmlformats.org/officeDocument/2006/relationships" xmlns:p="http://schemas.openxmlformats.org/presentationml/2006/main">
  <p:cm authorId="0" dt="2020-06-17T16:35:54.682" idx="1">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5.xml><?xml version="1.0" encoding="utf-8"?>
<p:cmLst xmlns:a="http://schemas.openxmlformats.org/drawingml/2006/main" xmlns:r="http://schemas.openxmlformats.org/officeDocument/2006/relationships" xmlns:p="http://schemas.openxmlformats.org/presentationml/2006/main">
  <p:cm authorId="0" dt="2020-06-17T16:35:54.682" idx="1">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6.xml><?xml version="1.0" encoding="utf-8"?>
<p:cmLst xmlns:a="http://schemas.openxmlformats.org/drawingml/2006/main" xmlns:r="http://schemas.openxmlformats.org/officeDocument/2006/relationships" xmlns:p="http://schemas.openxmlformats.org/presentationml/2006/main">
  <p:cm authorId="0" dt="2020-06-17T16:35:54.682" idx="1">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7.xml><?xml version="1.0" encoding="utf-8"?>
<p:cmLst xmlns:a="http://schemas.openxmlformats.org/drawingml/2006/main" xmlns:r="http://schemas.openxmlformats.org/officeDocument/2006/relationships" xmlns:p="http://schemas.openxmlformats.org/presentationml/2006/main">
  <p:cm authorId="0" dt="2020-06-17T16:35:54.682" idx="1">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8.xml><?xml version="1.0" encoding="utf-8"?>
<p:cmLst xmlns:a="http://schemas.openxmlformats.org/drawingml/2006/main" xmlns:r="http://schemas.openxmlformats.org/officeDocument/2006/relationships" xmlns:p="http://schemas.openxmlformats.org/presentationml/2006/main">
  <p:cm authorId="0" dt="2020-06-17T16:35:54.682" idx="1">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9.xml><?xml version="1.0" encoding="utf-8"?>
<p:cmLst xmlns:a="http://schemas.openxmlformats.org/drawingml/2006/main" xmlns:r="http://schemas.openxmlformats.org/officeDocument/2006/relationships" xmlns:p="http://schemas.openxmlformats.org/presentationml/2006/main">
  <p:cm authorId="0" dt="2020-06-17T16:35:54.682" idx="1">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L="914400" marR="0" lvl="1"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L="1371600" marR="0" lvl="2"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L="1828800" marR="0" lvl="3"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L="2286000" marR="0" lvl="4"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L="2743200" marR="0" lvl="5"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L="3200400" marR="0" lvl="6"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L="3657600" marR="0" lvl="7"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L="4114800" marR="0" lvl="8"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a:lstStyle>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6.xml"/></Relationships>
</file>

<file path=ppt/notesSlides/_rels/notesSlide1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1048601" name="Google Shape;60;p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48602"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1048601"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48602"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PhAnim="0" showMasterSp="0">
  <p:cSld>
    <p:spTree>
      <p:nvGrpSpPr>
        <p:cNvPr id="45" name="Shape 59"/>
        <p:cNvGrpSpPr/>
        <p:nvPr/>
      </p:nvGrpSpPr>
      <p:grpSpPr>
        <a:xfrm>
          <a:off x="0" y="0"/>
          <a:ext cx="0" cy="0"/>
          <a:chOff x="0" y="0"/>
          <a:chExt cx="0" cy="0"/>
        </a:xfrm>
      </p:grpSpPr>
      <p:sp>
        <p:nvSpPr>
          <p:cNvPr id="1048601" name="Google Shape;60;p2:notes"/>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48602" name="Google Shape;61;p2:notes"/>
          <p:cNvSpPr txBox="1"/>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p>
            <a:pPr marL="0" lvl="0" indent="0" algn="l" rtl="0">
              <a:lnSpc>
                <a:spcPct val="100000"/>
              </a:lnSpc>
              <a:spcBef>
                <a:spcPts val="0"/>
              </a:spcBef>
              <a:spcAft>
                <a:spcPts val="0"/>
              </a:spcAft>
              <a:buSzPts val="1100"/>
              <a:buNone/>
            </a:p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PhAnim="0" showMasterSp="0">
  <p:cSld>
    <p:spTree>
      <p:nvGrpSpPr>
        <p:cNvPr id="45" name="Shape 59"/>
        <p:cNvGrpSpPr/>
        <p:nvPr/>
      </p:nvGrpSpPr>
      <p:grpSpPr>
        <a:xfrm>
          <a:off x="0" y="0"/>
          <a:ext cx="0" cy="0"/>
          <a:chOff x="0" y="0"/>
          <a:chExt cx="0" cy="0"/>
        </a:xfrm>
      </p:grpSpPr>
      <p:sp>
        <p:nvSpPr>
          <p:cNvPr id="1048601" name="Google Shape;60;p2:notes"/>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48602" name="Google Shape;61;p2:notes"/>
          <p:cNvSpPr txBox="1"/>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p>
            <a:pPr marL="0" lvl="0" indent="0" algn="l" rtl="0">
              <a:lnSpc>
                <a:spcPct val="100000"/>
              </a:lnSpc>
              <a:spcBef>
                <a:spcPts val="0"/>
              </a:spcBef>
              <a:spcAft>
                <a:spcPts val="0"/>
              </a:spcAft>
              <a:buSzPts val="1100"/>
              <a:buNone/>
            </a:p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1048601"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48602"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1048601" name="Google Shape;60;p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48602"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1048601"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48602"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1048601"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48602"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matchingName="Title slid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matchingNam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matchingName="Title and body">
  <p:cSld name="TITLE_AND_BODY">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5" name="Google Shape;15;p3"/>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p:txBody>
      </p:sp>
      <p:sp>
        <p:nvSpPr>
          <p:cNvPr id="16" name="Google Shape;16;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matchingName="Section header">
  <p:cSld name="SECTION_HEADER">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ColTx" matchingName="Title and two columns">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matchingName="Title 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panose="020B0604020202020204"/>
              <a:buNone/>
            </a:pPr>
            <a:endParaRPr sz="1400" b="0" i="0" u="none" strike="noStrike" cap="none">
              <a:solidFill>
                <a:srgbClr val="000000"/>
              </a:solidFill>
              <a:latin typeface="Arial" panose="020B0604020202020204"/>
              <a:ea typeface="Arial" panose="020B0604020202020204"/>
              <a:cs typeface="Arial" panose="020B0604020202020204"/>
              <a:sym typeface="Arial" panose="020B0604020202020204"/>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9pPr>
          </a:lstStyle>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panose="020B0604020202020204"/>
              <a:buChar char="●"/>
              <a:defRPr sz="18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914400" marR="0" lvl="1"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1371600" marR="0" lvl="2"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1828800" marR="0" lvl="3"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2286000" marR="0" lvl="4"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2743200" marR="0" lvl="5"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3200400" marR="0" lvl="6"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3657600" marR="0" lvl="7"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4114800" marR="0" lvl="8" indent="-317500" algn="l" rtl="0">
              <a:lnSpc>
                <a:spcPct val="115000"/>
              </a:lnSpc>
              <a:spcBef>
                <a:spcPts val="1600"/>
              </a:spcBef>
              <a:spcAft>
                <a:spcPts val="160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notesSlide" Target="../notesSlides/notesSlide1.xml"/><Relationship Id="rId3" Type="http://schemas.openxmlformats.org/officeDocument/2006/relationships/slideLayout" Target="../slideLayouts/slideLayout1.xml"/><Relationship Id="rId2" Type="http://schemas.openxmlformats.org/officeDocument/2006/relationships/image" Target="../media/image2.png"/><Relationship Id="rId1" Type="http://schemas.openxmlformats.org/officeDocument/2006/relationships/image" Target="../media/image1.jpeg"/></Relationships>
</file>

<file path=ppt/slides/_rels/slide10.xml.rels><?xml version="1.0" encoding="UTF-8" standalone="yes"?>
<Relationships xmlns="http://schemas.openxmlformats.org/package/2006/relationships"><Relationship Id="rId7" Type="http://schemas.openxmlformats.org/officeDocument/2006/relationships/comments" Target="../comments/comment6.xml"/><Relationship Id="rId6" Type="http://schemas.openxmlformats.org/officeDocument/2006/relationships/notesSlide" Target="../notesSlides/notesSlide10.xml"/><Relationship Id="rId5" Type="http://schemas.openxmlformats.org/officeDocument/2006/relationships/slideLayout" Target="../slideLayouts/slideLayout2.xml"/><Relationship Id="rId4" Type="http://schemas.openxmlformats.org/officeDocument/2006/relationships/tags" Target="../tags/tag9.xml"/><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image" Target="../media/image2.png"/></Relationships>
</file>

<file path=ppt/slides/_rels/slide11.xml.rels><?xml version="1.0" encoding="UTF-8" standalone="yes"?>
<Relationships xmlns="http://schemas.openxmlformats.org/package/2006/relationships"><Relationship Id="rId7" Type="http://schemas.openxmlformats.org/officeDocument/2006/relationships/comments" Target="../comments/comment7.xml"/><Relationship Id="rId6" Type="http://schemas.openxmlformats.org/officeDocument/2006/relationships/notesSlide" Target="../notesSlides/notesSlide11.xml"/><Relationship Id="rId5" Type="http://schemas.openxmlformats.org/officeDocument/2006/relationships/slideLayout" Target="../slideLayouts/slideLayout2.xml"/><Relationship Id="rId4" Type="http://schemas.openxmlformats.org/officeDocument/2006/relationships/tags" Target="../tags/tag12.xml"/><Relationship Id="rId3" Type="http://schemas.openxmlformats.org/officeDocument/2006/relationships/tags" Target="../tags/tag11.xml"/><Relationship Id="rId2" Type="http://schemas.openxmlformats.org/officeDocument/2006/relationships/tags" Target="../tags/tag10.xml"/><Relationship Id="rId1" Type="http://schemas.openxmlformats.org/officeDocument/2006/relationships/image" Target="../media/image2.png"/></Relationships>
</file>

<file path=ppt/slides/_rels/slide12.xml.rels><?xml version="1.0" encoding="UTF-8" standalone="yes"?>
<Relationships xmlns="http://schemas.openxmlformats.org/package/2006/relationships"><Relationship Id="rId7" Type="http://schemas.openxmlformats.org/officeDocument/2006/relationships/slideLayout" Target="../slideLayouts/slideLayout2.xml"/><Relationship Id="rId6" Type="http://schemas.openxmlformats.org/officeDocument/2006/relationships/tags" Target="../tags/tag16.xml"/><Relationship Id="rId5" Type="http://schemas.openxmlformats.org/officeDocument/2006/relationships/tags" Target="../tags/tag15.xml"/><Relationship Id="rId4" Type="http://schemas.openxmlformats.org/officeDocument/2006/relationships/tags" Target="../tags/tag14.xml"/><Relationship Id="rId3" Type="http://schemas.openxmlformats.org/officeDocument/2006/relationships/tags" Target="../tags/tag13.xml"/><Relationship Id="rId2" Type="http://schemas.openxmlformats.org/officeDocument/2006/relationships/image" Target="../media/image5.jpeg"/><Relationship Id="rId1" Type="http://schemas.openxmlformats.org/officeDocument/2006/relationships/image" Target="../media/image2.png"/></Relationships>
</file>

<file path=ppt/slides/_rels/slide13.xml.rels><?xml version="1.0" encoding="UTF-8" standalone="yes"?>
<Relationships xmlns="http://schemas.openxmlformats.org/package/2006/relationships"><Relationship Id="rId5" Type="http://schemas.openxmlformats.org/officeDocument/2006/relationships/comments" Target="../comments/comment8.xml"/><Relationship Id="rId4" Type="http://schemas.openxmlformats.org/officeDocument/2006/relationships/notesSlide" Target="../notesSlides/notesSlide12.xml"/><Relationship Id="rId3" Type="http://schemas.openxmlformats.org/officeDocument/2006/relationships/slideLayout" Target="../slideLayouts/slideLayout2.xml"/><Relationship Id="rId2" Type="http://schemas.openxmlformats.org/officeDocument/2006/relationships/image" Target="../media/image5.jpeg"/><Relationship Id="rId1" Type="http://schemas.openxmlformats.org/officeDocument/2006/relationships/image" Target="../media/image2.png"/></Relationships>
</file>

<file path=ppt/slides/_rels/slide14.xml.rels><?xml version="1.0" encoding="UTF-8" standalone="yes"?>
<Relationships xmlns="http://schemas.openxmlformats.org/package/2006/relationships"><Relationship Id="rId6" Type="http://schemas.openxmlformats.org/officeDocument/2006/relationships/comments" Target="../comments/comment9.xml"/><Relationship Id="rId5" Type="http://schemas.openxmlformats.org/officeDocument/2006/relationships/notesSlide" Target="../notesSlides/notesSlide13.xml"/><Relationship Id="rId4" Type="http://schemas.openxmlformats.org/officeDocument/2006/relationships/slideLayout" Target="../slideLayouts/slideLayout2.xml"/><Relationship Id="rId3" Type="http://schemas.openxmlformats.org/officeDocument/2006/relationships/image" Target="../media/image5.jpeg"/><Relationship Id="rId2" Type="http://schemas.openxmlformats.org/officeDocument/2006/relationships/image" Target="../media/image2.png"/><Relationship Id="rId1" Type="http://schemas.openxmlformats.org/officeDocument/2006/relationships/tags" Target="../tags/tag17.xml"/></Relationships>
</file>

<file path=ppt/slides/_rels/slide15.xml.rels><?xml version="1.0" encoding="UTF-8" standalone="yes"?>
<Relationships xmlns="http://schemas.openxmlformats.org/package/2006/relationships"><Relationship Id="rId4" Type="http://schemas.openxmlformats.org/officeDocument/2006/relationships/notesSlide" Target="../notesSlides/notesSlide14.xml"/><Relationship Id="rId3" Type="http://schemas.openxmlformats.org/officeDocument/2006/relationships/slideLayout" Target="../slideLayouts/slideLayout2.xml"/><Relationship Id="rId2" Type="http://schemas.openxmlformats.org/officeDocument/2006/relationships/image" Target="../media/image6.jpeg"/><Relationship Id="rId1"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3.xml.rels><?xml version="1.0" encoding="UTF-8" standalone="yes"?>
<Relationships xmlns="http://schemas.openxmlformats.org/package/2006/relationships"><Relationship Id="rId4" Type="http://schemas.openxmlformats.org/officeDocument/2006/relationships/notesSlide" Target="../notesSlides/notesSlide3.xml"/><Relationship Id="rId3" Type="http://schemas.openxmlformats.org/officeDocument/2006/relationships/slideLayout" Target="../slideLayouts/slideLayout2.xml"/><Relationship Id="rId2" Type="http://schemas.openxmlformats.org/officeDocument/2006/relationships/image" Target="../media/image3.png"/><Relationship Id="rId1" Type="http://schemas.openxmlformats.org/officeDocument/2006/relationships/image" Target="../media/image2.png"/></Relationships>
</file>

<file path=ppt/slides/_rels/slide4.xml.rels><?xml version="1.0" encoding="UTF-8" standalone="yes"?>
<Relationships xmlns="http://schemas.openxmlformats.org/package/2006/relationships"><Relationship Id="rId5" Type="http://schemas.openxmlformats.org/officeDocument/2006/relationships/comments" Target="../comments/comment1.xml"/><Relationship Id="rId4" Type="http://schemas.openxmlformats.org/officeDocument/2006/relationships/notesSlide" Target="../notesSlides/notesSlide4.xml"/><Relationship Id="rId3" Type="http://schemas.openxmlformats.org/officeDocument/2006/relationships/slideLayout" Target="../slideLayouts/slideLayout2.xml"/><Relationship Id="rId2" Type="http://schemas.openxmlformats.org/officeDocument/2006/relationships/image" Target="../media/image2.png"/><Relationship Id="rId1" Type="http://schemas.openxmlformats.org/officeDocument/2006/relationships/image" Target="../media/image4.jpeg"/></Relationships>
</file>

<file path=ppt/slides/_rels/slide5.xml.rels><?xml version="1.0" encoding="UTF-8" standalone="yes"?>
<Relationships xmlns="http://schemas.openxmlformats.org/package/2006/relationships"><Relationship Id="rId4" Type="http://schemas.openxmlformats.org/officeDocument/2006/relationships/comments" Target="../comments/comment2.xml"/><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6.xml.rels><?xml version="1.0" encoding="UTF-8" standalone="yes"?>
<Relationships xmlns="http://schemas.openxmlformats.org/package/2006/relationships"><Relationship Id="rId4" Type="http://schemas.openxmlformats.org/officeDocument/2006/relationships/comments" Target="../comments/comment3.xml"/><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7.xml.rels><?xml version="1.0" encoding="UTF-8" standalone="yes"?>
<Relationships xmlns="http://schemas.openxmlformats.org/package/2006/relationships"><Relationship Id="rId4" Type="http://schemas.openxmlformats.org/officeDocument/2006/relationships/comments" Target="../comments/comment4.xml"/><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9.xml.rels><?xml version="1.0" encoding="UTF-8" standalone="yes"?>
<Relationships xmlns="http://schemas.openxmlformats.org/package/2006/relationships"><Relationship Id="rId9" Type="http://schemas.openxmlformats.org/officeDocument/2006/relationships/notesSlide" Target="../notesSlides/notesSlide9.xml"/><Relationship Id="rId8" Type="http://schemas.openxmlformats.org/officeDocument/2006/relationships/slideLayout" Target="../slideLayouts/slideLayout2.xml"/><Relationship Id="rId7" Type="http://schemas.openxmlformats.org/officeDocument/2006/relationships/tags" Target="../tags/tag6.xml"/><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0" Type="http://schemas.openxmlformats.org/officeDocument/2006/relationships/comments" Target="../comments/comment5.xml"/><Relationship Id="rId1"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1"/>
          <a:srcRect/>
          <a:stretch>
            <a:fillRect/>
          </a:stretch>
        </p:blipFill>
        <p:spPr>
          <a:xfrm>
            <a:off x="0" y="3777640"/>
            <a:ext cx="9144000" cy="1365860"/>
          </a:xfrm>
          <a:prstGeom prst="rect">
            <a:avLst/>
          </a:prstGeom>
          <a:noFill/>
          <a:ln>
            <a:noFill/>
          </a:ln>
        </p:spPr>
      </p:pic>
      <p:pic>
        <p:nvPicPr>
          <p:cNvPr id="55" name="Google Shape;55;p13"/>
          <p:cNvPicPr preferRelativeResize="0"/>
          <p:nvPr/>
        </p:nvPicPr>
        <p:blipFill rotWithShape="1">
          <a:blip r:embed="rId2"/>
          <a:srcRect/>
          <a:stretch>
            <a:fillRect/>
          </a:stretch>
        </p:blipFill>
        <p:spPr>
          <a:xfrm>
            <a:off x="7324515" y="179935"/>
            <a:ext cx="1578401" cy="783575"/>
          </a:xfrm>
          <a:prstGeom prst="rect">
            <a:avLst/>
          </a:prstGeom>
          <a:noFill/>
          <a:ln>
            <a:noFill/>
          </a:ln>
        </p:spPr>
      </p:pic>
      <p:sp>
        <p:nvSpPr>
          <p:cNvPr id="57" name="Google Shape;57;p13"/>
          <p:cNvSpPr txBox="1"/>
          <p:nvPr/>
        </p:nvSpPr>
        <p:spPr>
          <a:xfrm>
            <a:off x="5874275" y="98375"/>
            <a:ext cx="3176100" cy="1267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p>
        </p:txBody>
      </p:sp>
      <p:sp>
        <p:nvSpPr>
          <p:cNvPr id="10" name="Google Shape;57;p13"/>
          <p:cNvSpPr txBox="1"/>
          <p:nvPr/>
        </p:nvSpPr>
        <p:spPr>
          <a:xfrm>
            <a:off x="222885" y="1543685"/>
            <a:ext cx="8828405" cy="2157095"/>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a:lstStyle>
          <a:p>
            <a:pPr marL="0" lvl="0" indent="0" algn="l" rtl="0">
              <a:lnSpc>
                <a:spcPct val="100000"/>
              </a:lnSpc>
              <a:spcBef>
                <a:spcPts val="0"/>
              </a:spcBef>
              <a:spcAft>
                <a:spcPts val="0"/>
              </a:spcAft>
              <a:buNone/>
            </a:pPr>
            <a:r>
              <a:rPr lang="en-US" sz="1800" b="1" dirty="0">
                <a:latin typeface="Arial" panose="020B0604020202020204" pitchFamily="34" charset="0"/>
                <a:cs typeface="Arial" panose="020B0604020202020204" pitchFamily="34" charset="0"/>
              </a:rPr>
              <a:t>SESSION : 19</a:t>
            </a:r>
            <a:endParaRPr lang="en-US" sz="1800" b="1" dirty="0">
              <a:latin typeface="Arial" panose="020B0604020202020204" pitchFamily="34" charset="0"/>
              <a:cs typeface="Arial" panose="020B0604020202020204" pitchFamily="34" charset="0"/>
            </a:endParaRPr>
          </a:p>
          <a:p>
            <a:pPr marL="0" lvl="0" indent="0" algn="l" rtl="0">
              <a:lnSpc>
                <a:spcPct val="100000"/>
              </a:lnSpc>
              <a:spcBef>
                <a:spcPts val="0"/>
              </a:spcBef>
              <a:spcAft>
                <a:spcPts val="0"/>
              </a:spcAft>
              <a:buNone/>
            </a:pPr>
            <a:r>
              <a:rPr lang="en-IN" sz="1800" b="1" dirty="0">
                <a:latin typeface="Arial" panose="020B0604020202020204" pitchFamily="34" charset="0"/>
                <a:cs typeface="Arial" panose="020B0604020202020204" pitchFamily="34" charset="0"/>
              </a:rPr>
              <a:t>CLASS : 3</a:t>
            </a:r>
            <a:endParaRPr lang="en-GB" sz="1800" b="1" dirty="0">
              <a:latin typeface="Arial" panose="020B0604020202020204" pitchFamily="34" charset="0"/>
              <a:cs typeface="Arial" panose="020B0604020202020204" pitchFamily="34" charset="0"/>
            </a:endParaRPr>
          </a:p>
          <a:p>
            <a:pPr marL="0" lvl="0" indent="0" algn="l" rtl="0">
              <a:lnSpc>
                <a:spcPct val="100000"/>
              </a:lnSpc>
              <a:spcBef>
                <a:spcPts val="0"/>
              </a:spcBef>
              <a:spcAft>
                <a:spcPts val="0"/>
              </a:spcAft>
              <a:buNone/>
            </a:pPr>
            <a:r>
              <a:rPr lang="en-GB" sz="1800" b="1" dirty="0">
                <a:latin typeface="Arial" panose="020B0604020202020204" pitchFamily="34" charset="0"/>
                <a:cs typeface="Arial" panose="020B0604020202020204" pitchFamily="34" charset="0"/>
              </a:rPr>
              <a:t>SUBJECT : </a:t>
            </a:r>
            <a:r>
              <a:rPr lang="en-US" sz="1800" b="1" dirty="0">
                <a:latin typeface="Arial" panose="020B0604020202020204" pitchFamily="34" charset="0"/>
                <a:cs typeface="Arial" panose="020B0604020202020204" pitchFamily="34" charset="0"/>
              </a:rPr>
              <a:t>MATHEMATICS</a:t>
            </a:r>
            <a:endParaRPr sz="1800" b="1" dirty="0">
              <a:latin typeface="Arial" panose="020B0604020202020204" pitchFamily="34" charset="0"/>
              <a:cs typeface="Arial" panose="020B0604020202020204" pitchFamily="34" charset="0"/>
            </a:endParaRPr>
          </a:p>
          <a:p>
            <a:pPr marL="0" lvl="0" indent="0" algn="l" rtl="0">
              <a:lnSpc>
                <a:spcPct val="100000"/>
              </a:lnSpc>
              <a:spcBef>
                <a:spcPts val="0"/>
              </a:spcBef>
              <a:spcAft>
                <a:spcPts val="0"/>
              </a:spcAft>
              <a:buNone/>
            </a:pPr>
            <a:r>
              <a:rPr lang="en-GB" sz="1800" b="1" dirty="0">
                <a:latin typeface="Arial" panose="020B0604020202020204" pitchFamily="34" charset="0"/>
                <a:cs typeface="Arial" panose="020B0604020202020204" pitchFamily="34" charset="0"/>
              </a:rPr>
              <a:t>CHAPTER NUMBER: </a:t>
            </a:r>
            <a:r>
              <a:rPr lang="en-US" altLang="en-GB" sz="1800" b="1" dirty="0">
                <a:latin typeface="Arial" panose="020B0604020202020204" pitchFamily="34" charset="0"/>
                <a:cs typeface="Arial" panose="020B0604020202020204" pitchFamily="34" charset="0"/>
                <a:sym typeface="+mn-ea"/>
              </a:rPr>
              <a:t>5, 6</a:t>
            </a:r>
            <a:endParaRPr sz="1800" b="1" dirty="0">
              <a:latin typeface="Arial" panose="020B0604020202020204" pitchFamily="34" charset="0"/>
              <a:cs typeface="Arial" panose="020B0604020202020204" pitchFamily="34" charset="0"/>
            </a:endParaRPr>
          </a:p>
          <a:p>
            <a:pPr marL="0" lvl="0" indent="0" algn="l" rtl="0">
              <a:lnSpc>
                <a:spcPct val="100000"/>
              </a:lnSpc>
              <a:spcBef>
                <a:spcPts val="0"/>
              </a:spcBef>
              <a:spcAft>
                <a:spcPts val="0"/>
              </a:spcAft>
              <a:buNone/>
            </a:pPr>
            <a:r>
              <a:rPr lang="en-GB" sz="1800" b="1" dirty="0">
                <a:latin typeface="Arial" panose="020B0604020202020204" pitchFamily="34" charset="0"/>
                <a:cs typeface="Arial" panose="020B0604020202020204" pitchFamily="34" charset="0"/>
              </a:rPr>
              <a:t>CHAPTER NAME : </a:t>
            </a:r>
            <a:r>
              <a:rPr lang="en-US" altLang="en-GB" sz="1800" b="1" dirty="0">
                <a:sym typeface="+mn-ea"/>
              </a:rPr>
              <a:t>CH - 5 </a:t>
            </a:r>
            <a:r>
              <a:rPr lang="en-US" altLang="en-GB" sz="1800" b="1" dirty="0">
                <a:effectLst/>
                <a:latin typeface="Arial" panose="020B0604020202020204" pitchFamily="34" charset="0"/>
                <a:cs typeface="Arial" panose="020B0604020202020204" pitchFamily="34" charset="0"/>
                <a:sym typeface="+mn-ea"/>
              </a:rPr>
              <a:t>MULTIPLICATION AND</a:t>
            </a:r>
            <a:r>
              <a:rPr lang="en-US" altLang="en-GB" sz="1800" b="1" dirty="0">
                <a:sym typeface="+mn-ea"/>
              </a:rPr>
              <a:t> CH - 6 DIVISION</a:t>
            </a:r>
            <a:r>
              <a:rPr lang="en-US" altLang="en-GB" sz="1800" b="1" dirty="0">
                <a:sym typeface="+mn-ea"/>
              </a:rPr>
              <a:t> </a:t>
            </a:r>
            <a:endParaRPr lang="en-US" altLang="en-GB" sz="1800" b="1" dirty="0">
              <a:sym typeface="+mn-ea"/>
            </a:endParaRPr>
          </a:p>
          <a:p>
            <a:pPr marL="0" lvl="0" indent="0" algn="l" rtl="0">
              <a:lnSpc>
                <a:spcPct val="100000"/>
              </a:lnSpc>
              <a:spcBef>
                <a:spcPts val="0"/>
              </a:spcBef>
              <a:spcAft>
                <a:spcPts val="0"/>
              </a:spcAft>
              <a:buNone/>
            </a:pPr>
            <a:r>
              <a:rPr lang="en-GB" sz="1800" b="1" dirty="0">
                <a:latin typeface="Arial" panose="020B0604020202020204" pitchFamily="34" charset="0"/>
                <a:cs typeface="Arial" panose="020B0604020202020204" pitchFamily="34" charset="0"/>
              </a:rPr>
              <a:t>SUBTOPIC : </a:t>
            </a:r>
            <a:r>
              <a:rPr lang="en-GB" altLang="en-IN" sz="1800" b="1" dirty="0">
                <a:effectLst/>
                <a:latin typeface="Arial" panose="020B0604020202020204" pitchFamily="34" charset="0"/>
                <a:cs typeface="Arial" panose="020B0604020202020204" pitchFamily="34" charset="0"/>
                <a:sym typeface="+mn-ea"/>
              </a:rPr>
              <a:t>REVISION WORK - </a:t>
            </a:r>
            <a:r>
              <a:rPr lang="en-US" altLang="en-GB" sz="1800" b="1" dirty="0">
                <a:effectLst/>
                <a:latin typeface="Arial" panose="020B0604020202020204" pitchFamily="34" charset="0"/>
                <a:cs typeface="Arial" panose="020B0604020202020204" pitchFamily="34" charset="0"/>
                <a:sym typeface="+mn-ea"/>
              </a:rPr>
              <a:t>3</a:t>
            </a:r>
            <a:r>
              <a:rPr lang="en-GB" altLang="en-IN" sz="1800" b="1" dirty="0">
                <a:effectLst/>
                <a:latin typeface="Arial" panose="020B0604020202020204" pitchFamily="34" charset="0"/>
                <a:cs typeface="Arial" panose="020B0604020202020204" pitchFamily="34" charset="0"/>
                <a:sym typeface="+mn-ea"/>
              </a:rPr>
              <a:t> </a:t>
            </a:r>
            <a:r>
              <a:rPr lang="en-US" altLang="en-GB" sz="1800" b="1" dirty="0">
                <a:effectLst/>
                <a:latin typeface="Arial" panose="020B0604020202020204" pitchFamily="34" charset="0"/>
                <a:cs typeface="Arial" panose="020B0604020202020204" pitchFamily="34" charset="0"/>
                <a:sym typeface="+mn-ea"/>
              </a:rPr>
              <a:t>(FILL IN THE BLANKS, MCQ, SOLVE)</a:t>
            </a:r>
            <a:endParaRPr lang="en-US" altLang="en-GB" sz="1800" b="1" dirty="0">
              <a:effectLst/>
              <a:latin typeface="Arial" panose="020B0604020202020204" pitchFamily="34" charset="0"/>
              <a:cs typeface="Arial" panose="020B0604020202020204" pitchFamily="34" charset="0"/>
              <a:sym typeface="+mn-ea"/>
            </a:endParaRPr>
          </a:p>
          <a:p>
            <a:pPr marL="0" lvl="0" indent="0" algn="l" rtl="0">
              <a:lnSpc>
                <a:spcPct val="100000"/>
              </a:lnSpc>
              <a:spcBef>
                <a:spcPts val="0"/>
              </a:spcBef>
              <a:spcAft>
                <a:spcPts val="0"/>
              </a:spcAft>
              <a:buNone/>
            </a:pPr>
            <a:endParaRPr lang="en-US" altLang="en-GB" sz="1800" b="1" dirty="0">
              <a:latin typeface="Arial" panose="020B0604020202020204" pitchFamily="34" charset="0"/>
              <a:cs typeface="Arial" panose="020B0604020202020204" pitchFamily="34" charset="0"/>
              <a:sym typeface="+mn-ea"/>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2097157" name="Google Shape;63;p14"/>
          <p:cNvPicPr preferRelativeResize="0"/>
          <p:nvPr/>
        </p:nvPicPr>
        <p:blipFill rotWithShape="1">
          <a:blip r:embed="rId1"/>
          <a:srcRect/>
          <a:stretch>
            <a:fillRect/>
          </a:stretch>
        </p:blipFill>
        <p:spPr>
          <a:xfrm>
            <a:off x="7683435" y="217085"/>
            <a:ext cx="1232526" cy="611875"/>
          </a:xfrm>
          <a:prstGeom prst="rect">
            <a:avLst/>
          </a:prstGeom>
          <a:noFill/>
          <a:ln>
            <a:noFill/>
          </a:ln>
        </p:spPr>
      </p:pic>
      <p:sp>
        <p:nvSpPr>
          <p:cNvPr id="1048599" name="Google Shape;65;p14"/>
          <p:cNvSpPr txBox="1"/>
          <p:nvPr/>
        </p:nvSpPr>
        <p:spPr>
          <a:xfrm>
            <a:off x="109855" y="1520190"/>
            <a:ext cx="8963660" cy="4953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buClr>
                <a:srgbClr val="000000"/>
              </a:buClr>
              <a:buSzPts val="1400"/>
              <a:buFont typeface="Arial" panose="020B0604020202020204"/>
              <a:buNone/>
            </a:pP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1) In  56 x 9,  56 is _____________. (multiplicand / multiplier)</a:t>
            </a:r>
            <a:endPar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buClr>
                <a:srgbClr val="000000"/>
              </a:buClr>
              <a:buSzPts val="1400"/>
              <a:buFont typeface="Arial" panose="020B0604020202020204"/>
              <a:buNone/>
            </a:pP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           </a:t>
            </a:r>
            <a:endParaRPr lang="en-US" sz="2400" b="1" i="0" u="none" strike="noStrike" cap="none" dirty="0">
              <a:solidFill>
                <a:schemeClr val="tx1"/>
              </a:solidFill>
              <a:effectLst/>
              <a:latin typeface="Arial" panose="020B0604020202020204" pitchFamily="34" charset="0"/>
              <a:ea typeface="Calibri" panose="020F0502020204030204"/>
              <a:cs typeface="Arial" panose="020B0604020202020204" pitchFamily="34" charset="0"/>
              <a:sym typeface="+mn-ea"/>
            </a:endParaRPr>
          </a:p>
        </p:txBody>
      </p:sp>
      <p:sp>
        <p:nvSpPr>
          <p:cNvPr id="4" name="Text Box 3"/>
          <p:cNvSpPr txBox="1"/>
          <p:nvPr/>
        </p:nvSpPr>
        <p:spPr>
          <a:xfrm>
            <a:off x="451485" y="929005"/>
            <a:ext cx="6734810" cy="521970"/>
          </a:xfrm>
          <a:prstGeom prst="rect">
            <a:avLst/>
          </a:prstGeom>
          <a:noFill/>
        </p:spPr>
        <p:txBody>
          <a:bodyPr wrap="square" rtlCol="0" anchor="t">
            <a:spAutoFit/>
          </a:bodyPr>
          <a:lstStyle/>
          <a:p>
            <a:r>
              <a:rPr lang="en-US" sz="2800" b="1" dirty="0">
                <a:solidFill>
                  <a:schemeClr val="tx1"/>
                </a:solidFill>
                <a:effectLst/>
                <a:latin typeface="+mn-lt"/>
                <a:ea typeface="Calibri" panose="020F0502020204030204" charset="0"/>
                <a:cs typeface="+mn-lt"/>
                <a:sym typeface="+mn-ea"/>
              </a:rPr>
              <a:t>B) Choose  the correct answer:</a:t>
            </a:r>
            <a:endParaRPr lang="en-US" sz="2800" b="1" dirty="0">
              <a:solidFill>
                <a:schemeClr val="tx1"/>
              </a:solidFill>
              <a:effectLst/>
              <a:sym typeface="+mn-ea"/>
            </a:endParaRPr>
          </a:p>
        </p:txBody>
      </p:sp>
      <p:sp>
        <p:nvSpPr>
          <p:cNvPr id="2" name="Google Shape;65;p14"/>
          <p:cNvSpPr txBox="1"/>
          <p:nvPr/>
        </p:nvSpPr>
        <p:spPr>
          <a:xfrm>
            <a:off x="109855" y="2254250"/>
            <a:ext cx="8963660" cy="909320"/>
          </a:xfrm>
          <a:prstGeom prst="rect">
            <a:avLst/>
          </a:prstGeom>
          <a:noFill/>
          <a:ln>
            <a:noFill/>
          </a:ln>
        </p:spPr>
        <p:txBody>
          <a:bodyPr spcFirstLastPara="1" wrap="square" lIns="91425" tIns="91425" rIns="91425" bIns="91425" anchor="t" anchorCtr="0">
            <a:noAutofit/>
          </a:bodyPr>
          <a:p>
            <a:pPr marL="0" marR="0" lvl="0" indent="0" algn="l" rtl="0">
              <a:lnSpc>
                <a:spcPct val="100000"/>
              </a:lnSpc>
              <a:buClr>
                <a:srgbClr val="000000"/>
              </a:buClr>
              <a:buSzPts val="1400"/>
              <a:buFont typeface="Arial" panose="020B0604020202020204"/>
              <a:buNone/>
            </a:pP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2)  Multiplication is a repeated __________  </a:t>
            </a:r>
            <a:endPar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buClr>
                <a:srgbClr val="000000"/>
              </a:buClr>
              <a:buSzPts val="1400"/>
              <a:buFont typeface="Arial" panose="020B0604020202020204"/>
              <a:buNone/>
            </a:pP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     (addition / subtraction) .</a:t>
            </a:r>
            <a:endPar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buClr>
                <a:srgbClr val="000000"/>
              </a:buClr>
              <a:buSzPts val="1400"/>
              <a:buFont typeface="Arial" panose="020B0604020202020204"/>
              <a:buNone/>
            </a:pP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           </a:t>
            </a:r>
            <a:endParaRPr lang="en-US" sz="2400" b="1" i="0" u="none" strike="noStrike" cap="none" dirty="0">
              <a:solidFill>
                <a:schemeClr val="tx1"/>
              </a:solidFill>
              <a:effectLst/>
              <a:latin typeface="Arial" panose="020B0604020202020204" pitchFamily="34" charset="0"/>
              <a:ea typeface="Calibri" panose="020F0502020204030204"/>
              <a:cs typeface="Arial" panose="020B0604020202020204" pitchFamily="34" charset="0"/>
              <a:sym typeface="+mn-ea"/>
            </a:endParaRPr>
          </a:p>
        </p:txBody>
      </p:sp>
      <p:sp>
        <p:nvSpPr>
          <p:cNvPr id="9" name="Google Shape;65;p14"/>
          <p:cNvSpPr txBox="1"/>
          <p:nvPr/>
        </p:nvSpPr>
        <p:spPr>
          <a:xfrm>
            <a:off x="109855" y="3338195"/>
            <a:ext cx="8963660" cy="891540"/>
          </a:xfrm>
          <a:prstGeom prst="rect">
            <a:avLst/>
          </a:prstGeom>
          <a:noFill/>
          <a:ln>
            <a:noFill/>
          </a:ln>
        </p:spPr>
        <p:txBody>
          <a:bodyPr spcFirstLastPara="1" wrap="square" lIns="91425" tIns="91425" rIns="91425" bIns="91425" anchor="t" anchorCtr="0">
            <a:noAutofit/>
          </a:bodyPr>
          <a:p>
            <a:pPr marL="0" marR="0" lvl="0" indent="0" algn="l" rtl="0">
              <a:lnSpc>
                <a:spcPct val="100000"/>
              </a:lnSpc>
              <a:buClr>
                <a:srgbClr val="000000"/>
              </a:buClr>
              <a:buSzPts val="1400"/>
              <a:buFont typeface="Arial" panose="020B0604020202020204"/>
              <a:buNone/>
            </a:pP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3) </a:t>
            </a: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The answer of multiplication is called __________.</a:t>
            </a:r>
            <a:endPar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buClr>
                <a:srgbClr val="000000"/>
              </a:buClr>
              <a:buSzPts val="1400"/>
              <a:buFont typeface="Arial" panose="020B0604020202020204"/>
              <a:buNone/>
            </a:pP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 (difference / product).</a:t>
            </a:r>
            <a:endPar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buClr>
                <a:srgbClr val="000000"/>
              </a:buClr>
              <a:buSzPts val="1400"/>
              <a:buFont typeface="Arial" panose="020B0604020202020204"/>
              <a:buNone/>
            </a:pP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           </a:t>
            </a:r>
            <a:endParaRPr lang="en-US" sz="2400" b="1" i="0" u="none" strike="noStrike" cap="none" dirty="0">
              <a:solidFill>
                <a:schemeClr val="tx1"/>
              </a:solidFill>
              <a:effectLst/>
              <a:latin typeface="Arial" panose="020B0604020202020204" pitchFamily="34" charset="0"/>
              <a:ea typeface="Calibri" panose="020F0502020204030204"/>
              <a:cs typeface="Arial" panose="020B0604020202020204" pitchFamily="34" charset="0"/>
              <a:sym typeface="+mn-ea"/>
            </a:endParaRPr>
          </a:p>
        </p:txBody>
      </p:sp>
      <p:sp>
        <p:nvSpPr>
          <p:cNvPr id="17" name="Google Shape;64;p14"/>
          <p:cNvSpPr txBox="1"/>
          <p:nvPr/>
        </p:nvSpPr>
        <p:spPr>
          <a:xfrm>
            <a:off x="227850" y="152750"/>
            <a:ext cx="8688300" cy="741444"/>
          </a:xfrm>
          <a:prstGeom prst="rect">
            <a:avLst/>
          </a:prstGeom>
          <a:noFill/>
          <a:ln>
            <a:noFill/>
          </a:ln>
        </p:spPr>
        <p:txBody>
          <a:bodyPr spcFirstLastPara="1" wrap="square" lIns="91425" tIns="91425" rIns="91425" bIns="91425" anchor="t" anchorCtr="0">
            <a:noAutofit/>
          </a:bodyPr>
          <a:p>
            <a:pPr>
              <a:buSzPts val="1800"/>
            </a:pPr>
            <a:r>
              <a:rPr lang="en-US" altLang="en-GB" sz="2200" b="1" dirty="0">
                <a:solidFill>
                  <a:srgbClr val="FF0000"/>
                </a:solidFill>
                <a:latin typeface="Calibri" panose="020F0502020204030204" charset="0"/>
                <a:cs typeface="Calibri" panose="020F0502020204030204" charset="0"/>
                <a:sym typeface="+mn-ea"/>
              </a:rPr>
              <a:t>CH - 5 MULTIPLICATION, CH - 6 DIVISION</a:t>
            </a:r>
            <a:endParaRPr lang="en-US" altLang="en-GB" sz="2200" b="1" dirty="0">
              <a:solidFill>
                <a:srgbClr val="FF0000"/>
              </a:solidFill>
              <a:latin typeface="Calibri" panose="020F0502020204030204" charset="0"/>
              <a:cs typeface="Calibri" panose="020F0502020204030204" charset="0"/>
              <a:sym typeface="+mn-ea"/>
            </a:endParaRPr>
          </a:p>
          <a:p>
            <a:pPr>
              <a:buSzPts val="1800"/>
            </a:pPr>
            <a:r>
              <a:rPr lang="en-US" sz="2200" b="1" dirty="0">
                <a:latin typeface="Calibri" panose="020F0502020204030204" charset="0"/>
                <a:cs typeface="Calibri" panose="020F0502020204030204" charset="0"/>
                <a:sym typeface="+mn-ea"/>
              </a:rPr>
              <a:t>REVISION WORK 3</a:t>
            </a:r>
            <a:r>
              <a:rPr lang="en-US" sz="2200" b="1" dirty="0">
                <a:latin typeface="Calibri" panose="020F0502020204030204" charset="0"/>
                <a:cs typeface="Calibri" panose="020F0502020204030204" charset="0"/>
                <a:sym typeface="Arial" panose="020B0604020202020204"/>
              </a:rPr>
              <a:t>          </a:t>
            </a:r>
            <a:endParaRPr lang="en-US" sz="2200" b="1" i="0" u="none" strike="noStrike" cap="none" dirty="0">
              <a:solidFill>
                <a:srgbClr val="000000"/>
              </a:solidFill>
              <a:latin typeface="Calibri" panose="020F0502020204030204" charset="0"/>
              <a:cs typeface="Calibri" panose="020F0502020204030204" charset="0"/>
              <a:sym typeface="Arial" panose="020B0604020202020204"/>
            </a:endParaRPr>
          </a:p>
        </p:txBody>
      </p:sp>
      <p:cxnSp>
        <p:nvCxnSpPr>
          <p:cNvPr id="7" name="Straight Connector 6"/>
          <p:cNvCxnSpPr/>
          <p:nvPr/>
        </p:nvCxnSpPr>
        <p:spPr>
          <a:xfrm>
            <a:off x="5733415" y="1752600"/>
            <a:ext cx="251460" cy="22098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flipV="1">
            <a:off x="5931535" y="1562735"/>
            <a:ext cx="631825" cy="410845"/>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15" name="Text Box 14"/>
          <p:cNvSpPr txBox="1"/>
          <p:nvPr/>
        </p:nvSpPr>
        <p:spPr>
          <a:xfrm>
            <a:off x="6367780" y="742950"/>
            <a:ext cx="2191385" cy="583565"/>
          </a:xfrm>
          <a:prstGeom prst="rect">
            <a:avLst/>
          </a:prstGeom>
          <a:solidFill>
            <a:schemeClr val="tx1"/>
          </a:solidFill>
        </p:spPr>
        <p:txBody>
          <a:bodyPr wrap="square" rtlCol="0" anchor="t">
            <a:spAutoFit/>
          </a:bodyPr>
          <a:p>
            <a:r>
              <a:rPr lang="en-US" sz="3200" b="1" dirty="0">
                <a:solidFill>
                  <a:schemeClr val="tx1"/>
                </a:solidFill>
                <a:effectLst/>
                <a:sym typeface="+mn-ea"/>
              </a:rPr>
              <a:t> </a:t>
            </a:r>
            <a:r>
              <a:rPr lang="en-US" sz="3200" b="1" dirty="0">
                <a:solidFill>
                  <a:srgbClr val="C00000"/>
                </a:solidFill>
                <a:effectLst/>
                <a:sym typeface="+mn-ea"/>
              </a:rPr>
              <a:t>A</a:t>
            </a:r>
            <a:r>
              <a:rPr lang="en-US" sz="3200" b="1" dirty="0">
                <a:solidFill>
                  <a:srgbClr val="AE79D7"/>
                </a:solidFill>
                <a:effectLst/>
                <a:sym typeface="+mn-ea"/>
              </a:rPr>
              <a:t>N</a:t>
            </a:r>
            <a:r>
              <a:rPr lang="en-US" sz="3200" b="1" dirty="0">
                <a:solidFill>
                  <a:srgbClr val="00B050"/>
                </a:solidFill>
                <a:effectLst/>
                <a:sym typeface="+mn-ea"/>
              </a:rPr>
              <a:t>S</a:t>
            </a:r>
            <a:r>
              <a:rPr lang="en-US" sz="3200" b="1" dirty="0">
                <a:solidFill>
                  <a:srgbClr val="FFC000"/>
                </a:solidFill>
                <a:effectLst/>
                <a:sym typeface="+mn-ea"/>
              </a:rPr>
              <a:t>W</a:t>
            </a:r>
            <a:r>
              <a:rPr lang="en-US" sz="3200" b="1" dirty="0">
                <a:solidFill>
                  <a:srgbClr val="0070C0"/>
                </a:solidFill>
                <a:effectLst/>
                <a:sym typeface="+mn-ea"/>
              </a:rPr>
              <a:t>E</a:t>
            </a:r>
            <a:r>
              <a:rPr lang="en-US" sz="3200" b="1" dirty="0">
                <a:solidFill>
                  <a:schemeClr val="accent6">
                    <a:lumMod val="50000"/>
                  </a:schemeClr>
                </a:solidFill>
                <a:effectLst/>
                <a:sym typeface="+mn-ea"/>
              </a:rPr>
              <a:t>R</a:t>
            </a:r>
            <a:endParaRPr lang="en-US" sz="3200" b="1" dirty="0">
              <a:solidFill>
                <a:schemeClr val="accent6">
                  <a:lumMod val="50000"/>
                </a:schemeClr>
              </a:solidFill>
              <a:effectLst/>
              <a:sym typeface="+mn-ea"/>
            </a:endParaRPr>
          </a:p>
        </p:txBody>
      </p:sp>
      <p:cxnSp>
        <p:nvCxnSpPr>
          <p:cNvPr id="3" name="Straight Connector 2"/>
          <p:cNvCxnSpPr/>
          <p:nvPr/>
        </p:nvCxnSpPr>
        <p:spPr>
          <a:xfrm>
            <a:off x="946150" y="2878455"/>
            <a:ext cx="251460" cy="22098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flipV="1">
            <a:off x="1144270" y="2688590"/>
            <a:ext cx="631825" cy="410845"/>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2359025" y="4009390"/>
            <a:ext cx="251460" cy="22098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flipV="1">
            <a:off x="2557145" y="3819525"/>
            <a:ext cx="631825" cy="410845"/>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11" name="Rectangles 10"/>
          <p:cNvSpPr/>
          <p:nvPr>
            <p:custDataLst>
              <p:tags r:id="rId2"/>
            </p:custDataLst>
          </p:nvPr>
        </p:nvSpPr>
        <p:spPr>
          <a:xfrm>
            <a:off x="2925445" y="1599565"/>
            <a:ext cx="2106295" cy="33782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multiplicand</a:t>
            </a:r>
            <a:endParaRPr lang="en-US" sz="2400" b="1">
              <a:solidFill>
                <a:schemeClr val="tx1"/>
              </a:solidFill>
            </a:endParaRPr>
          </a:p>
        </p:txBody>
      </p:sp>
      <p:sp>
        <p:nvSpPr>
          <p:cNvPr id="12" name="Rectangles 11"/>
          <p:cNvSpPr/>
          <p:nvPr>
            <p:custDataLst>
              <p:tags r:id="rId3"/>
            </p:custDataLst>
          </p:nvPr>
        </p:nvSpPr>
        <p:spPr>
          <a:xfrm>
            <a:off x="4740910" y="2350770"/>
            <a:ext cx="1513840" cy="33782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addition</a:t>
            </a:r>
            <a:endParaRPr lang="en-US" sz="2400" b="1">
              <a:solidFill>
                <a:schemeClr val="tx1"/>
              </a:solidFill>
            </a:endParaRPr>
          </a:p>
        </p:txBody>
      </p:sp>
      <p:sp>
        <p:nvSpPr>
          <p:cNvPr id="13" name="Rectangles 12"/>
          <p:cNvSpPr/>
          <p:nvPr>
            <p:custDataLst>
              <p:tags r:id="rId4"/>
            </p:custDataLst>
          </p:nvPr>
        </p:nvSpPr>
        <p:spPr>
          <a:xfrm>
            <a:off x="6080125" y="3435985"/>
            <a:ext cx="1475740" cy="33782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product</a:t>
            </a:r>
            <a:endParaRPr lang="en-US" sz="2400" b="1">
              <a:solidFill>
                <a:schemeClr val="tx1"/>
              </a:solidFill>
            </a:endParaRPr>
          </a:p>
        </p:txBody>
      </p:sp>
    </p:spTree>
  </p:cSld>
  <p:clrMapOvr>
    <a:masterClrMapping/>
  </p:clrMapOvr>
  <p:transition>
    <p:spli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down)">
                                      <p:cBhvr>
                                        <p:cTn id="7" dur="580">
                                          <p:stCondLst>
                                            <p:cond delay="0"/>
                                          </p:stCondLst>
                                        </p:cTn>
                                        <p:tgtEl>
                                          <p:spTgt spid="10"/>
                                        </p:tgtEl>
                                      </p:cBhvr>
                                    </p:animEffect>
                                    <p:anim calcmode="lin" valueType="num">
                                      <p:cBhvr>
                                        <p:cTn id="8" dur="1822" tmFilter="0,0; 0.14,0.36; 0.43,0.73; 0.71,0.91; 1.0,1.0">
                                          <p:stCondLst>
                                            <p:cond delay="0"/>
                                          </p:stCondLst>
                                        </p:cTn>
                                        <p:tgtEl>
                                          <p:spTgt spid="10"/>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0"/>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0"/>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0"/>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0"/>
                                        </p:tgtEl>
                                        <p:attrNameLst>
                                          <p:attrName>ppt_y</p:attrName>
                                        </p:attrNameLst>
                                      </p:cBhvr>
                                      <p:tavLst>
                                        <p:tav tm="0" fmla="#ppt_y-sin(pi*$)/81">
                                          <p:val>
                                            <p:fltVal val="0"/>
                                          </p:val>
                                        </p:tav>
                                        <p:tav tm="100000">
                                          <p:val>
                                            <p:fltVal val="1"/>
                                          </p:val>
                                        </p:tav>
                                      </p:tavLst>
                                    </p:anim>
                                    <p:animScale>
                                      <p:cBhvr>
                                        <p:cTn id="13" dur="26">
                                          <p:stCondLst>
                                            <p:cond delay="650"/>
                                          </p:stCondLst>
                                        </p:cTn>
                                        <p:tgtEl>
                                          <p:spTgt spid="10"/>
                                        </p:tgtEl>
                                      </p:cBhvr>
                                      <p:to x="100000" y="60000"/>
                                    </p:animScale>
                                    <p:animScale>
                                      <p:cBhvr>
                                        <p:cTn id="14" dur="166" decel="50000">
                                          <p:stCondLst>
                                            <p:cond delay="676"/>
                                          </p:stCondLst>
                                        </p:cTn>
                                        <p:tgtEl>
                                          <p:spTgt spid="10"/>
                                        </p:tgtEl>
                                      </p:cBhvr>
                                      <p:to x="100000" y="100000"/>
                                    </p:animScale>
                                    <p:animScale>
                                      <p:cBhvr>
                                        <p:cTn id="15" dur="26">
                                          <p:stCondLst>
                                            <p:cond delay="1312"/>
                                          </p:stCondLst>
                                        </p:cTn>
                                        <p:tgtEl>
                                          <p:spTgt spid="10"/>
                                        </p:tgtEl>
                                      </p:cBhvr>
                                      <p:to x="100000" y="80000"/>
                                    </p:animScale>
                                    <p:animScale>
                                      <p:cBhvr>
                                        <p:cTn id="16" dur="166" decel="50000">
                                          <p:stCondLst>
                                            <p:cond delay="1338"/>
                                          </p:stCondLst>
                                        </p:cTn>
                                        <p:tgtEl>
                                          <p:spTgt spid="10"/>
                                        </p:tgtEl>
                                      </p:cBhvr>
                                      <p:to x="100000" y="100000"/>
                                    </p:animScale>
                                    <p:animScale>
                                      <p:cBhvr>
                                        <p:cTn id="17" dur="26">
                                          <p:stCondLst>
                                            <p:cond delay="1642"/>
                                          </p:stCondLst>
                                        </p:cTn>
                                        <p:tgtEl>
                                          <p:spTgt spid="10"/>
                                        </p:tgtEl>
                                      </p:cBhvr>
                                      <p:to x="100000" y="90000"/>
                                    </p:animScale>
                                    <p:animScale>
                                      <p:cBhvr>
                                        <p:cTn id="18" dur="166" decel="50000">
                                          <p:stCondLst>
                                            <p:cond delay="1668"/>
                                          </p:stCondLst>
                                        </p:cTn>
                                        <p:tgtEl>
                                          <p:spTgt spid="10"/>
                                        </p:tgtEl>
                                      </p:cBhvr>
                                      <p:to x="100000" y="100000"/>
                                    </p:animScale>
                                    <p:animScale>
                                      <p:cBhvr>
                                        <p:cTn id="19" dur="26">
                                          <p:stCondLst>
                                            <p:cond delay="1808"/>
                                          </p:stCondLst>
                                        </p:cTn>
                                        <p:tgtEl>
                                          <p:spTgt spid="10"/>
                                        </p:tgtEl>
                                      </p:cBhvr>
                                      <p:to x="100000" y="95000"/>
                                    </p:animScale>
                                    <p:animScale>
                                      <p:cBhvr>
                                        <p:cTn id="20" dur="166" decel="50000">
                                          <p:stCondLst>
                                            <p:cond delay="1834"/>
                                          </p:stCondLst>
                                        </p:cTn>
                                        <p:tgtEl>
                                          <p:spTgt spid="10"/>
                                        </p:tgtEl>
                                      </p:cBhvr>
                                      <p:to x="100000" y="100000"/>
                                    </p:animScale>
                                  </p:childTnLst>
                                </p:cTn>
                              </p:par>
                              <p:par>
                                <p:cTn id="21" presetID="26" presetClass="entr" presetSubtype="0" fill="hold" nodeType="withEffect">
                                  <p:stCondLst>
                                    <p:cond delay="0"/>
                                  </p:stCondLst>
                                  <p:childTnLst>
                                    <p:set>
                                      <p:cBhvr>
                                        <p:cTn id="22" dur="1" fill="hold">
                                          <p:stCondLst>
                                            <p:cond delay="0"/>
                                          </p:stCondLst>
                                        </p:cTn>
                                        <p:tgtEl>
                                          <p:spTgt spid="7"/>
                                        </p:tgtEl>
                                        <p:attrNameLst>
                                          <p:attrName>style.visibility</p:attrName>
                                        </p:attrNameLst>
                                      </p:cBhvr>
                                      <p:to>
                                        <p:strVal val="visible"/>
                                      </p:to>
                                    </p:set>
                                    <p:animEffect transition="in" filter="wipe(down)">
                                      <p:cBhvr>
                                        <p:cTn id="23" dur="580">
                                          <p:stCondLst>
                                            <p:cond delay="0"/>
                                          </p:stCondLst>
                                        </p:cTn>
                                        <p:tgtEl>
                                          <p:spTgt spid="7"/>
                                        </p:tgtEl>
                                      </p:cBhvr>
                                    </p:animEffect>
                                    <p:anim calcmode="lin" valueType="num">
                                      <p:cBhvr>
                                        <p:cTn id="24"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29" dur="26">
                                          <p:stCondLst>
                                            <p:cond delay="650"/>
                                          </p:stCondLst>
                                        </p:cTn>
                                        <p:tgtEl>
                                          <p:spTgt spid="7"/>
                                        </p:tgtEl>
                                      </p:cBhvr>
                                      <p:to x="100000" y="60000"/>
                                    </p:animScale>
                                    <p:animScale>
                                      <p:cBhvr>
                                        <p:cTn id="30" dur="166" decel="50000">
                                          <p:stCondLst>
                                            <p:cond delay="676"/>
                                          </p:stCondLst>
                                        </p:cTn>
                                        <p:tgtEl>
                                          <p:spTgt spid="7"/>
                                        </p:tgtEl>
                                      </p:cBhvr>
                                      <p:to x="100000" y="100000"/>
                                    </p:animScale>
                                    <p:animScale>
                                      <p:cBhvr>
                                        <p:cTn id="31" dur="26">
                                          <p:stCondLst>
                                            <p:cond delay="1312"/>
                                          </p:stCondLst>
                                        </p:cTn>
                                        <p:tgtEl>
                                          <p:spTgt spid="7"/>
                                        </p:tgtEl>
                                      </p:cBhvr>
                                      <p:to x="100000" y="80000"/>
                                    </p:animScale>
                                    <p:animScale>
                                      <p:cBhvr>
                                        <p:cTn id="32" dur="166" decel="50000">
                                          <p:stCondLst>
                                            <p:cond delay="1338"/>
                                          </p:stCondLst>
                                        </p:cTn>
                                        <p:tgtEl>
                                          <p:spTgt spid="7"/>
                                        </p:tgtEl>
                                      </p:cBhvr>
                                      <p:to x="100000" y="100000"/>
                                    </p:animScale>
                                    <p:animScale>
                                      <p:cBhvr>
                                        <p:cTn id="33" dur="26">
                                          <p:stCondLst>
                                            <p:cond delay="1642"/>
                                          </p:stCondLst>
                                        </p:cTn>
                                        <p:tgtEl>
                                          <p:spTgt spid="7"/>
                                        </p:tgtEl>
                                      </p:cBhvr>
                                      <p:to x="100000" y="90000"/>
                                    </p:animScale>
                                    <p:animScale>
                                      <p:cBhvr>
                                        <p:cTn id="34" dur="166" decel="50000">
                                          <p:stCondLst>
                                            <p:cond delay="1668"/>
                                          </p:stCondLst>
                                        </p:cTn>
                                        <p:tgtEl>
                                          <p:spTgt spid="7"/>
                                        </p:tgtEl>
                                      </p:cBhvr>
                                      <p:to x="100000" y="100000"/>
                                    </p:animScale>
                                    <p:animScale>
                                      <p:cBhvr>
                                        <p:cTn id="35" dur="26">
                                          <p:stCondLst>
                                            <p:cond delay="1808"/>
                                          </p:stCondLst>
                                        </p:cTn>
                                        <p:tgtEl>
                                          <p:spTgt spid="7"/>
                                        </p:tgtEl>
                                      </p:cBhvr>
                                      <p:to x="100000" y="95000"/>
                                    </p:animScale>
                                    <p:animScale>
                                      <p:cBhvr>
                                        <p:cTn id="36" dur="166" decel="50000">
                                          <p:stCondLst>
                                            <p:cond delay="1834"/>
                                          </p:stCondLst>
                                        </p:cTn>
                                        <p:tgtEl>
                                          <p:spTgt spid="7"/>
                                        </p:tgtEl>
                                      </p:cBhvr>
                                      <p:to x="100000" y="100000"/>
                                    </p:animScale>
                                  </p:childTnLst>
                                </p:cTn>
                              </p:par>
                            </p:childTnLst>
                          </p:cTn>
                        </p:par>
                        <p:par>
                          <p:cTn id="37" fill="hold">
                            <p:stCondLst>
                              <p:cond delay="2000"/>
                            </p:stCondLst>
                            <p:childTnLst>
                              <p:par>
                                <p:cTn id="38" presetID="4" presetClass="entr" presetSubtype="16" fill="hold" grpId="0" nodeType="afterEffect">
                                  <p:stCondLst>
                                    <p:cond delay="0"/>
                                  </p:stCondLst>
                                  <p:childTnLst>
                                    <p:set>
                                      <p:cBhvr>
                                        <p:cTn id="39" dur="1" fill="hold">
                                          <p:stCondLst>
                                            <p:cond delay="0"/>
                                          </p:stCondLst>
                                        </p:cTn>
                                        <p:tgtEl>
                                          <p:spTgt spid="11"/>
                                        </p:tgtEl>
                                        <p:attrNameLst>
                                          <p:attrName>style.visibility</p:attrName>
                                        </p:attrNameLst>
                                      </p:cBhvr>
                                      <p:to>
                                        <p:strVal val="visible"/>
                                      </p:to>
                                    </p:set>
                                    <p:animEffect transition="in" filter="box(in)">
                                      <p:cBhvr>
                                        <p:cTn id="40" dur="2000"/>
                                        <p:tgtEl>
                                          <p:spTgt spid="11"/>
                                        </p:tgtEl>
                                      </p:cBhvr>
                                    </p:animEffect>
                                  </p:childTnLst>
                                </p:cTn>
                              </p:par>
                            </p:childTnLst>
                          </p:cTn>
                        </p:par>
                      </p:childTnLst>
                    </p:cTn>
                  </p:par>
                  <p:par>
                    <p:cTn id="41" fill="hold">
                      <p:stCondLst>
                        <p:cond delay="indefinite"/>
                      </p:stCondLst>
                      <p:childTnLst>
                        <p:par>
                          <p:cTn id="42" fill="hold">
                            <p:stCondLst>
                              <p:cond delay="0"/>
                            </p:stCondLst>
                            <p:childTnLst>
                              <p:par>
                                <p:cTn id="43" presetID="26" presetClass="entr" presetSubtype="0" fill="hold" nodeType="clickEffect">
                                  <p:stCondLst>
                                    <p:cond delay="0"/>
                                  </p:stCondLst>
                                  <p:childTnLst>
                                    <p:set>
                                      <p:cBhvr>
                                        <p:cTn id="44" dur="1" fill="hold">
                                          <p:stCondLst>
                                            <p:cond delay="0"/>
                                          </p:stCondLst>
                                        </p:cTn>
                                        <p:tgtEl>
                                          <p:spTgt spid="5"/>
                                        </p:tgtEl>
                                        <p:attrNameLst>
                                          <p:attrName>style.visibility</p:attrName>
                                        </p:attrNameLst>
                                      </p:cBhvr>
                                      <p:to>
                                        <p:strVal val="visible"/>
                                      </p:to>
                                    </p:set>
                                    <p:animEffect transition="in" filter="wipe(down)">
                                      <p:cBhvr>
                                        <p:cTn id="45" dur="580">
                                          <p:stCondLst>
                                            <p:cond delay="0"/>
                                          </p:stCondLst>
                                        </p:cTn>
                                        <p:tgtEl>
                                          <p:spTgt spid="5"/>
                                        </p:tgtEl>
                                      </p:cBhvr>
                                    </p:animEffect>
                                    <p:anim calcmode="lin" valueType="num">
                                      <p:cBhvr>
                                        <p:cTn id="46"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47"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48"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49"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50"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51" dur="26">
                                          <p:stCondLst>
                                            <p:cond delay="650"/>
                                          </p:stCondLst>
                                        </p:cTn>
                                        <p:tgtEl>
                                          <p:spTgt spid="5"/>
                                        </p:tgtEl>
                                      </p:cBhvr>
                                      <p:to x="100000" y="60000"/>
                                    </p:animScale>
                                    <p:animScale>
                                      <p:cBhvr>
                                        <p:cTn id="52" dur="166" decel="50000">
                                          <p:stCondLst>
                                            <p:cond delay="676"/>
                                          </p:stCondLst>
                                        </p:cTn>
                                        <p:tgtEl>
                                          <p:spTgt spid="5"/>
                                        </p:tgtEl>
                                      </p:cBhvr>
                                      <p:to x="100000" y="100000"/>
                                    </p:animScale>
                                    <p:animScale>
                                      <p:cBhvr>
                                        <p:cTn id="53" dur="26">
                                          <p:stCondLst>
                                            <p:cond delay="1312"/>
                                          </p:stCondLst>
                                        </p:cTn>
                                        <p:tgtEl>
                                          <p:spTgt spid="5"/>
                                        </p:tgtEl>
                                      </p:cBhvr>
                                      <p:to x="100000" y="80000"/>
                                    </p:animScale>
                                    <p:animScale>
                                      <p:cBhvr>
                                        <p:cTn id="54" dur="166" decel="50000">
                                          <p:stCondLst>
                                            <p:cond delay="1338"/>
                                          </p:stCondLst>
                                        </p:cTn>
                                        <p:tgtEl>
                                          <p:spTgt spid="5"/>
                                        </p:tgtEl>
                                      </p:cBhvr>
                                      <p:to x="100000" y="100000"/>
                                    </p:animScale>
                                    <p:animScale>
                                      <p:cBhvr>
                                        <p:cTn id="55" dur="26">
                                          <p:stCondLst>
                                            <p:cond delay="1642"/>
                                          </p:stCondLst>
                                        </p:cTn>
                                        <p:tgtEl>
                                          <p:spTgt spid="5"/>
                                        </p:tgtEl>
                                      </p:cBhvr>
                                      <p:to x="100000" y="90000"/>
                                    </p:animScale>
                                    <p:animScale>
                                      <p:cBhvr>
                                        <p:cTn id="56" dur="166" decel="50000">
                                          <p:stCondLst>
                                            <p:cond delay="1668"/>
                                          </p:stCondLst>
                                        </p:cTn>
                                        <p:tgtEl>
                                          <p:spTgt spid="5"/>
                                        </p:tgtEl>
                                      </p:cBhvr>
                                      <p:to x="100000" y="100000"/>
                                    </p:animScale>
                                    <p:animScale>
                                      <p:cBhvr>
                                        <p:cTn id="57" dur="26">
                                          <p:stCondLst>
                                            <p:cond delay="1808"/>
                                          </p:stCondLst>
                                        </p:cTn>
                                        <p:tgtEl>
                                          <p:spTgt spid="5"/>
                                        </p:tgtEl>
                                      </p:cBhvr>
                                      <p:to x="100000" y="95000"/>
                                    </p:animScale>
                                    <p:animScale>
                                      <p:cBhvr>
                                        <p:cTn id="58" dur="166" decel="50000">
                                          <p:stCondLst>
                                            <p:cond delay="1834"/>
                                          </p:stCondLst>
                                        </p:cTn>
                                        <p:tgtEl>
                                          <p:spTgt spid="5"/>
                                        </p:tgtEl>
                                      </p:cBhvr>
                                      <p:to x="100000" y="100000"/>
                                    </p:animScale>
                                  </p:childTnLst>
                                </p:cTn>
                              </p:par>
                              <p:par>
                                <p:cTn id="59" presetID="26" presetClass="entr" presetSubtype="0" fill="hold" nodeType="withEffect">
                                  <p:stCondLst>
                                    <p:cond delay="0"/>
                                  </p:stCondLst>
                                  <p:childTnLst>
                                    <p:set>
                                      <p:cBhvr>
                                        <p:cTn id="60" dur="1" fill="hold">
                                          <p:stCondLst>
                                            <p:cond delay="0"/>
                                          </p:stCondLst>
                                        </p:cTn>
                                        <p:tgtEl>
                                          <p:spTgt spid="3"/>
                                        </p:tgtEl>
                                        <p:attrNameLst>
                                          <p:attrName>style.visibility</p:attrName>
                                        </p:attrNameLst>
                                      </p:cBhvr>
                                      <p:to>
                                        <p:strVal val="visible"/>
                                      </p:to>
                                    </p:set>
                                    <p:animEffect transition="in" filter="wipe(down)">
                                      <p:cBhvr>
                                        <p:cTn id="61" dur="580">
                                          <p:stCondLst>
                                            <p:cond delay="0"/>
                                          </p:stCondLst>
                                        </p:cTn>
                                        <p:tgtEl>
                                          <p:spTgt spid="3"/>
                                        </p:tgtEl>
                                      </p:cBhvr>
                                    </p:animEffect>
                                    <p:anim calcmode="lin" valueType="num">
                                      <p:cBhvr>
                                        <p:cTn id="62"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67" dur="26">
                                          <p:stCondLst>
                                            <p:cond delay="650"/>
                                          </p:stCondLst>
                                        </p:cTn>
                                        <p:tgtEl>
                                          <p:spTgt spid="3"/>
                                        </p:tgtEl>
                                      </p:cBhvr>
                                      <p:to x="100000" y="60000"/>
                                    </p:animScale>
                                    <p:animScale>
                                      <p:cBhvr>
                                        <p:cTn id="68" dur="166" decel="50000">
                                          <p:stCondLst>
                                            <p:cond delay="676"/>
                                          </p:stCondLst>
                                        </p:cTn>
                                        <p:tgtEl>
                                          <p:spTgt spid="3"/>
                                        </p:tgtEl>
                                      </p:cBhvr>
                                      <p:to x="100000" y="100000"/>
                                    </p:animScale>
                                    <p:animScale>
                                      <p:cBhvr>
                                        <p:cTn id="69" dur="26">
                                          <p:stCondLst>
                                            <p:cond delay="1312"/>
                                          </p:stCondLst>
                                        </p:cTn>
                                        <p:tgtEl>
                                          <p:spTgt spid="3"/>
                                        </p:tgtEl>
                                      </p:cBhvr>
                                      <p:to x="100000" y="80000"/>
                                    </p:animScale>
                                    <p:animScale>
                                      <p:cBhvr>
                                        <p:cTn id="70" dur="166" decel="50000">
                                          <p:stCondLst>
                                            <p:cond delay="1338"/>
                                          </p:stCondLst>
                                        </p:cTn>
                                        <p:tgtEl>
                                          <p:spTgt spid="3"/>
                                        </p:tgtEl>
                                      </p:cBhvr>
                                      <p:to x="100000" y="100000"/>
                                    </p:animScale>
                                    <p:animScale>
                                      <p:cBhvr>
                                        <p:cTn id="71" dur="26">
                                          <p:stCondLst>
                                            <p:cond delay="1642"/>
                                          </p:stCondLst>
                                        </p:cTn>
                                        <p:tgtEl>
                                          <p:spTgt spid="3"/>
                                        </p:tgtEl>
                                      </p:cBhvr>
                                      <p:to x="100000" y="90000"/>
                                    </p:animScale>
                                    <p:animScale>
                                      <p:cBhvr>
                                        <p:cTn id="72" dur="166" decel="50000">
                                          <p:stCondLst>
                                            <p:cond delay="1668"/>
                                          </p:stCondLst>
                                        </p:cTn>
                                        <p:tgtEl>
                                          <p:spTgt spid="3"/>
                                        </p:tgtEl>
                                      </p:cBhvr>
                                      <p:to x="100000" y="100000"/>
                                    </p:animScale>
                                    <p:animScale>
                                      <p:cBhvr>
                                        <p:cTn id="73" dur="26">
                                          <p:stCondLst>
                                            <p:cond delay="1808"/>
                                          </p:stCondLst>
                                        </p:cTn>
                                        <p:tgtEl>
                                          <p:spTgt spid="3"/>
                                        </p:tgtEl>
                                      </p:cBhvr>
                                      <p:to x="100000" y="95000"/>
                                    </p:animScale>
                                    <p:animScale>
                                      <p:cBhvr>
                                        <p:cTn id="74" dur="166" decel="50000">
                                          <p:stCondLst>
                                            <p:cond delay="1834"/>
                                          </p:stCondLst>
                                        </p:cTn>
                                        <p:tgtEl>
                                          <p:spTgt spid="3"/>
                                        </p:tgtEl>
                                      </p:cBhvr>
                                      <p:to x="100000" y="100000"/>
                                    </p:animScale>
                                  </p:childTnLst>
                                </p:cTn>
                              </p:par>
                            </p:childTnLst>
                          </p:cTn>
                        </p:par>
                        <p:par>
                          <p:cTn id="75" fill="hold">
                            <p:stCondLst>
                              <p:cond delay="2000"/>
                            </p:stCondLst>
                            <p:childTnLst>
                              <p:par>
                                <p:cTn id="76" presetID="4" presetClass="entr" presetSubtype="16" fill="hold" grpId="0" nodeType="afterEffect">
                                  <p:stCondLst>
                                    <p:cond delay="0"/>
                                  </p:stCondLst>
                                  <p:childTnLst>
                                    <p:set>
                                      <p:cBhvr>
                                        <p:cTn id="77" dur="1" fill="hold">
                                          <p:stCondLst>
                                            <p:cond delay="0"/>
                                          </p:stCondLst>
                                        </p:cTn>
                                        <p:tgtEl>
                                          <p:spTgt spid="12"/>
                                        </p:tgtEl>
                                        <p:attrNameLst>
                                          <p:attrName>style.visibility</p:attrName>
                                        </p:attrNameLst>
                                      </p:cBhvr>
                                      <p:to>
                                        <p:strVal val="visible"/>
                                      </p:to>
                                    </p:set>
                                    <p:animEffect transition="in" filter="box(in)">
                                      <p:cBhvr>
                                        <p:cTn id="78" dur="2000"/>
                                        <p:tgtEl>
                                          <p:spTgt spid="12"/>
                                        </p:tgtEl>
                                      </p:cBhvr>
                                    </p:animEffect>
                                  </p:childTnLst>
                                </p:cTn>
                              </p:par>
                            </p:childTnLst>
                          </p:cTn>
                        </p:par>
                      </p:childTnLst>
                    </p:cTn>
                  </p:par>
                  <p:par>
                    <p:cTn id="79" fill="hold">
                      <p:stCondLst>
                        <p:cond delay="indefinite"/>
                      </p:stCondLst>
                      <p:childTnLst>
                        <p:par>
                          <p:cTn id="80" fill="hold">
                            <p:stCondLst>
                              <p:cond delay="0"/>
                            </p:stCondLst>
                            <p:childTnLst>
                              <p:par>
                                <p:cTn id="81" presetID="26" presetClass="entr" presetSubtype="0" fill="hold" nodeType="clickEffect">
                                  <p:stCondLst>
                                    <p:cond delay="0"/>
                                  </p:stCondLst>
                                  <p:childTnLst>
                                    <p:set>
                                      <p:cBhvr>
                                        <p:cTn id="82" dur="1" fill="hold">
                                          <p:stCondLst>
                                            <p:cond delay="0"/>
                                          </p:stCondLst>
                                        </p:cTn>
                                        <p:tgtEl>
                                          <p:spTgt spid="8"/>
                                        </p:tgtEl>
                                        <p:attrNameLst>
                                          <p:attrName>style.visibility</p:attrName>
                                        </p:attrNameLst>
                                      </p:cBhvr>
                                      <p:to>
                                        <p:strVal val="visible"/>
                                      </p:to>
                                    </p:set>
                                    <p:animEffect transition="in" filter="wipe(down)">
                                      <p:cBhvr>
                                        <p:cTn id="83" dur="580">
                                          <p:stCondLst>
                                            <p:cond delay="0"/>
                                          </p:stCondLst>
                                        </p:cTn>
                                        <p:tgtEl>
                                          <p:spTgt spid="8"/>
                                        </p:tgtEl>
                                      </p:cBhvr>
                                    </p:animEffect>
                                    <p:anim calcmode="lin" valueType="num">
                                      <p:cBhvr>
                                        <p:cTn id="84"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85"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86"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87"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88"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89" dur="26">
                                          <p:stCondLst>
                                            <p:cond delay="650"/>
                                          </p:stCondLst>
                                        </p:cTn>
                                        <p:tgtEl>
                                          <p:spTgt spid="8"/>
                                        </p:tgtEl>
                                      </p:cBhvr>
                                      <p:to x="100000" y="60000"/>
                                    </p:animScale>
                                    <p:animScale>
                                      <p:cBhvr>
                                        <p:cTn id="90" dur="166" decel="50000">
                                          <p:stCondLst>
                                            <p:cond delay="676"/>
                                          </p:stCondLst>
                                        </p:cTn>
                                        <p:tgtEl>
                                          <p:spTgt spid="8"/>
                                        </p:tgtEl>
                                      </p:cBhvr>
                                      <p:to x="100000" y="100000"/>
                                    </p:animScale>
                                    <p:animScale>
                                      <p:cBhvr>
                                        <p:cTn id="91" dur="26">
                                          <p:stCondLst>
                                            <p:cond delay="1312"/>
                                          </p:stCondLst>
                                        </p:cTn>
                                        <p:tgtEl>
                                          <p:spTgt spid="8"/>
                                        </p:tgtEl>
                                      </p:cBhvr>
                                      <p:to x="100000" y="80000"/>
                                    </p:animScale>
                                    <p:animScale>
                                      <p:cBhvr>
                                        <p:cTn id="92" dur="166" decel="50000">
                                          <p:stCondLst>
                                            <p:cond delay="1338"/>
                                          </p:stCondLst>
                                        </p:cTn>
                                        <p:tgtEl>
                                          <p:spTgt spid="8"/>
                                        </p:tgtEl>
                                      </p:cBhvr>
                                      <p:to x="100000" y="100000"/>
                                    </p:animScale>
                                    <p:animScale>
                                      <p:cBhvr>
                                        <p:cTn id="93" dur="26">
                                          <p:stCondLst>
                                            <p:cond delay="1642"/>
                                          </p:stCondLst>
                                        </p:cTn>
                                        <p:tgtEl>
                                          <p:spTgt spid="8"/>
                                        </p:tgtEl>
                                      </p:cBhvr>
                                      <p:to x="100000" y="90000"/>
                                    </p:animScale>
                                    <p:animScale>
                                      <p:cBhvr>
                                        <p:cTn id="94" dur="166" decel="50000">
                                          <p:stCondLst>
                                            <p:cond delay="1668"/>
                                          </p:stCondLst>
                                        </p:cTn>
                                        <p:tgtEl>
                                          <p:spTgt spid="8"/>
                                        </p:tgtEl>
                                      </p:cBhvr>
                                      <p:to x="100000" y="100000"/>
                                    </p:animScale>
                                    <p:animScale>
                                      <p:cBhvr>
                                        <p:cTn id="95" dur="26">
                                          <p:stCondLst>
                                            <p:cond delay="1808"/>
                                          </p:stCondLst>
                                        </p:cTn>
                                        <p:tgtEl>
                                          <p:spTgt spid="8"/>
                                        </p:tgtEl>
                                      </p:cBhvr>
                                      <p:to x="100000" y="95000"/>
                                    </p:animScale>
                                    <p:animScale>
                                      <p:cBhvr>
                                        <p:cTn id="96" dur="166" decel="50000">
                                          <p:stCondLst>
                                            <p:cond delay="1834"/>
                                          </p:stCondLst>
                                        </p:cTn>
                                        <p:tgtEl>
                                          <p:spTgt spid="8"/>
                                        </p:tgtEl>
                                      </p:cBhvr>
                                      <p:to x="100000" y="100000"/>
                                    </p:animScale>
                                  </p:childTnLst>
                                </p:cTn>
                              </p:par>
                              <p:par>
                                <p:cTn id="97" presetID="26" presetClass="entr" presetSubtype="0" fill="hold" nodeType="withEffect">
                                  <p:stCondLst>
                                    <p:cond delay="0"/>
                                  </p:stCondLst>
                                  <p:childTnLst>
                                    <p:set>
                                      <p:cBhvr>
                                        <p:cTn id="98" dur="1" fill="hold">
                                          <p:stCondLst>
                                            <p:cond delay="0"/>
                                          </p:stCondLst>
                                        </p:cTn>
                                        <p:tgtEl>
                                          <p:spTgt spid="6"/>
                                        </p:tgtEl>
                                        <p:attrNameLst>
                                          <p:attrName>style.visibility</p:attrName>
                                        </p:attrNameLst>
                                      </p:cBhvr>
                                      <p:to>
                                        <p:strVal val="visible"/>
                                      </p:to>
                                    </p:set>
                                    <p:animEffect transition="in" filter="wipe(down)">
                                      <p:cBhvr>
                                        <p:cTn id="99" dur="580">
                                          <p:stCondLst>
                                            <p:cond delay="0"/>
                                          </p:stCondLst>
                                        </p:cTn>
                                        <p:tgtEl>
                                          <p:spTgt spid="6"/>
                                        </p:tgtEl>
                                      </p:cBhvr>
                                    </p:animEffect>
                                    <p:anim calcmode="lin" valueType="num">
                                      <p:cBhvr>
                                        <p:cTn id="100"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101"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102"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103"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104"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105" dur="26">
                                          <p:stCondLst>
                                            <p:cond delay="650"/>
                                          </p:stCondLst>
                                        </p:cTn>
                                        <p:tgtEl>
                                          <p:spTgt spid="6"/>
                                        </p:tgtEl>
                                      </p:cBhvr>
                                      <p:to x="100000" y="60000"/>
                                    </p:animScale>
                                    <p:animScale>
                                      <p:cBhvr>
                                        <p:cTn id="106" dur="166" decel="50000">
                                          <p:stCondLst>
                                            <p:cond delay="676"/>
                                          </p:stCondLst>
                                        </p:cTn>
                                        <p:tgtEl>
                                          <p:spTgt spid="6"/>
                                        </p:tgtEl>
                                      </p:cBhvr>
                                      <p:to x="100000" y="100000"/>
                                    </p:animScale>
                                    <p:animScale>
                                      <p:cBhvr>
                                        <p:cTn id="107" dur="26">
                                          <p:stCondLst>
                                            <p:cond delay="1312"/>
                                          </p:stCondLst>
                                        </p:cTn>
                                        <p:tgtEl>
                                          <p:spTgt spid="6"/>
                                        </p:tgtEl>
                                      </p:cBhvr>
                                      <p:to x="100000" y="80000"/>
                                    </p:animScale>
                                    <p:animScale>
                                      <p:cBhvr>
                                        <p:cTn id="108" dur="166" decel="50000">
                                          <p:stCondLst>
                                            <p:cond delay="1338"/>
                                          </p:stCondLst>
                                        </p:cTn>
                                        <p:tgtEl>
                                          <p:spTgt spid="6"/>
                                        </p:tgtEl>
                                      </p:cBhvr>
                                      <p:to x="100000" y="100000"/>
                                    </p:animScale>
                                    <p:animScale>
                                      <p:cBhvr>
                                        <p:cTn id="109" dur="26">
                                          <p:stCondLst>
                                            <p:cond delay="1642"/>
                                          </p:stCondLst>
                                        </p:cTn>
                                        <p:tgtEl>
                                          <p:spTgt spid="6"/>
                                        </p:tgtEl>
                                      </p:cBhvr>
                                      <p:to x="100000" y="90000"/>
                                    </p:animScale>
                                    <p:animScale>
                                      <p:cBhvr>
                                        <p:cTn id="110" dur="166" decel="50000">
                                          <p:stCondLst>
                                            <p:cond delay="1668"/>
                                          </p:stCondLst>
                                        </p:cTn>
                                        <p:tgtEl>
                                          <p:spTgt spid="6"/>
                                        </p:tgtEl>
                                      </p:cBhvr>
                                      <p:to x="100000" y="100000"/>
                                    </p:animScale>
                                    <p:animScale>
                                      <p:cBhvr>
                                        <p:cTn id="111" dur="26">
                                          <p:stCondLst>
                                            <p:cond delay="1808"/>
                                          </p:stCondLst>
                                        </p:cTn>
                                        <p:tgtEl>
                                          <p:spTgt spid="6"/>
                                        </p:tgtEl>
                                      </p:cBhvr>
                                      <p:to x="100000" y="95000"/>
                                    </p:animScale>
                                    <p:animScale>
                                      <p:cBhvr>
                                        <p:cTn id="112" dur="166" decel="50000">
                                          <p:stCondLst>
                                            <p:cond delay="1834"/>
                                          </p:stCondLst>
                                        </p:cTn>
                                        <p:tgtEl>
                                          <p:spTgt spid="6"/>
                                        </p:tgtEl>
                                      </p:cBhvr>
                                      <p:to x="100000" y="100000"/>
                                    </p:animScale>
                                  </p:childTnLst>
                                </p:cTn>
                              </p:par>
                            </p:childTnLst>
                          </p:cTn>
                        </p:par>
                        <p:par>
                          <p:cTn id="113" fill="hold">
                            <p:stCondLst>
                              <p:cond delay="2000"/>
                            </p:stCondLst>
                            <p:childTnLst>
                              <p:par>
                                <p:cTn id="114" presetID="4" presetClass="entr" presetSubtype="16" fill="hold" grpId="0" nodeType="afterEffect">
                                  <p:stCondLst>
                                    <p:cond delay="0"/>
                                  </p:stCondLst>
                                  <p:childTnLst>
                                    <p:set>
                                      <p:cBhvr>
                                        <p:cTn id="115" dur="1" fill="hold">
                                          <p:stCondLst>
                                            <p:cond delay="0"/>
                                          </p:stCondLst>
                                        </p:cTn>
                                        <p:tgtEl>
                                          <p:spTgt spid="13"/>
                                        </p:tgtEl>
                                        <p:attrNameLst>
                                          <p:attrName>style.visibility</p:attrName>
                                        </p:attrNameLst>
                                      </p:cBhvr>
                                      <p:to>
                                        <p:strVal val="visible"/>
                                      </p:to>
                                    </p:set>
                                    <p:animEffect transition="in" filter="box(in)">
                                      <p:cBhvr>
                                        <p:cTn id="116"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ldLvl="0" animBg="1"/>
      <p:bldP spid="12" grpId="0" bldLvl="0" animBg="1"/>
      <p:bldP spid="13" grpId="0" bldLvl="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2097157" name="Google Shape;63;p14"/>
          <p:cNvPicPr preferRelativeResize="0"/>
          <p:nvPr/>
        </p:nvPicPr>
        <p:blipFill rotWithShape="1">
          <a:blip r:embed="rId1"/>
          <a:srcRect/>
          <a:stretch>
            <a:fillRect/>
          </a:stretch>
        </p:blipFill>
        <p:spPr>
          <a:xfrm>
            <a:off x="7725345" y="152950"/>
            <a:ext cx="1232526" cy="611875"/>
          </a:xfrm>
          <a:prstGeom prst="rect">
            <a:avLst/>
          </a:prstGeom>
          <a:noFill/>
          <a:ln>
            <a:noFill/>
          </a:ln>
        </p:spPr>
      </p:pic>
      <p:sp>
        <p:nvSpPr>
          <p:cNvPr id="8" name="Google Shape;65;p14"/>
          <p:cNvSpPr txBox="1"/>
          <p:nvPr/>
        </p:nvSpPr>
        <p:spPr>
          <a:xfrm>
            <a:off x="90170" y="1306830"/>
            <a:ext cx="8963660" cy="906780"/>
          </a:xfrm>
          <a:prstGeom prst="rect">
            <a:avLst/>
          </a:prstGeom>
          <a:noFill/>
          <a:ln>
            <a:noFill/>
          </a:ln>
        </p:spPr>
        <p:txBody>
          <a:bodyPr spcFirstLastPara="1" wrap="square" lIns="91425" tIns="91425" rIns="91425" bIns="91425" anchor="t" anchorCtr="0">
            <a:noAutofit/>
          </a:bodyPr>
          <a:p>
            <a:pPr marL="0" marR="0" lvl="0" indent="0" algn="l" rtl="0">
              <a:lnSpc>
                <a:spcPct val="100000"/>
              </a:lnSpc>
              <a:buClr>
                <a:srgbClr val="000000"/>
              </a:buClr>
              <a:buSzPts val="1400"/>
              <a:buFont typeface="Arial" panose="020B0604020202020204"/>
              <a:buNone/>
            </a:pP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4) The symbol or sign of  divis</a:t>
            </a: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ion is  ______. ( x / ÷)</a:t>
            </a:r>
            <a:endPar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buClr>
                <a:srgbClr val="000000"/>
              </a:buClr>
              <a:buSzPts val="1400"/>
              <a:buFont typeface="Arial" panose="020B0604020202020204"/>
              <a:buNone/>
            </a:pP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           </a:t>
            </a:r>
            <a:endParaRPr lang="en-US" sz="2400" b="1" i="0" u="none" strike="noStrike" cap="none" dirty="0">
              <a:solidFill>
                <a:schemeClr val="tx1"/>
              </a:solidFill>
              <a:effectLst/>
              <a:latin typeface="Arial" panose="020B0604020202020204" pitchFamily="34" charset="0"/>
              <a:ea typeface="Calibri" panose="020F0502020204030204"/>
              <a:cs typeface="Arial" panose="020B0604020202020204" pitchFamily="34" charset="0"/>
              <a:sym typeface="+mn-ea"/>
            </a:endParaRPr>
          </a:p>
        </p:txBody>
      </p:sp>
      <p:sp>
        <p:nvSpPr>
          <p:cNvPr id="9" name="Google Shape;65;p14"/>
          <p:cNvSpPr txBox="1"/>
          <p:nvPr/>
        </p:nvSpPr>
        <p:spPr>
          <a:xfrm>
            <a:off x="90170" y="2289810"/>
            <a:ext cx="8963660" cy="929640"/>
          </a:xfrm>
          <a:prstGeom prst="rect">
            <a:avLst/>
          </a:prstGeom>
          <a:noFill/>
          <a:ln>
            <a:noFill/>
          </a:ln>
        </p:spPr>
        <p:txBody>
          <a:bodyPr spcFirstLastPara="1" wrap="square" lIns="91425" tIns="91425" rIns="91425" bIns="91425" anchor="t" anchorCtr="0">
            <a:noAutofit/>
          </a:bodyPr>
          <a:p>
            <a:pPr marL="0" marR="0" lvl="0" indent="0" algn="l" rtl="0">
              <a:lnSpc>
                <a:spcPct val="100000"/>
              </a:lnSpc>
              <a:buClr>
                <a:srgbClr val="000000"/>
              </a:buClr>
              <a:buSzPts val="1400"/>
              <a:buFont typeface="Arial" panose="020B0604020202020204"/>
              <a:buNone/>
            </a:pP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5) </a:t>
            </a: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The number by which we divide is called </a:t>
            </a: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 _____________.</a:t>
            </a:r>
            <a:endPar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buClr>
                <a:srgbClr val="000000"/>
              </a:buClr>
              <a:buSzPts val="1400"/>
              <a:buFont typeface="Arial" panose="020B0604020202020204"/>
              <a:buNone/>
            </a:pP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 (divisor / dividend)</a:t>
            </a:r>
            <a:endPar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buClr>
                <a:srgbClr val="000000"/>
              </a:buClr>
              <a:buSzPts val="1400"/>
              <a:buFont typeface="Arial" panose="020B0604020202020204"/>
              <a:buNone/>
            </a:pP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           </a:t>
            </a:r>
            <a:endParaRPr lang="en-US" sz="2400" b="1" i="0" u="none" strike="noStrike" cap="none" dirty="0">
              <a:solidFill>
                <a:schemeClr val="tx1"/>
              </a:solidFill>
              <a:effectLst/>
              <a:latin typeface="Arial" panose="020B0604020202020204" pitchFamily="34" charset="0"/>
              <a:ea typeface="Calibri" panose="020F0502020204030204"/>
              <a:cs typeface="Arial" panose="020B0604020202020204" pitchFamily="34" charset="0"/>
              <a:sym typeface="+mn-ea"/>
            </a:endParaRPr>
          </a:p>
        </p:txBody>
      </p:sp>
      <p:sp>
        <p:nvSpPr>
          <p:cNvPr id="10" name="Google Shape;65;p14"/>
          <p:cNvSpPr txBox="1"/>
          <p:nvPr/>
        </p:nvSpPr>
        <p:spPr>
          <a:xfrm>
            <a:off x="90170" y="3449320"/>
            <a:ext cx="8963660" cy="929640"/>
          </a:xfrm>
          <a:prstGeom prst="rect">
            <a:avLst/>
          </a:prstGeom>
          <a:noFill/>
          <a:ln>
            <a:noFill/>
          </a:ln>
        </p:spPr>
        <p:txBody>
          <a:bodyPr spcFirstLastPara="1" wrap="square" lIns="91425" tIns="91425" rIns="91425" bIns="91425" anchor="t" anchorCtr="0">
            <a:noAutofit/>
          </a:bodyPr>
          <a:p>
            <a:pPr marL="0" marR="0" lvl="0" indent="0" algn="l" rtl="0">
              <a:lnSpc>
                <a:spcPct val="100000"/>
              </a:lnSpc>
              <a:buClr>
                <a:srgbClr val="000000"/>
              </a:buClr>
              <a:buSzPts val="1400"/>
              <a:buFont typeface="Arial" panose="020B0604020202020204"/>
              <a:buNone/>
            </a:pP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5) Lattice multiplication is also called  __________ </a:t>
            </a: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multiplication. (Chinese / American)</a:t>
            </a: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            </a:t>
            </a:r>
            <a:endParaRPr lang="en-US" sz="2400" b="1" i="0" u="none" strike="noStrike" cap="none" dirty="0">
              <a:solidFill>
                <a:schemeClr val="tx1"/>
              </a:solidFill>
              <a:effectLst/>
              <a:latin typeface="Arial" panose="020B0604020202020204" pitchFamily="34" charset="0"/>
              <a:ea typeface="Calibri" panose="020F0502020204030204"/>
              <a:cs typeface="Arial" panose="020B0604020202020204" pitchFamily="34" charset="0"/>
              <a:sym typeface="+mn-ea"/>
            </a:endParaRPr>
          </a:p>
        </p:txBody>
      </p:sp>
      <p:sp>
        <p:nvSpPr>
          <p:cNvPr id="17" name="Google Shape;64;p14"/>
          <p:cNvSpPr txBox="1"/>
          <p:nvPr/>
        </p:nvSpPr>
        <p:spPr>
          <a:xfrm>
            <a:off x="227850" y="152750"/>
            <a:ext cx="8688300" cy="741444"/>
          </a:xfrm>
          <a:prstGeom prst="rect">
            <a:avLst/>
          </a:prstGeom>
          <a:noFill/>
          <a:ln>
            <a:noFill/>
          </a:ln>
        </p:spPr>
        <p:txBody>
          <a:bodyPr spcFirstLastPara="1" wrap="square" lIns="91425" tIns="91425" rIns="91425" bIns="91425" anchor="t" anchorCtr="0">
            <a:noAutofit/>
          </a:bodyPr>
          <a:p>
            <a:pPr>
              <a:buSzPts val="1800"/>
            </a:pPr>
            <a:r>
              <a:rPr lang="en-US" altLang="en-GB" sz="2200" b="1" dirty="0">
                <a:solidFill>
                  <a:srgbClr val="FF0000"/>
                </a:solidFill>
                <a:latin typeface="Calibri" panose="020F0502020204030204" charset="0"/>
                <a:cs typeface="Calibri" panose="020F0502020204030204" charset="0"/>
                <a:sym typeface="+mn-ea"/>
              </a:rPr>
              <a:t>CH - 5 MULTIPLICATION, CH - 6 DIVISION</a:t>
            </a:r>
            <a:endParaRPr lang="en-US" altLang="en-GB" sz="2200" b="1" dirty="0">
              <a:solidFill>
                <a:srgbClr val="FF0000"/>
              </a:solidFill>
              <a:latin typeface="Calibri" panose="020F0502020204030204" charset="0"/>
              <a:cs typeface="Calibri" panose="020F0502020204030204" charset="0"/>
              <a:sym typeface="+mn-ea"/>
            </a:endParaRPr>
          </a:p>
          <a:p>
            <a:pPr>
              <a:buSzPts val="1800"/>
            </a:pPr>
            <a:r>
              <a:rPr lang="en-US" sz="2200" b="1" dirty="0">
                <a:latin typeface="Calibri" panose="020F0502020204030204" charset="0"/>
                <a:cs typeface="Calibri" panose="020F0502020204030204" charset="0"/>
                <a:sym typeface="+mn-ea"/>
              </a:rPr>
              <a:t>REVISION WORK 3</a:t>
            </a:r>
            <a:r>
              <a:rPr lang="en-US" sz="2200" b="1" dirty="0">
                <a:latin typeface="Calibri" panose="020F0502020204030204" charset="0"/>
                <a:cs typeface="Calibri" panose="020F0502020204030204" charset="0"/>
                <a:sym typeface="Arial" panose="020B0604020202020204"/>
              </a:rPr>
              <a:t>          </a:t>
            </a:r>
            <a:endParaRPr lang="en-US" sz="2200" b="1" i="0" u="none" strike="noStrike" cap="none" dirty="0">
              <a:solidFill>
                <a:srgbClr val="000000"/>
              </a:solidFill>
              <a:latin typeface="Calibri" panose="020F0502020204030204" charset="0"/>
              <a:cs typeface="Calibri" panose="020F0502020204030204" charset="0"/>
              <a:sym typeface="Arial" panose="020B0604020202020204"/>
            </a:endParaRPr>
          </a:p>
        </p:txBody>
      </p:sp>
      <p:sp>
        <p:nvSpPr>
          <p:cNvPr id="6" name="Rectangles 5"/>
          <p:cNvSpPr/>
          <p:nvPr>
            <p:custDataLst>
              <p:tags r:id="rId2"/>
            </p:custDataLst>
          </p:nvPr>
        </p:nvSpPr>
        <p:spPr>
          <a:xfrm>
            <a:off x="5763260" y="1396365"/>
            <a:ext cx="456565" cy="33782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a:t>
            </a:r>
            <a:endParaRPr lang="en-US" sz="2400" b="1">
              <a:solidFill>
                <a:schemeClr val="tx1"/>
              </a:solidFill>
            </a:endParaRPr>
          </a:p>
        </p:txBody>
      </p:sp>
      <p:cxnSp>
        <p:nvCxnSpPr>
          <p:cNvPr id="7" name="Straight Connector 6"/>
          <p:cNvCxnSpPr/>
          <p:nvPr/>
        </p:nvCxnSpPr>
        <p:spPr>
          <a:xfrm>
            <a:off x="7248525" y="1635125"/>
            <a:ext cx="150495" cy="146685"/>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 name="Straight Connector 1"/>
          <p:cNvCxnSpPr/>
          <p:nvPr/>
        </p:nvCxnSpPr>
        <p:spPr>
          <a:xfrm flipV="1">
            <a:off x="7345680" y="1506220"/>
            <a:ext cx="427990" cy="27559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15" name="Text Box 14"/>
          <p:cNvSpPr txBox="1"/>
          <p:nvPr/>
        </p:nvSpPr>
        <p:spPr>
          <a:xfrm>
            <a:off x="6367780" y="742950"/>
            <a:ext cx="2191385" cy="583565"/>
          </a:xfrm>
          <a:prstGeom prst="rect">
            <a:avLst/>
          </a:prstGeom>
          <a:solidFill>
            <a:schemeClr val="tx1"/>
          </a:solidFill>
        </p:spPr>
        <p:txBody>
          <a:bodyPr wrap="square" rtlCol="0" anchor="t">
            <a:spAutoFit/>
          </a:bodyPr>
          <a:p>
            <a:r>
              <a:rPr lang="en-US" sz="3200" b="1" dirty="0">
                <a:solidFill>
                  <a:schemeClr val="tx1"/>
                </a:solidFill>
                <a:effectLst/>
                <a:sym typeface="+mn-ea"/>
              </a:rPr>
              <a:t> </a:t>
            </a:r>
            <a:r>
              <a:rPr lang="en-US" sz="3200" b="1" dirty="0">
                <a:solidFill>
                  <a:srgbClr val="C00000"/>
                </a:solidFill>
                <a:effectLst/>
                <a:sym typeface="+mn-ea"/>
              </a:rPr>
              <a:t>A</a:t>
            </a:r>
            <a:r>
              <a:rPr lang="en-US" sz="3200" b="1" dirty="0">
                <a:solidFill>
                  <a:srgbClr val="AE79D7"/>
                </a:solidFill>
                <a:effectLst/>
                <a:sym typeface="+mn-ea"/>
              </a:rPr>
              <a:t>N</a:t>
            </a:r>
            <a:r>
              <a:rPr lang="en-US" sz="3200" b="1" dirty="0">
                <a:solidFill>
                  <a:srgbClr val="00B050"/>
                </a:solidFill>
                <a:effectLst/>
                <a:sym typeface="+mn-ea"/>
              </a:rPr>
              <a:t>S</a:t>
            </a:r>
            <a:r>
              <a:rPr lang="en-US" sz="3200" b="1" dirty="0">
                <a:solidFill>
                  <a:srgbClr val="FFC000"/>
                </a:solidFill>
                <a:effectLst/>
                <a:sym typeface="+mn-ea"/>
              </a:rPr>
              <a:t>W</a:t>
            </a:r>
            <a:r>
              <a:rPr lang="en-US" sz="3200" b="1" dirty="0">
                <a:solidFill>
                  <a:srgbClr val="0070C0"/>
                </a:solidFill>
                <a:effectLst/>
                <a:sym typeface="+mn-ea"/>
              </a:rPr>
              <a:t>E</a:t>
            </a:r>
            <a:r>
              <a:rPr lang="en-US" sz="3200" b="1" dirty="0">
                <a:solidFill>
                  <a:schemeClr val="accent6">
                    <a:lumMod val="50000"/>
                  </a:schemeClr>
                </a:solidFill>
                <a:effectLst/>
                <a:sym typeface="+mn-ea"/>
              </a:rPr>
              <a:t>R</a:t>
            </a:r>
            <a:endParaRPr lang="en-US" sz="3200" b="1" dirty="0">
              <a:solidFill>
                <a:schemeClr val="accent6">
                  <a:lumMod val="50000"/>
                </a:schemeClr>
              </a:solidFill>
              <a:effectLst/>
              <a:sym typeface="+mn-ea"/>
            </a:endParaRPr>
          </a:p>
        </p:txBody>
      </p:sp>
      <p:sp>
        <p:nvSpPr>
          <p:cNvPr id="13" name="Rectangles 12"/>
          <p:cNvSpPr/>
          <p:nvPr>
            <p:custDataLst>
              <p:tags r:id="rId3"/>
            </p:custDataLst>
          </p:nvPr>
        </p:nvSpPr>
        <p:spPr>
          <a:xfrm>
            <a:off x="6912610" y="2402840"/>
            <a:ext cx="1475740" cy="33782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divisor</a:t>
            </a:r>
            <a:endParaRPr lang="en-US" sz="2400" b="1">
              <a:solidFill>
                <a:schemeClr val="tx1"/>
              </a:solidFill>
            </a:endParaRPr>
          </a:p>
        </p:txBody>
      </p:sp>
      <p:cxnSp>
        <p:nvCxnSpPr>
          <p:cNvPr id="3" name="Straight Connector 2"/>
          <p:cNvCxnSpPr/>
          <p:nvPr/>
        </p:nvCxnSpPr>
        <p:spPr>
          <a:xfrm>
            <a:off x="468630" y="2930525"/>
            <a:ext cx="251460" cy="22098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4" name="Straight Connector 3"/>
          <p:cNvCxnSpPr/>
          <p:nvPr/>
        </p:nvCxnSpPr>
        <p:spPr>
          <a:xfrm flipV="1">
            <a:off x="666750" y="2740660"/>
            <a:ext cx="631825" cy="410845"/>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2680335" y="4065270"/>
            <a:ext cx="251460" cy="22098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V="1">
            <a:off x="2878455" y="3875405"/>
            <a:ext cx="631825" cy="410845"/>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12" name="Rectangles 11"/>
          <p:cNvSpPr/>
          <p:nvPr>
            <p:custDataLst>
              <p:tags r:id="rId4"/>
            </p:custDataLst>
          </p:nvPr>
        </p:nvSpPr>
        <p:spPr>
          <a:xfrm>
            <a:off x="5869940" y="3537585"/>
            <a:ext cx="1475740" cy="33782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Chinese</a:t>
            </a:r>
            <a:endParaRPr lang="en-US" sz="2400" b="1">
              <a:solidFill>
                <a:schemeClr val="tx1"/>
              </a:solidFill>
            </a:endParaRPr>
          </a:p>
        </p:txBody>
      </p:sp>
    </p:spTree>
  </p:cSld>
  <p:clrMapOvr>
    <a:masterClrMapping/>
  </p:clrMapOvr>
  <p:transition>
    <p:spli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ox(in)">
                                      <p:cBhvr>
                                        <p:cTn id="7" dur="2000"/>
                                        <p:tgtEl>
                                          <p:spTgt spid="6"/>
                                        </p:tgtEl>
                                      </p:cBhvr>
                                    </p:animEffect>
                                  </p:childTnLst>
                                </p:cTn>
                              </p:par>
                              <p:par>
                                <p:cTn id="8" presetID="26" presetClass="entr" presetSubtype="0"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wipe(down)">
                                      <p:cBhvr>
                                        <p:cTn id="10" dur="580">
                                          <p:stCondLst>
                                            <p:cond delay="0"/>
                                          </p:stCondLst>
                                        </p:cTn>
                                        <p:tgtEl>
                                          <p:spTgt spid="2"/>
                                        </p:tgtEl>
                                      </p:cBhvr>
                                    </p:animEffect>
                                    <p:anim calcmode="lin" valueType="num">
                                      <p:cBhvr>
                                        <p:cTn id="11"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12"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3"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4"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5"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6" dur="26">
                                          <p:stCondLst>
                                            <p:cond delay="650"/>
                                          </p:stCondLst>
                                        </p:cTn>
                                        <p:tgtEl>
                                          <p:spTgt spid="2"/>
                                        </p:tgtEl>
                                      </p:cBhvr>
                                      <p:to x="100000" y="60000"/>
                                    </p:animScale>
                                    <p:animScale>
                                      <p:cBhvr>
                                        <p:cTn id="17" dur="166" decel="50000">
                                          <p:stCondLst>
                                            <p:cond delay="676"/>
                                          </p:stCondLst>
                                        </p:cTn>
                                        <p:tgtEl>
                                          <p:spTgt spid="2"/>
                                        </p:tgtEl>
                                      </p:cBhvr>
                                      <p:to x="100000" y="100000"/>
                                    </p:animScale>
                                    <p:animScale>
                                      <p:cBhvr>
                                        <p:cTn id="18" dur="26">
                                          <p:stCondLst>
                                            <p:cond delay="1312"/>
                                          </p:stCondLst>
                                        </p:cTn>
                                        <p:tgtEl>
                                          <p:spTgt spid="2"/>
                                        </p:tgtEl>
                                      </p:cBhvr>
                                      <p:to x="100000" y="80000"/>
                                    </p:animScale>
                                    <p:animScale>
                                      <p:cBhvr>
                                        <p:cTn id="19" dur="166" decel="50000">
                                          <p:stCondLst>
                                            <p:cond delay="1338"/>
                                          </p:stCondLst>
                                        </p:cTn>
                                        <p:tgtEl>
                                          <p:spTgt spid="2"/>
                                        </p:tgtEl>
                                      </p:cBhvr>
                                      <p:to x="100000" y="100000"/>
                                    </p:animScale>
                                    <p:animScale>
                                      <p:cBhvr>
                                        <p:cTn id="20" dur="26">
                                          <p:stCondLst>
                                            <p:cond delay="1642"/>
                                          </p:stCondLst>
                                        </p:cTn>
                                        <p:tgtEl>
                                          <p:spTgt spid="2"/>
                                        </p:tgtEl>
                                      </p:cBhvr>
                                      <p:to x="100000" y="90000"/>
                                    </p:animScale>
                                    <p:animScale>
                                      <p:cBhvr>
                                        <p:cTn id="21" dur="166" decel="50000">
                                          <p:stCondLst>
                                            <p:cond delay="1668"/>
                                          </p:stCondLst>
                                        </p:cTn>
                                        <p:tgtEl>
                                          <p:spTgt spid="2"/>
                                        </p:tgtEl>
                                      </p:cBhvr>
                                      <p:to x="100000" y="100000"/>
                                    </p:animScale>
                                    <p:animScale>
                                      <p:cBhvr>
                                        <p:cTn id="22" dur="26">
                                          <p:stCondLst>
                                            <p:cond delay="1808"/>
                                          </p:stCondLst>
                                        </p:cTn>
                                        <p:tgtEl>
                                          <p:spTgt spid="2"/>
                                        </p:tgtEl>
                                      </p:cBhvr>
                                      <p:to x="100000" y="95000"/>
                                    </p:animScale>
                                    <p:animScale>
                                      <p:cBhvr>
                                        <p:cTn id="23" dur="166" decel="50000">
                                          <p:stCondLst>
                                            <p:cond delay="1834"/>
                                          </p:stCondLst>
                                        </p:cTn>
                                        <p:tgtEl>
                                          <p:spTgt spid="2"/>
                                        </p:tgtEl>
                                      </p:cBhvr>
                                      <p:to x="100000" y="100000"/>
                                    </p:animScale>
                                  </p:childTnLst>
                                </p:cTn>
                              </p:par>
                              <p:par>
                                <p:cTn id="24" presetID="26" presetClass="entr" presetSubtype="0" fill="hold" nodeType="withEffect">
                                  <p:stCondLst>
                                    <p:cond delay="0"/>
                                  </p:stCondLst>
                                  <p:childTnLst>
                                    <p:set>
                                      <p:cBhvr>
                                        <p:cTn id="25" dur="1" fill="hold">
                                          <p:stCondLst>
                                            <p:cond delay="0"/>
                                          </p:stCondLst>
                                        </p:cTn>
                                        <p:tgtEl>
                                          <p:spTgt spid="7"/>
                                        </p:tgtEl>
                                        <p:attrNameLst>
                                          <p:attrName>style.visibility</p:attrName>
                                        </p:attrNameLst>
                                      </p:cBhvr>
                                      <p:to>
                                        <p:strVal val="visible"/>
                                      </p:to>
                                    </p:set>
                                    <p:animEffect transition="in" filter="wipe(down)">
                                      <p:cBhvr>
                                        <p:cTn id="26" dur="580">
                                          <p:stCondLst>
                                            <p:cond delay="0"/>
                                          </p:stCondLst>
                                        </p:cTn>
                                        <p:tgtEl>
                                          <p:spTgt spid="7"/>
                                        </p:tgtEl>
                                      </p:cBhvr>
                                    </p:animEffect>
                                    <p:anim calcmode="lin" valueType="num">
                                      <p:cBhvr>
                                        <p:cTn id="27"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28"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29"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30"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31"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32" dur="26">
                                          <p:stCondLst>
                                            <p:cond delay="650"/>
                                          </p:stCondLst>
                                        </p:cTn>
                                        <p:tgtEl>
                                          <p:spTgt spid="7"/>
                                        </p:tgtEl>
                                      </p:cBhvr>
                                      <p:to x="100000" y="60000"/>
                                    </p:animScale>
                                    <p:animScale>
                                      <p:cBhvr>
                                        <p:cTn id="33" dur="166" decel="50000">
                                          <p:stCondLst>
                                            <p:cond delay="676"/>
                                          </p:stCondLst>
                                        </p:cTn>
                                        <p:tgtEl>
                                          <p:spTgt spid="7"/>
                                        </p:tgtEl>
                                      </p:cBhvr>
                                      <p:to x="100000" y="100000"/>
                                    </p:animScale>
                                    <p:animScale>
                                      <p:cBhvr>
                                        <p:cTn id="34" dur="26">
                                          <p:stCondLst>
                                            <p:cond delay="1312"/>
                                          </p:stCondLst>
                                        </p:cTn>
                                        <p:tgtEl>
                                          <p:spTgt spid="7"/>
                                        </p:tgtEl>
                                      </p:cBhvr>
                                      <p:to x="100000" y="80000"/>
                                    </p:animScale>
                                    <p:animScale>
                                      <p:cBhvr>
                                        <p:cTn id="35" dur="166" decel="50000">
                                          <p:stCondLst>
                                            <p:cond delay="1338"/>
                                          </p:stCondLst>
                                        </p:cTn>
                                        <p:tgtEl>
                                          <p:spTgt spid="7"/>
                                        </p:tgtEl>
                                      </p:cBhvr>
                                      <p:to x="100000" y="100000"/>
                                    </p:animScale>
                                    <p:animScale>
                                      <p:cBhvr>
                                        <p:cTn id="36" dur="26">
                                          <p:stCondLst>
                                            <p:cond delay="1642"/>
                                          </p:stCondLst>
                                        </p:cTn>
                                        <p:tgtEl>
                                          <p:spTgt spid="7"/>
                                        </p:tgtEl>
                                      </p:cBhvr>
                                      <p:to x="100000" y="90000"/>
                                    </p:animScale>
                                    <p:animScale>
                                      <p:cBhvr>
                                        <p:cTn id="37" dur="166" decel="50000">
                                          <p:stCondLst>
                                            <p:cond delay="1668"/>
                                          </p:stCondLst>
                                        </p:cTn>
                                        <p:tgtEl>
                                          <p:spTgt spid="7"/>
                                        </p:tgtEl>
                                      </p:cBhvr>
                                      <p:to x="100000" y="100000"/>
                                    </p:animScale>
                                    <p:animScale>
                                      <p:cBhvr>
                                        <p:cTn id="38" dur="26">
                                          <p:stCondLst>
                                            <p:cond delay="1808"/>
                                          </p:stCondLst>
                                        </p:cTn>
                                        <p:tgtEl>
                                          <p:spTgt spid="7"/>
                                        </p:tgtEl>
                                      </p:cBhvr>
                                      <p:to x="100000" y="95000"/>
                                    </p:animScale>
                                    <p:animScale>
                                      <p:cBhvr>
                                        <p:cTn id="39" dur="166" decel="50000">
                                          <p:stCondLst>
                                            <p:cond delay="1834"/>
                                          </p:stCondLst>
                                        </p:cTn>
                                        <p:tgtEl>
                                          <p:spTgt spid="7"/>
                                        </p:tgtEl>
                                      </p:cBhvr>
                                      <p:to x="100000" y="100000"/>
                                    </p:animScale>
                                  </p:childTnLst>
                                </p:cTn>
                              </p:par>
                            </p:childTnLst>
                          </p:cTn>
                        </p:par>
                      </p:childTnLst>
                    </p:cTn>
                  </p:par>
                  <p:par>
                    <p:cTn id="40" fill="hold">
                      <p:stCondLst>
                        <p:cond delay="indefinite"/>
                      </p:stCondLst>
                      <p:childTnLst>
                        <p:par>
                          <p:cTn id="41" fill="hold">
                            <p:stCondLst>
                              <p:cond delay="0"/>
                            </p:stCondLst>
                            <p:childTnLst>
                              <p:par>
                                <p:cTn id="42" presetID="26" presetClass="entr" presetSubtype="0" fill="hold" nodeType="clickEffect">
                                  <p:stCondLst>
                                    <p:cond delay="0"/>
                                  </p:stCondLst>
                                  <p:childTnLst>
                                    <p:set>
                                      <p:cBhvr>
                                        <p:cTn id="43" dur="1" fill="hold">
                                          <p:stCondLst>
                                            <p:cond delay="0"/>
                                          </p:stCondLst>
                                        </p:cTn>
                                        <p:tgtEl>
                                          <p:spTgt spid="4"/>
                                        </p:tgtEl>
                                        <p:attrNameLst>
                                          <p:attrName>style.visibility</p:attrName>
                                        </p:attrNameLst>
                                      </p:cBhvr>
                                      <p:to>
                                        <p:strVal val="visible"/>
                                      </p:to>
                                    </p:set>
                                    <p:animEffect transition="in" filter="wipe(down)">
                                      <p:cBhvr>
                                        <p:cTn id="44" dur="580">
                                          <p:stCondLst>
                                            <p:cond delay="0"/>
                                          </p:stCondLst>
                                        </p:cTn>
                                        <p:tgtEl>
                                          <p:spTgt spid="4"/>
                                        </p:tgtEl>
                                      </p:cBhvr>
                                    </p:animEffect>
                                    <p:anim calcmode="lin" valueType="num">
                                      <p:cBhvr>
                                        <p:cTn id="45"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46"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47"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48"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49"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50" dur="26">
                                          <p:stCondLst>
                                            <p:cond delay="650"/>
                                          </p:stCondLst>
                                        </p:cTn>
                                        <p:tgtEl>
                                          <p:spTgt spid="4"/>
                                        </p:tgtEl>
                                      </p:cBhvr>
                                      <p:to x="100000" y="60000"/>
                                    </p:animScale>
                                    <p:animScale>
                                      <p:cBhvr>
                                        <p:cTn id="51" dur="166" decel="50000">
                                          <p:stCondLst>
                                            <p:cond delay="676"/>
                                          </p:stCondLst>
                                        </p:cTn>
                                        <p:tgtEl>
                                          <p:spTgt spid="4"/>
                                        </p:tgtEl>
                                      </p:cBhvr>
                                      <p:to x="100000" y="100000"/>
                                    </p:animScale>
                                    <p:animScale>
                                      <p:cBhvr>
                                        <p:cTn id="52" dur="26">
                                          <p:stCondLst>
                                            <p:cond delay="1312"/>
                                          </p:stCondLst>
                                        </p:cTn>
                                        <p:tgtEl>
                                          <p:spTgt spid="4"/>
                                        </p:tgtEl>
                                      </p:cBhvr>
                                      <p:to x="100000" y="80000"/>
                                    </p:animScale>
                                    <p:animScale>
                                      <p:cBhvr>
                                        <p:cTn id="53" dur="166" decel="50000">
                                          <p:stCondLst>
                                            <p:cond delay="1338"/>
                                          </p:stCondLst>
                                        </p:cTn>
                                        <p:tgtEl>
                                          <p:spTgt spid="4"/>
                                        </p:tgtEl>
                                      </p:cBhvr>
                                      <p:to x="100000" y="100000"/>
                                    </p:animScale>
                                    <p:animScale>
                                      <p:cBhvr>
                                        <p:cTn id="54" dur="26">
                                          <p:stCondLst>
                                            <p:cond delay="1642"/>
                                          </p:stCondLst>
                                        </p:cTn>
                                        <p:tgtEl>
                                          <p:spTgt spid="4"/>
                                        </p:tgtEl>
                                      </p:cBhvr>
                                      <p:to x="100000" y="90000"/>
                                    </p:animScale>
                                    <p:animScale>
                                      <p:cBhvr>
                                        <p:cTn id="55" dur="166" decel="50000">
                                          <p:stCondLst>
                                            <p:cond delay="1668"/>
                                          </p:stCondLst>
                                        </p:cTn>
                                        <p:tgtEl>
                                          <p:spTgt spid="4"/>
                                        </p:tgtEl>
                                      </p:cBhvr>
                                      <p:to x="100000" y="100000"/>
                                    </p:animScale>
                                    <p:animScale>
                                      <p:cBhvr>
                                        <p:cTn id="56" dur="26">
                                          <p:stCondLst>
                                            <p:cond delay="1808"/>
                                          </p:stCondLst>
                                        </p:cTn>
                                        <p:tgtEl>
                                          <p:spTgt spid="4"/>
                                        </p:tgtEl>
                                      </p:cBhvr>
                                      <p:to x="100000" y="95000"/>
                                    </p:animScale>
                                    <p:animScale>
                                      <p:cBhvr>
                                        <p:cTn id="57" dur="166" decel="50000">
                                          <p:stCondLst>
                                            <p:cond delay="1834"/>
                                          </p:stCondLst>
                                        </p:cTn>
                                        <p:tgtEl>
                                          <p:spTgt spid="4"/>
                                        </p:tgtEl>
                                      </p:cBhvr>
                                      <p:to x="100000" y="100000"/>
                                    </p:animScale>
                                  </p:childTnLst>
                                </p:cTn>
                              </p:par>
                              <p:par>
                                <p:cTn id="58" presetID="26" presetClass="entr" presetSubtype="0" fill="hold" nodeType="withEffect">
                                  <p:stCondLst>
                                    <p:cond delay="0"/>
                                  </p:stCondLst>
                                  <p:childTnLst>
                                    <p:set>
                                      <p:cBhvr>
                                        <p:cTn id="59" dur="1" fill="hold">
                                          <p:stCondLst>
                                            <p:cond delay="0"/>
                                          </p:stCondLst>
                                        </p:cTn>
                                        <p:tgtEl>
                                          <p:spTgt spid="3"/>
                                        </p:tgtEl>
                                        <p:attrNameLst>
                                          <p:attrName>style.visibility</p:attrName>
                                        </p:attrNameLst>
                                      </p:cBhvr>
                                      <p:to>
                                        <p:strVal val="visible"/>
                                      </p:to>
                                    </p:set>
                                    <p:animEffect transition="in" filter="wipe(down)">
                                      <p:cBhvr>
                                        <p:cTn id="60" dur="580">
                                          <p:stCondLst>
                                            <p:cond delay="0"/>
                                          </p:stCondLst>
                                        </p:cTn>
                                        <p:tgtEl>
                                          <p:spTgt spid="3"/>
                                        </p:tgtEl>
                                      </p:cBhvr>
                                    </p:animEffect>
                                    <p:anim calcmode="lin" valueType="num">
                                      <p:cBhvr>
                                        <p:cTn id="61"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62"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63"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64"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65"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66" dur="26">
                                          <p:stCondLst>
                                            <p:cond delay="650"/>
                                          </p:stCondLst>
                                        </p:cTn>
                                        <p:tgtEl>
                                          <p:spTgt spid="3"/>
                                        </p:tgtEl>
                                      </p:cBhvr>
                                      <p:to x="100000" y="60000"/>
                                    </p:animScale>
                                    <p:animScale>
                                      <p:cBhvr>
                                        <p:cTn id="67" dur="166" decel="50000">
                                          <p:stCondLst>
                                            <p:cond delay="676"/>
                                          </p:stCondLst>
                                        </p:cTn>
                                        <p:tgtEl>
                                          <p:spTgt spid="3"/>
                                        </p:tgtEl>
                                      </p:cBhvr>
                                      <p:to x="100000" y="100000"/>
                                    </p:animScale>
                                    <p:animScale>
                                      <p:cBhvr>
                                        <p:cTn id="68" dur="26">
                                          <p:stCondLst>
                                            <p:cond delay="1312"/>
                                          </p:stCondLst>
                                        </p:cTn>
                                        <p:tgtEl>
                                          <p:spTgt spid="3"/>
                                        </p:tgtEl>
                                      </p:cBhvr>
                                      <p:to x="100000" y="80000"/>
                                    </p:animScale>
                                    <p:animScale>
                                      <p:cBhvr>
                                        <p:cTn id="69" dur="166" decel="50000">
                                          <p:stCondLst>
                                            <p:cond delay="1338"/>
                                          </p:stCondLst>
                                        </p:cTn>
                                        <p:tgtEl>
                                          <p:spTgt spid="3"/>
                                        </p:tgtEl>
                                      </p:cBhvr>
                                      <p:to x="100000" y="100000"/>
                                    </p:animScale>
                                    <p:animScale>
                                      <p:cBhvr>
                                        <p:cTn id="70" dur="26">
                                          <p:stCondLst>
                                            <p:cond delay="1642"/>
                                          </p:stCondLst>
                                        </p:cTn>
                                        <p:tgtEl>
                                          <p:spTgt spid="3"/>
                                        </p:tgtEl>
                                      </p:cBhvr>
                                      <p:to x="100000" y="90000"/>
                                    </p:animScale>
                                    <p:animScale>
                                      <p:cBhvr>
                                        <p:cTn id="71" dur="166" decel="50000">
                                          <p:stCondLst>
                                            <p:cond delay="1668"/>
                                          </p:stCondLst>
                                        </p:cTn>
                                        <p:tgtEl>
                                          <p:spTgt spid="3"/>
                                        </p:tgtEl>
                                      </p:cBhvr>
                                      <p:to x="100000" y="100000"/>
                                    </p:animScale>
                                    <p:animScale>
                                      <p:cBhvr>
                                        <p:cTn id="72" dur="26">
                                          <p:stCondLst>
                                            <p:cond delay="1808"/>
                                          </p:stCondLst>
                                        </p:cTn>
                                        <p:tgtEl>
                                          <p:spTgt spid="3"/>
                                        </p:tgtEl>
                                      </p:cBhvr>
                                      <p:to x="100000" y="95000"/>
                                    </p:animScale>
                                    <p:animScale>
                                      <p:cBhvr>
                                        <p:cTn id="73" dur="166" decel="50000">
                                          <p:stCondLst>
                                            <p:cond delay="1834"/>
                                          </p:stCondLst>
                                        </p:cTn>
                                        <p:tgtEl>
                                          <p:spTgt spid="3"/>
                                        </p:tgtEl>
                                      </p:cBhvr>
                                      <p:to x="100000" y="100000"/>
                                    </p:animScale>
                                  </p:childTnLst>
                                </p:cTn>
                              </p:par>
                              <p:par>
                                <p:cTn id="74" presetID="4" presetClass="entr" presetSubtype="16" fill="hold" grpId="0" nodeType="withEffect">
                                  <p:stCondLst>
                                    <p:cond delay="0"/>
                                  </p:stCondLst>
                                  <p:childTnLst>
                                    <p:set>
                                      <p:cBhvr>
                                        <p:cTn id="75" dur="1" fill="hold">
                                          <p:stCondLst>
                                            <p:cond delay="0"/>
                                          </p:stCondLst>
                                        </p:cTn>
                                        <p:tgtEl>
                                          <p:spTgt spid="13"/>
                                        </p:tgtEl>
                                        <p:attrNameLst>
                                          <p:attrName>style.visibility</p:attrName>
                                        </p:attrNameLst>
                                      </p:cBhvr>
                                      <p:to>
                                        <p:strVal val="visible"/>
                                      </p:to>
                                    </p:set>
                                    <p:animEffect transition="in" filter="box(in)">
                                      <p:cBhvr>
                                        <p:cTn id="76" dur="2000"/>
                                        <p:tgtEl>
                                          <p:spTgt spid="13"/>
                                        </p:tgtEl>
                                      </p:cBhvr>
                                    </p:animEffect>
                                  </p:childTnLst>
                                </p:cTn>
                              </p:par>
                            </p:childTnLst>
                          </p:cTn>
                        </p:par>
                      </p:childTnLst>
                    </p:cTn>
                  </p:par>
                  <p:par>
                    <p:cTn id="77" fill="hold">
                      <p:stCondLst>
                        <p:cond delay="indefinite"/>
                      </p:stCondLst>
                      <p:childTnLst>
                        <p:par>
                          <p:cTn id="78" fill="hold">
                            <p:stCondLst>
                              <p:cond delay="0"/>
                            </p:stCondLst>
                            <p:childTnLst>
                              <p:par>
                                <p:cTn id="79" presetID="26" presetClass="entr" presetSubtype="0" fill="hold" nodeType="clickEffect">
                                  <p:stCondLst>
                                    <p:cond delay="0"/>
                                  </p:stCondLst>
                                  <p:childTnLst>
                                    <p:set>
                                      <p:cBhvr>
                                        <p:cTn id="80" dur="1" fill="hold">
                                          <p:stCondLst>
                                            <p:cond delay="0"/>
                                          </p:stCondLst>
                                        </p:cTn>
                                        <p:tgtEl>
                                          <p:spTgt spid="11"/>
                                        </p:tgtEl>
                                        <p:attrNameLst>
                                          <p:attrName>style.visibility</p:attrName>
                                        </p:attrNameLst>
                                      </p:cBhvr>
                                      <p:to>
                                        <p:strVal val="visible"/>
                                      </p:to>
                                    </p:set>
                                    <p:animEffect transition="in" filter="wipe(down)">
                                      <p:cBhvr>
                                        <p:cTn id="81" dur="580">
                                          <p:stCondLst>
                                            <p:cond delay="0"/>
                                          </p:stCondLst>
                                        </p:cTn>
                                        <p:tgtEl>
                                          <p:spTgt spid="11"/>
                                        </p:tgtEl>
                                      </p:cBhvr>
                                    </p:animEffect>
                                    <p:anim calcmode="lin" valueType="num">
                                      <p:cBhvr>
                                        <p:cTn id="82"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83"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84"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85"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86"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87" dur="26">
                                          <p:stCondLst>
                                            <p:cond delay="650"/>
                                          </p:stCondLst>
                                        </p:cTn>
                                        <p:tgtEl>
                                          <p:spTgt spid="11"/>
                                        </p:tgtEl>
                                      </p:cBhvr>
                                      <p:to x="100000" y="60000"/>
                                    </p:animScale>
                                    <p:animScale>
                                      <p:cBhvr>
                                        <p:cTn id="88" dur="166" decel="50000">
                                          <p:stCondLst>
                                            <p:cond delay="676"/>
                                          </p:stCondLst>
                                        </p:cTn>
                                        <p:tgtEl>
                                          <p:spTgt spid="11"/>
                                        </p:tgtEl>
                                      </p:cBhvr>
                                      <p:to x="100000" y="100000"/>
                                    </p:animScale>
                                    <p:animScale>
                                      <p:cBhvr>
                                        <p:cTn id="89" dur="26">
                                          <p:stCondLst>
                                            <p:cond delay="1312"/>
                                          </p:stCondLst>
                                        </p:cTn>
                                        <p:tgtEl>
                                          <p:spTgt spid="11"/>
                                        </p:tgtEl>
                                      </p:cBhvr>
                                      <p:to x="100000" y="80000"/>
                                    </p:animScale>
                                    <p:animScale>
                                      <p:cBhvr>
                                        <p:cTn id="90" dur="166" decel="50000">
                                          <p:stCondLst>
                                            <p:cond delay="1338"/>
                                          </p:stCondLst>
                                        </p:cTn>
                                        <p:tgtEl>
                                          <p:spTgt spid="11"/>
                                        </p:tgtEl>
                                      </p:cBhvr>
                                      <p:to x="100000" y="100000"/>
                                    </p:animScale>
                                    <p:animScale>
                                      <p:cBhvr>
                                        <p:cTn id="91" dur="26">
                                          <p:stCondLst>
                                            <p:cond delay="1642"/>
                                          </p:stCondLst>
                                        </p:cTn>
                                        <p:tgtEl>
                                          <p:spTgt spid="11"/>
                                        </p:tgtEl>
                                      </p:cBhvr>
                                      <p:to x="100000" y="90000"/>
                                    </p:animScale>
                                    <p:animScale>
                                      <p:cBhvr>
                                        <p:cTn id="92" dur="166" decel="50000">
                                          <p:stCondLst>
                                            <p:cond delay="1668"/>
                                          </p:stCondLst>
                                        </p:cTn>
                                        <p:tgtEl>
                                          <p:spTgt spid="11"/>
                                        </p:tgtEl>
                                      </p:cBhvr>
                                      <p:to x="100000" y="100000"/>
                                    </p:animScale>
                                    <p:animScale>
                                      <p:cBhvr>
                                        <p:cTn id="93" dur="26">
                                          <p:stCondLst>
                                            <p:cond delay="1808"/>
                                          </p:stCondLst>
                                        </p:cTn>
                                        <p:tgtEl>
                                          <p:spTgt spid="11"/>
                                        </p:tgtEl>
                                      </p:cBhvr>
                                      <p:to x="100000" y="95000"/>
                                    </p:animScale>
                                    <p:animScale>
                                      <p:cBhvr>
                                        <p:cTn id="94" dur="166" decel="50000">
                                          <p:stCondLst>
                                            <p:cond delay="1834"/>
                                          </p:stCondLst>
                                        </p:cTn>
                                        <p:tgtEl>
                                          <p:spTgt spid="11"/>
                                        </p:tgtEl>
                                      </p:cBhvr>
                                      <p:to x="100000" y="100000"/>
                                    </p:animScale>
                                  </p:childTnLst>
                                </p:cTn>
                              </p:par>
                              <p:par>
                                <p:cTn id="95" presetID="26" presetClass="entr" presetSubtype="0" fill="hold" nodeType="withEffect">
                                  <p:stCondLst>
                                    <p:cond delay="0"/>
                                  </p:stCondLst>
                                  <p:childTnLst>
                                    <p:set>
                                      <p:cBhvr>
                                        <p:cTn id="96" dur="1" fill="hold">
                                          <p:stCondLst>
                                            <p:cond delay="0"/>
                                          </p:stCondLst>
                                        </p:cTn>
                                        <p:tgtEl>
                                          <p:spTgt spid="5"/>
                                        </p:tgtEl>
                                        <p:attrNameLst>
                                          <p:attrName>style.visibility</p:attrName>
                                        </p:attrNameLst>
                                      </p:cBhvr>
                                      <p:to>
                                        <p:strVal val="visible"/>
                                      </p:to>
                                    </p:set>
                                    <p:animEffect transition="in" filter="wipe(down)">
                                      <p:cBhvr>
                                        <p:cTn id="97" dur="580">
                                          <p:stCondLst>
                                            <p:cond delay="0"/>
                                          </p:stCondLst>
                                        </p:cTn>
                                        <p:tgtEl>
                                          <p:spTgt spid="5"/>
                                        </p:tgtEl>
                                      </p:cBhvr>
                                    </p:animEffect>
                                    <p:anim calcmode="lin" valueType="num">
                                      <p:cBhvr>
                                        <p:cTn id="98"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99"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00"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01"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02"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103" dur="26">
                                          <p:stCondLst>
                                            <p:cond delay="650"/>
                                          </p:stCondLst>
                                        </p:cTn>
                                        <p:tgtEl>
                                          <p:spTgt spid="5"/>
                                        </p:tgtEl>
                                      </p:cBhvr>
                                      <p:to x="100000" y="60000"/>
                                    </p:animScale>
                                    <p:animScale>
                                      <p:cBhvr>
                                        <p:cTn id="104" dur="166" decel="50000">
                                          <p:stCondLst>
                                            <p:cond delay="676"/>
                                          </p:stCondLst>
                                        </p:cTn>
                                        <p:tgtEl>
                                          <p:spTgt spid="5"/>
                                        </p:tgtEl>
                                      </p:cBhvr>
                                      <p:to x="100000" y="100000"/>
                                    </p:animScale>
                                    <p:animScale>
                                      <p:cBhvr>
                                        <p:cTn id="105" dur="26">
                                          <p:stCondLst>
                                            <p:cond delay="1312"/>
                                          </p:stCondLst>
                                        </p:cTn>
                                        <p:tgtEl>
                                          <p:spTgt spid="5"/>
                                        </p:tgtEl>
                                      </p:cBhvr>
                                      <p:to x="100000" y="80000"/>
                                    </p:animScale>
                                    <p:animScale>
                                      <p:cBhvr>
                                        <p:cTn id="106" dur="166" decel="50000">
                                          <p:stCondLst>
                                            <p:cond delay="1338"/>
                                          </p:stCondLst>
                                        </p:cTn>
                                        <p:tgtEl>
                                          <p:spTgt spid="5"/>
                                        </p:tgtEl>
                                      </p:cBhvr>
                                      <p:to x="100000" y="100000"/>
                                    </p:animScale>
                                    <p:animScale>
                                      <p:cBhvr>
                                        <p:cTn id="107" dur="26">
                                          <p:stCondLst>
                                            <p:cond delay="1642"/>
                                          </p:stCondLst>
                                        </p:cTn>
                                        <p:tgtEl>
                                          <p:spTgt spid="5"/>
                                        </p:tgtEl>
                                      </p:cBhvr>
                                      <p:to x="100000" y="90000"/>
                                    </p:animScale>
                                    <p:animScale>
                                      <p:cBhvr>
                                        <p:cTn id="108" dur="166" decel="50000">
                                          <p:stCondLst>
                                            <p:cond delay="1668"/>
                                          </p:stCondLst>
                                        </p:cTn>
                                        <p:tgtEl>
                                          <p:spTgt spid="5"/>
                                        </p:tgtEl>
                                      </p:cBhvr>
                                      <p:to x="100000" y="100000"/>
                                    </p:animScale>
                                    <p:animScale>
                                      <p:cBhvr>
                                        <p:cTn id="109" dur="26">
                                          <p:stCondLst>
                                            <p:cond delay="1808"/>
                                          </p:stCondLst>
                                        </p:cTn>
                                        <p:tgtEl>
                                          <p:spTgt spid="5"/>
                                        </p:tgtEl>
                                      </p:cBhvr>
                                      <p:to x="100000" y="95000"/>
                                    </p:animScale>
                                    <p:animScale>
                                      <p:cBhvr>
                                        <p:cTn id="110" dur="166" decel="50000">
                                          <p:stCondLst>
                                            <p:cond delay="1834"/>
                                          </p:stCondLst>
                                        </p:cTn>
                                        <p:tgtEl>
                                          <p:spTgt spid="5"/>
                                        </p:tgtEl>
                                      </p:cBhvr>
                                      <p:to x="100000" y="100000"/>
                                    </p:animScale>
                                  </p:childTnLst>
                                </p:cTn>
                              </p:par>
                              <p:par>
                                <p:cTn id="111" presetID="4" presetClass="entr" presetSubtype="16" fill="hold" grpId="0" nodeType="withEffect">
                                  <p:stCondLst>
                                    <p:cond delay="0"/>
                                  </p:stCondLst>
                                  <p:childTnLst>
                                    <p:set>
                                      <p:cBhvr>
                                        <p:cTn id="112" dur="1" fill="hold">
                                          <p:stCondLst>
                                            <p:cond delay="0"/>
                                          </p:stCondLst>
                                        </p:cTn>
                                        <p:tgtEl>
                                          <p:spTgt spid="12"/>
                                        </p:tgtEl>
                                        <p:attrNameLst>
                                          <p:attrName>style.visibility</p:attrName>
                                        </p:attrNameLst>
                                      </p:cBhvr>
                                      <p:to>
                                        <p:strVal val="visible"/>
                                      </p:to>
                                    </p:set>
                                    <p:animEffect transition="in" filter="box(in)">
                                      <p:cBhvr>
                                        <p:cTn id="113" dur="2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ldLvl="0" animBg="1"/>
      <p:bldP spid="13" grpId="0" bldLvl="0" animBg="1"/>
      <p:bldP spid="12" grpId="0" bldLvl="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63" name="Google Shape;63;p14"/>
          <p:cNvPicPr preferRelativeResize="0"/>
          <p:nvPr/>
        </p:nvPicPr>
        <p:blipFill rotWithShape="1">
          <a:blip r:embed="rId1"/>
          <a:srcRect/>
          <a:stretch>
            <a:fillRect/>
          </a:stretch>
        </p:blipFill>
        <p:spPr>
          <a:xfrm>
            <a:off x="7680895" y="217720"/>
            <a:ext cx="1232526" cy="611875"/>
          </a:xfrm>
          <a:prstGeom prst="rect">
            <a:avLst/>
          </a:prstGeom>
          <a:noFill/>
          <a:ln>
            <a:noFill/>
          </a:ln>
        </p:spPr>
      </p:pic>
      <p:cxnSp>
        <p:nvCxnSpPr>
          <p:cNvPr id="6" name="Straight Connector 5"/>
          <p:cNvCxnSpPr/>
          <p:nvPr/>
        </p:nvCxnSpPr>
        <p:spPr>
          <a:xfrm flipV="1">
            <a:off x="744855" y="3921125"/>
            <a:ext cx="1485265" cy="381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5" name="Oval 24"/>
          <p:cNvSpPr/>
          <p:nvPr/>
        </p:nvSpPr>
        <p:spPr>
          <a:xfrm>
            <a:off x="499745" y="2904490"/>
            <a:ext cx="311785" cy="363855"/>
          </a:xfrm>
          <a:prstGeom prst="ellipse">
            <a:avLst/>
          </a:prstGeom>
          <a:noFill/>
          <a:ln>
            <a:solidFill>
              <a:schemeClr val="tx1"/>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1800" b="1">
                <a:solidFill>
                  <a:schemeClr val="tx1"/>
                </a:solidFill>
                <a:sym typeface="+mn-ea"/>
              </a:rPr>
              <a:t>a</a:t>
            </a:r>
            <a:endParaRPr lang="en-US" sz="1800" b="1">
              <a:solidFill>
                <a:schemeClr val="tx1"/>
              </a:solidFill>
              <a:sym typeface="+mn-ea"/>
            </a:endParaRPr>
          </a:p>
        </p:txBody>
      </p:sp>
      <p:pic>
        <p:nvPicPr>
          <p:cNvPr id="2" name="Picture 1" descr="14315264-kid-reading-open-book"/>
          <p:cNvPicPr>
            <a:picLocks noChangeAspect="1"/>
          </p:cNvPicPr>
          <p:nvPr/>
        </p:nvPicPr>
        <p:blipFill>
          <a:blip r:embed="rId2">
            <a:clrChange>
              <a:clrFrom>
                <a:srgbClr val="FFFFFF">
                  <a:alpha val="100000"/>
                </a:srgbClr>
              </a:clrFrom>
              <a:clrTo>
                <a:srgbClr val="FFFFFF">
                  <a:alpha val="100000"/>
                  <a:alpha val="0"/>
                </a:srgbClr>
              </a:clrTo>
            </a:clrChange>
          </a:blip>
          <a:stretch>
            <a:fillRect/>
          </a:stretch>
        </p:blipFill>
        <p:spPr>
          <a:xfrm>
            <a:off x="6470650" y="1859915"/>
            <a:ext cx="2168525" cy="2318385"/>
          </a:xfrm>
          <a:prstGeom prst="rect">
            <a:avLst/>
          </a:prstGeom>
        </p:spPr>
      </p:pic>
      <p:sp>
        <p:nvSpPr>
          <p:cNvPr id="27" name="Rectangles 26"/>
          <p:cNvSpPr/>
          <p:nvPr>
            <p:custDataLst>
              <p:tags r:id="rId3"/>
            </p:custDataLst>
          </p:nvPr>
        </p:nvSpPr>
        <p:spPr>
          <a:xfrm>
            <a:off x="1191260" y="3163570"/>
            <a:ext cx="1038860" cy="302895"/>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400" b="1">
                <a:solidFill>
                  <a:schemeClr val="tx1"/>
                </a:solidFill>
              </a:rPr>
              <a:t>3  2  8  </a:t>
            </a:r>
            <a:endParaRPr lang="en-US" sz="2400" b="1">
              <a:solidFill>
                <a:schemeClr val="tx1"/>
              </a:solidFill>
            </a:endParaRPr>
          </a:p>
        </p:txBody>
      </p:sp>
      <p:sp>
        <p:nvSpPr>
          <p:cNvPr id="28" name="Rectangles 27"/>
          <p:cNvSpPr/>
          <p:nvPr>
            <p:custDataLst>
              <p:tags r:id="rId4"/>
            </p:custDataLst>
          </p:nvPr>
        </p:nvSpPr>
        <p:spPr>
          <a:xfrm>
            <a:off x="1828800" y="3588385"/>
            <a:ext cx="345440" cy="302895"/>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400" b="1">
                <a:solidFill>
                  <a:schemeClr val="tx1"/>
                </a:solidFill>
              </a:rPr>
              <a:t>7</a:t>
            </a:r>
            <a:endParaRPr lang="en-US" sz="2400" b="1">
              <a:solidFill>
                <a:schemeClr val="tx1"/>
              </a:solidFill>
            </a:endParaRPr>
          </a:p>
        </p:txBody>
      </p:sp>
      <p:sp>
        <p:nvSpPr>
          <p:cNvPr id="29" name="Rectangle 2"/>
          <p:cNvSpPr/>
          <p:nvPr/>
        </p:nvSpPr>
        <p:spPr>
          <a:xfrm>
            <a:off x="1424940" y="1859915"/>
            <a:ext cx="3866515" cy="35433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r>
              <a:rPr lang="en-US" sz="2400" b="1" dirty="0">
                <a:solidFill>
                  <a:schemeClr val="tx1"/>
                </a:solidFill>
              </a:rPr>
              <a:t>1) Multiply the following. </a:t>
            </a:r>
            <a:endParaRPr lang="en-IN" sz="2400" b="1" dirty="0">
              <a:solidFill>
                <a:schemeClr val="tx1"/>
              </a:solidFill>
            </a:endParaRPr>
          </a:p>
        </p:txBody>
      </p:sp>
      <p:sp>
        <p:nvSpPr>
          <p:cNvPr id="30" name="Rectangles 29"/>
          <p:cNvSpPr/>
          <p:nvPr/>
        </p:nvSpPr>
        <p:spPr>
          <a:xfrm>
            <a:off x="726440" y="3498850"/>
            <a:ext cx="570865" cy="396875"/>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x</a:t>
            </a:r>
            <a:endParaRPr lang="en-US" sz="2400" b="1">
              <a:solidFill>
                <a:schemeClr val="tx1"/>
              </a:solidFill>
            </a:endParaRPr>
          </a:p>
        </p:txBody>
      </p:sp>
      <p:sp>
        <p:nvSpPr>
          <p:cNvPr id="31" name="Rectangles 30"/>
          <p:cNvSpPr/>
          <p:nvPr/>
        </p:nvSpPr>
        <p:spPr>
          <a:xfrm>
            <a:off x="1828800" y="3976370"/>
            <a:ext cx="320040" cy="33782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400" b="1">
                <a:solidFill>
                  <a:schemeClr val="tx1"/>
                </a:solidFill>
              </a:rPr>
              <a:t>6           </a:t>
            </a:r>
            <a:endParaRPr lang="en-US" sz="2400" b="1">
              <a:solidFill>
                <a:schemeClr val="tx1"/>
              </a:solidFill>
            </a:endParaRPr>
          </a:p>
        </p:txBody>
      </p:sp>
      <p:sp>
        <p:nvSpPr>
          <p:cNvPr id="32" name="Rectangles 31"/>
          <p:cNvSpPr/>
          <p:nvPr/>
        </p:nvSpPr>
        <p:spPr>
          <a:xfrm>
            <a:off x="1503680" y="3976370"/>
            <a:ext cx="304165" cy="33782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400" b="1">
                <a:solidFill>
                  <a:schemeClr val="tx1"/>
                </a:solidFill>
              </a:rPr>
              <a:t>9           </a:t>
            </a:r>
            <a:endParaRPr lang="en-US" sz="2400" b="1">
              <a:solidFill>
                <a:schemeClr val="tx1"/>
              </a:solidFill>
            </a:endParaRPr>
          </a:p>
        </p:txBody>
      </p:sp>
      <p:sp>
        <p:nvSpPr>
          <p:cNvPr id="4" name="Rectangles 3"/>
          <p:cNvSpPr/>
          <p:nvPr/>
        </p:nvSpPr>
        <p:spPr>
          <a:xfrm>
            <a:off x="1424940" y="2766695"/>
            <a:ext cx="570865" cy="396875"/>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5</a:t>
            </a:r>
            <a:endParaRPr lang="en-US" sz="2400" b="1">
              <a:solidFill>
                <a:schemeClr val="tx1"/>
              </a:solidFill>
            </a:endParaRPr>
          </a:p>
        </p:txBody>
      </p:sp>
      <p:sp>
        <p:nvSpPr>
          <p:cNvPr id="5" name="Rectangles 4"/>
          <p:cNvSpPr/>
          <p:nvPr/>
        </p:nvSpPr>
        <p:spPr>
          <a:xfrm>
            <a:off x="1101725" y="2766695"/>
            <a:ext cx="516255" cy="396875"/>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1</a:t>
            </a:r>
            <a:endParaRPr lang="en-US" sz="2400" b="1">
              <a:solidFill>
                <a:schemeClr val="tx1"/>
              </a:solidFill>
            </a:endParaRPr>
          </a:p>
        </p:txBody>
      </p:sp>
      <p:sp>
        <p:nvSpPr>
          <p:cNvPr id="7" name="Rectangles 6"/>
          <p:cNvSpPr/>
          <p:nvPr/>
        </p:nvSpPr>
        <p:spPr>
          <a:xfrm>
            <a:off x="1183640" y="3976370"/>
            <a:ext cx="304165" cy="33782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400" b="1">
                <a:solidFill>
                  <a:schemeClr val="tx1"/>
                </a:solidFill>
              </a:rPr>
              <a:t>2           </a:t>
            </a:r>
            <a:endParaRPr lang="en-US" sz="2400" b="1">
              <a:solidFill>
                <a:schemeClr val="tx1"/>
              </a:solidFill>
            </a:endParaRPr>
          </a:p>
        </p:txBody>
      </p:sp>
      <p:sp>
        <p:nvSpPr>
          <p:cNvPr id="9" name="Rectangles 8"/>
          <p:cNvSpPr/>
          <p:nvPr/>
        </p:nvSpPr>
        <p:spPr>
          <a:xfrm>
            <a:off x="887095" y="3976370"/>
            <a:ext cx="304165" cy="33782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400" b="1">
                <a:solidFill>
                  <a:schemeClr val="tx1"/>
                </a:solidFill>
              </a:rPr>
              <a:t>2           </a:t>
            </a:r>
            <a:endParaRPr lang="en-US" sz="2400" b="1">
              <a:solidFill>
                <a:schemeClr val="tx1"/>
              </a:solidFill>
            </a:endParaRPr>
          </a:p>
        </p:txBody>
      </p:sp>
      <p:cxnSp>
        <p:nvCxnSpPr>
          <p:cNvPr id="15" name="Straight Connector 14"/>
          <p:cNvCxnSpPr/>
          <p:nvPr/>
        </p:nvCxnSpPr>
        <p:spPr>
          <a:xfrm>
            <a:off x="3929380" y="3873500"/>
            <a:ext cx="1758950" cy="127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49" name="Oval 48"/>
          <p:cNvSpPr/>
          <p:nvPr/>
        </p:nvSpPr>
        <p:spPr>
          <a:xfrm>
            <a:off x="3684270" y="2853055"/>
            <a:ext cx="311785" cy="363855"/>
          </a:xfrm>
          <a:prstGeom prst="ellipse">
            <a:avLst/>
          </a:prstGeom>
          <a:noFill/>
          <a:ln>
            <a:solidFill>
              <a:schemeClr val="tx1"/>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1800" b="1">
                <a:solidFill>
                  <a:schemeClr val="tx1"/>
                </a:solidFill>
                <a:sym typeface="+mn-ea"/>
              </a:rPr>
              <a:t>b</a:t>
            </a:r>
            <a:endParaRPr lang="en-US" sz="1800" b="1">
              <a:solidFill>
                <a:schemeClr val="tx1"/>
              </a:solidFill>
              <a:sym typeface="+mn-ea"/>
            </a:endParaRPr>
          </a:p>
        </p:txBody>
      </p:sp>
      <p:sp>
        <p:nvSpPr>
          <p:cNvPr id="50" name="Rectangles 49"/>
          <p:cNvSpPr/>
          <p:nvPr>
            <p:custDataLst>
              <p:tags r:id="rId5"/>
            </p:custDataLst>
          </p:nvPr>
        </p:nvSpPr>
        <p:spPr>
          <a:xfrm>
            <a:off x="4114165" y="3112135"/>
            <a:ext cx="1550035" cy="302895"/>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400" b="1">
                <a:solidFill>
                  <a:schemeClr val="tx1"/>
                </a:solidFill>
              </a:rPr>
              <a:t>1  3  9  8  </a:t>
            </a:r>
            <a:endParaRPr lang="en-US" sz="2400" b="1">
              <a:solidFill>
                <a:schemeClr val="tx1"/>
              </a:solidFill>
            </a:endParaRPr>
          </a:p>
        </p:txBody>
      </p:sp>
      <p:sp>
        <p:nvSpPr>
          <p:cNvPr id="51" name="Rectangles 50"/>
          <p:cNvSpPr/>
          <p:nvPr>
            <p:custDataLst>
              <p:tags r:id="rId6"/>
            </p:custDataLst>
          </p:nvPr>
        </p:nvSpPr>
        <p:spPr>
          <a:xfrm>
            <a:off x="5125720" y="3447415"/>
            <a:ext cx="324485" cy="302895"/>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400" b="1">
                <a:solidFill>
                  <a:schemeClr val="tx1"/>
                </a:solidFill>
              </a:rPr>
              <a:t>4</a:t>
            </a:r>
            <a:endParaRPr lang="en-US" sz="2400" b="1">
              <a:solidFill>
                <a:schemeClr val="tx1"/>
              </a:solidFill>
            </a:endParaRPr>
          </a:p>
        </p:txBody>
      </p:sp>
      <p:sp>
        <p:nvSpPr>
          <p:cNvPr id="52" name="Rectangles 51"/>
          <p:cNvSpPr/>
          <p:nvPr/>
        </p:nvSpPr>
        <p:spPr>
          <a:xfrm>
            <a:off x="3910965" y="3447415"/>
            <a:ext cx="570865" cy="302895"/>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x</a:t>
            </a:r>
            <a:endParaRPr lang="en-US" sz="2400" b="1">
              <a:solidFill>
                <a:schemeClr val="tx1"/>
              </a:solidFill>
            </a:endParaRPr>
          </a:p>
        </p:txBody>
      </p:sp>
      <p:sp>
        <p:nvSpPr>
          <p:cNvPr id="53" name="Rectangles 52"/>
          <p:cNvSpPr/>
          <p:nvPr/>
        </p:nvSpPr>
        <p:spPr>
          <a:xfrm>
            <a:off x="5130165" y="3924935"/>
            <a:ext cx="320040" cy="33782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400" b="1">
                <a:solidFill>
                  <a:schemeClr val="tx1"/>
                </a:solidFill>
              </a:rPr>
              <a:t>2           </a:t>
            </a:r>
            <a:endParaRPr lang="en-US" sz="2400" b="1">
              <a:solidFill>
                <a:schemeClr val="tx1"/>
              </a:solidFill>
            </a:endParaRPr>
          </a:p>
        </p:txBody>
      </p:sp>
      <p:sp>
        <p:nvSpPr>
          <p:cNvPr id="54" name="Rectangles 53"/>
          <p:cNvSpPr/>
          <p:nvPr/>
        </p:nvSpPr>
        <p:spPr>
          <a:xfrm>
            <a:off x="4805680" y="3924935"/>
            <a:ext cx="304165" cy="33782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400" b="1">
                <a:solidFill>
                  <a:schemeClr val="tx1"/>
                </a:solidFill>
              </a:rPr>
              <a:t>9           </a:t>
            </a:r>
            <a:endParaRPr lang="en-US" sz="2400" b="1">
              <a:solidFill>
                <a:schemeClr val="tx1"/>
              </a:solidFill>
            </a:endParaRPr>
          </a:p>
        </p:txBody>
      </p:sp>
      <p:sp>
        <p:nvSpPr>
          <p:cNvPr id="58" name="Rectangles 57"/>
          <p:cNvSpPr/>
          <p:nvPr/>
        </p:nvSpPr>
        <p:spPr>
          <a:xfrm>
            <a:off x="4672330" y="2715260"/>
            <a:ext cx="570865" cy="396875"/>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3</a:t>
            </a:r>
            <a:endParaRPr lang="en-US" sz="2400" b="1">
              <a:solidFill>
                <a:schemeClr val="tx1"/>
              </a:solidFill>
            </a:endParaRPr>
          </a:p>
        </p:txBody>
      </p:sp>
      <p:sp>
        <p:nvSpPr>
          <p:cNvPr id="60" name="Rectangles 59"/>
          <p:cNvSpPr/>
          <p:nvPr/>
        </p:nvSpPr>
        <p:spPr>
          <a:xfrm>
            <a:off x="4420235" y="2715260"/>
            <a:ext cx="304165" cy="33782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400" b="1">
                <a:solidFill>
                  <a:schemeClr val="tx1"/>
                </a:solidFill>
              </a:rPr>
              <a:t>3           </a:t>
            </a:r>
            <a:endParaRPr lang="en-US" sz="2400" b="1">
              <a:solidFill>
                <a:schemeClr val="tx1"/>
              </a:solidFill>
            </a:endParaRPr>
          </a:p>
        </p:txBody>
      </p:sp>
      <p:sp>
        <p:nvSpPr>
          <p:cNvPr id="3" name="Google Shape;64;p14"/>
          <p:cNvSpPr txBox="1"/>
          <p:nvPr/>
        </p:nvSpPr>
        <p:spPr>
          <a:xfrm>
            <a:off x="83185" y="87630"/>
            <a:ext cx="6854825" cy="741680"/>
          </a:xfrm>
          <a:prstGeom prst="rect">
            <a:avLst/>
          </a:prstGeom>
          <a:noFill/>
          <a:ln>
            <a:noFill/>
          </a:ln>
        </p:spPr>
        <p:txBody>
          <a:bodyPr spcFirstLastPara="1" wrap="square" lIns="91425" tIns="91425" rIns="91425" bIns="91425" anchor="t" anchorCtr="0">
            <a:noAutofit/>
          </a:bodyPr>
          <a:p>
            <a:pPr>
              <a:buSzPts val="1800"/>
            </a:pPr>
            <a:r>
              <a:rPr lang="en-US" altLang="en-GB" sz="2200" b="1" dirty="0">
                <a:solidFill>
                  <a:srgbClr val="FF0000"/>
                </a:solidFill>
                <a:latin typeface="Calibri" panose="020F0502020204030204" charset="0"/>
                <a:cs typeface="Calibri" panose="020F0502020204030204" charset="0"/>
                <a:sym typeface="+mn-ea"/>
              </a:rPr>
              <a:t>CH - 5 MULTIPLICATION, CH - 6 DIVISION</a:t>
            </a:r>
            <a:endParaRPr lang="en-US" altLang="en-GB" sz="2200" b="1" dirty="0">
              <a:solidFill>
                <a:srgbClr val="FF0000"/>
              </a:solidFill>
              <a:latin typeface="Calibri" panose="020F0502020204030204" charset="0"/>
              <a:cs typeface="Calibri" panose="020F0502020204030204" charset="0"/>
              <a:sym typeface="+mn-ea"/>
            </a:endParaRPr>
          </a:p>
          <a:p>
            <a:pPr>
              <a:buSzPts val="1800"/>
            </a:pPr>
            <a:r>
              <a:rPr lang="en-US" sz="2200" b="1" dirty="0">
                <a:latin typeface="Calibri" panose="020F0502020204030204" charset="0"/>
                <a:cs typeface="Calibri" panose="020F0502020204030204" charset="0"/>
                <a:sym typeface="+mn-ea"/>
              </a:rPr>
              <a:t>REVISION WORK 3</a:t>
            </a:r>
            <a:r>
              <a:rPr lang="en-US" sz="2200" b="1" dirty="0">
                <a:latin typeface="Calibri" panose="020F0502020204030204" charset="0"/>
                <a:cs typeface="Calibri" panose="020F0502020204030204" charset="0"/>
                <a:sym typeface="Arial" panose="020B0604020202020204"/>
              </a:rPr>
              <a:t>          </a:t>
            </a:r>
            <a:endParaRPr lang="en-US" sz="2200" b="1" i="0" u="none" strike="noStrike" cap="none" dirty="0">
              <a:solidFill>
                <a:srgbClr val="000000"/>
              </a:solidFill>
              <a:latin typeface="Calibri" panose="020F0502020204030204" charset="0"/>
              <a:cs typeface="Calibri" panose="020F0502020204030204" charset="0"/>
              <a:sym typeface="Arial" panose="020B0604020202020204"/>
            </a:endParaRPr>
          </a:p>
        </p:txBody>
      </p:sp>
      <p:sp>
        <p:nvSpPr>
          <p:cNvPr id="38" name="Text Box 37"/>
          <p:cNvSpPr txBox="1"/>
          <p:nvPr/>
        </p:nvSpPr>
        <p:spPr>
          <a:xfrm>
            <a:off x="6768465" y="981710"/>
            <a:ext cx="2191385" cy="583565"/>
          </a:xfrm>
          <a:prstGeom prst="rect">
            <a:avLst/>
          </a:prstGeom>
          <a:solidFill>
            <a:schemeClr val="tx1"/>
          </a:solidFill>
        </p:spPr>
        <p:txBody>
          <a:bodyPr wrap="square" rtlCol="0" anchor="t">
            <a:spAutoFit/>
          </a:bodyPr>
          <a:p>
            <a:r>
              <a:rPr lang="en-US" sz="3200" b="1" dirty="0">
                <a:solidFill>
                  <a:schemeClr val="tx1"/>
                </a:solidFill>
                <a:effectLst/>
                <a:sym typeface="+mn-ea"/>
              </a:rPr>
              <a:t> </a:t>
            </a:r>
            <a:r>
              <a:rPr lang="en-US" sz="3200" b="1" dirty="0">
                <a:solidFill>
                  <a:srgbClr val="C00000"/>
                </a:solidFill>
                <a:effectLst/>
                <a:sym typeface="+mn-ea"/>
              </a:rPr>
              <a:t>A</a:t>
            </a:r>
            <a:r>
              <a:rPr lang="en-US" sz="3200" b="1" dirty="0">
                <a:solidFill>
                  <a:srgbClr val="AE79D7"/>
                </a:solidFill>
                <a:effectLst/>
                <a:sym typeface="+mn-ea"/>
              </a:rPr>
              <a:t>N</a:t>
            </a:r>
            <a:r>
              <a:rPr lang="en-US" sz="3200" b="1" dirty="0">
                <a:solidFill>
                  <a:srgbClr val="00B050"/>
                </a:solidFill>
                <a:effectLst/>
                <a:sym typeface="+mn-ea"/>
              </a:rPr>
              <a:t>S</a:t>
            </a:r>
            <a:r>
              <a:rPr lang="en-US" sz="3200" b="1" dirty="0">
                <a:solidFill>
                  <a:srgbClr val="FFC000"/>
                </a:solidFill>
                <a:effectLst/>
                <a:sym typeface="+mn-ea"/>
              </a:rPr>
              <a:t>W</a:t>
            </a:r>
            <a:r>
              <a:rPr lang="en-US" sz="3200" b="1" dirty="0">
                <a:solidFill>
                  <a:srgbClr val="0070C0"/>
                </a:solidFill>
                <a:effectLst/>
                <a:sym typeface="+mn-ea"/>
              </a:rPr>
              <a:t>E</a:t>
            </a:r>
            <a:r>
              <a:rPr lang="en-US" sz="3200" b="1" dirty="0">
                <a:solidFill>
                  <a:schemeClr val="accent6">
                    <a:lumMod val="50000"/>
                  </a:schemeClr>
                </a:solidFill>
                <a:effectLst/>
                <a:sym typeface="+mn-ea"/>
              </a:rPr>
              <a:t>R</a:t>
            </a:r>
            <a:endParaRPr lang="en-US" sz="3200" b="1" dirty="0">
              <a:solidFill>
                <a:schemeClr val="accent6">
                  <a:lumMod val="50000"/>
                </a:schemeClr>
              </a:solidFill>
              <a:effectLst/>
              <a:sym typeface="+mn-ea"/>
            </a:endParaRPr>
          </a:p>
        </p:txBody>
      </p:sp>
      <p:sp>
        <p:nvSpPr>
          <p:cNvPr id="19" name="Text Box 18"/>
          <p:cNvSpPr txBox="1"/>
          <p:nvPr/>
        </p:nvSpPr>
        <p:spPr>
          <a:xfrm>
            <a:off x="297815" y="981710"/>
            <a:ext cx="2124075" cy="521970"/>
          </a:xfrm>
          <a:prstGeom prst="rect">
            <a:avLst/>
          </a:prstGeom>
          <a:noFill/>
        </p:spPr>
        <p:txBody>
          <a:bodyPr wrap="square" rtlCol="0" anchor="t">
            <a:spAutoFit/>
          </a:bodyPr>
          <a:p>
            <a:r>
              <a:rPr lang="en-US" sz="2800" b="1" dirty="0">
                <a:solidFill>
                  <a:schemeClr val="tx1"/>
                </a:solidFill>
                <a:effectLst/>
                <a:sym typeface="+mn-ea"/>
              </a:rPr>
              <a:t>C) Solve :</a:t>
            </a:r>
            <a:endParaRPr lang="en-US" sz="2800" b="1" dirty="0">
              <a:solidFill>
                <a:schemeClr val="tx1"/>
              </a:solidFill>
              <a:effectLst/>
              <a:sym typeface="+mn-ea"/>
            </a:endParaRPr>
          </a:p>
        </p:txBody>
      </p:sp>
      <p:sp>
        <p:nvSpPr>
          <p:cNvPr id="42" name="Rectangles 41"/>
          <p:cNvSpPr/>
          <p:nvPr/>
        </p:nvSpPr>
        <p:spPr>
          <a:xfrm>
            <a:off x="4481830" y="3924935"/>
            <a:ext cx="304165" cy="33782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400" b="1">
                <a:solidFill>
                  <a:schemeClr val="tx1"/>
                </a:solidFill>
              </a:rPr>
              <a:t>5           </a:t>
            </a:r>
            <a:endParaRPr lang="en-US" sz="2400" b="1">
              <a:solidFill>
                <a:schemeClr val="tx1"/>
              </a:solidFill>
            </a:endParaRPr>
          </a:p>
        </p:txBody>
      </p:sp>
      <p:sp>
        <p:nvSpPr>
          <p:cNvPr id="43" name="Rectangles 42"/>
          <p:cNvSpPr/>
          <p:nvPr/>
        </p:nvSpPr>
        <p:spPr>
          <a:xfrm>
            <a:off x="4114165" y="2715260"/>
            <a:ext cx="304165" cy="33782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400" b="1">
                <a:solidFill>
                  <a:schemeClr val="tx1"/>
                </a:solidFill>
              </a:rPr>
              <a:t>1           </a:t>
            </a:r>
            <a:endParaRPr lang="en-US" sz="2400" b="1">
              <a:solidFill>
                <a:schemeClr val="tx1"/>
              </a:solidFill>
            </a:endParaRPr>
          </a:p>
        </p:txBody>
      </p:sp>
      <p:sp>
        <p:nvSpPr>
          <p:cNvPr id="44" name="Rectangles 43"/>
          <p:cNvSpPr/>
          <p:nvPr/>
        </p:nvSpPr>
        <p:spPr>
          <a:xfrm>
            <a:off x="4116070" y="3924935"/>
            <a:ext cx="304165" cy="33782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400" b="1">
                <a:solidFill>
                  <a:schemeClr val="tx1"/>
                </a:solidFill>
              </a:rPr>
              <a:t>5           </a:t>
            </a:r>
            <a:endParaRPr lang="en-US" sz="2400" b="1">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5"/>
                                        </p:tgtEl>
                                        <p:attrNameLst>
                                          <p:attrName>style.visibility</p:attrName>
                                        </p:attrNameLst>
                                      </p:cBhvr>
                                      <p:to>
                                        <p:strVal val="visible"/>
                                      </p:to>
                                    </p:set>
                                    <p:animEffect transition="in" filter="box(in)">
                                      <p:cBhvr>
                                        <p:cTn id="7" dur="2000"/>
                                        <p:tgtEl>
                                          <p:spTgt spid="25"/>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27"/>
                                        </p:tgtEl>
                                        <p:attrNameLst>
                                          <p:attrName>style.visibility</p:attrName>
                                        </p:attrNameLst>
                                      </p:cBhvr>
                                      <p:to>
                                        <p:strVal val="visible"/>
                                      </p:to>
                                    </p:set>
                                    <p:animEffect transition="in" filter="box(in)">
                                      <p:cBhvr>
                                        <p:cTn id="10" dur="2000"/>
                                        <p:tgtEl>
                                          <p:spTgt spid="27"/>
                                        </p:tgtEl>
                                      </p:cBhvr>
                                    </p:animEffect>
                                  </p:childTnLst>
                                </p:cTn>
                              </p:par>
                              <p:par>
                                <p:cTn id="11" presetID="4" presetClass="entr" presetSubtype="16" fill="hold" grpId="0" nodeType="withEffect">
                                  <p:stCondLst>
                                    <p:cond delay="0"/>
                                  </p:stCondLst>
                                  <p:childTnLst>
                                    <p:set>
                                      <p:cBhvr>
                                        <p:cTn id="12" dur="1" fill="hold">
                                          <p:stCondLst>
                                            <p:cond delay="0"/>
                                          </p:stCondLst>
                                        </p:cTn>
                                        <p:tgtEl>
                                          <p:spTgt spid="28"/>
                                        </p:tgtEl>
                                        <p:attrNameLst>
                                          <p:attrName>style.visibility</p:attrName>
                                        </p:attrNameLst>
                                      </p:cBhvr>
                                      <p:to>
                                        <p:strVal val="visible"/>
                                      </p:to>
                                    </p:set>
                                    <p:animEffect transition="in" filter="box(in)">
                                      <p:cBhvr>
                                        <p:cTn id="13" dur="2000"/>
                                        <p:tgtEl>
                                          <p:spTgt spid="28"/>
                                        </p:tgtEl>
                                      </p:cBhvr>
                                    </p:animEffect>
                                  </p:childTnLst>
                                </p:cTn>
                              </p:par>
                            </p:childTnLst>
                          </p:cTn>
                        </p:par>
                      </p:childTnLst>
                    </p:cTn>
                  </p:par>
                  <p:par>
                    <p:cTn id="14" fill="hold">
                      <p:stCondLst>
                        <p:cond delay="indefinite"/>
                      </p:stCondLst>
                      <p:childTnLst>
                        <p:par>
                          <p:cTn id="15" fill="hold">
                            <p:stCondLst>
                              <p:cond delay="0"/>
                            </p:stCondLst>
                            <p:childTnLst>
                              <p:par>
                                <p:cTn id="16" presetID="4" presetClass="entr" presetSubtype="16" fill="hold" grpId="0" nodeType="clickEffect">
                                  <p:stCondLst>
                                    <p:cond delay="0"/>
                                  </p:stCondLst>
                                  <p:childTnLst>
                                    <p:set>
                                      <p:cBhvr>
                                        <p:cTn id="17" dur="1" fill="hold">
                                          <p:stCondLst>
                                            <p:cond delay="0"/>
                                          </p:stCondLst>
                                        </p:cTn>
                                        <p:tgtEl>
                                          <p:spTgt spid="30"/>
                                        </p:tgtEl>
                                        <p:attrNameLst>
                                          <p:attrName>style.visibility</p:attrName>
                                        </p:attrNameLst>
                                      </p:cBhvr>
                                      <p:to>
                                        <p:strVal val="visible"/>
                                      </p:to>
                                    </p:set>
                                    <p:animEffect transition="in" filter="box(in)">
                                      <p:cBhvr>
                                        <p:cTn id="18" dur="2000"/>
                                        <p:tgtEl>
                                          <p:spTgt spid="30"/>
                                        </p:tgtEl>
                                      </p:cBhvr>
                                    </p:animEffect>
                                  </p:childTnLst>
                                </p:cTn>
                              </p:par>
                              <p:par>
                                <p:cTn id="19" presetID="4" presetClass="entr" presetSubtype="16" fill="hold" nodeType="with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box(in)">
                                      <p:cBhvr>
                                        <p:cTn id="21" dur="2000"/>
                                        <p:tgtEl>
                                          <p:spTgt spid="6"/>
                                        </p:tgtEl>
                                      </p:cBhvr>
                                    </p:animEffect>
                                  </p:childTnLst>
                                </p:cTn>
                              </p:par>
                            </p:childTnLst>
                          </p:cTn>
                        </p:par>
                      </p:childTnLst>
                    </p:cTn>
                  </p:par>
                  <p:par>
                    <p:cTn id="22" fill="hold">
                      <p:stCondLst>
                        <p:cond delay="indefinite"/>
                      </p:stCondLst>
                      <p:childTnLst>
                        <p:par>
                          <p:cTn id="23" fill="hold">
                            <p:stCondLst>
                              <p:cond delay="0"/>
                            </p:stCondLst>
                            <p:childTnLst>
                              <p:par>
                                <p:cTn id="24" presetID="4" presetClass="entr" presetSubtype="16" fill="hold" grpId="0" nodeType="clickEffect">
                                  <p:stCondLst>
                                    <p:cond delay="0"/>
                                  </p:stCondLst>
                                  <p:childTnLst>
                                    <p:set>
                                      <p:cBhvr>
                                        <p:cTn id="25" dur="1" fill="hold">
                                          <p:stCondLst>
                                            <p:cond delay="0"/>
                                          </p:stCondLst>
                                        </p:cTn>
                                        <p:tgtEl>
                                          <p:spTgt spid="31"/>
                                        </p:tgtEl>
                                        <p:attrNameLst>
                                          <p:attrName>style.visibility</p:attrName>
                                        </p:attrNameLst>
                                      </p:cBhvr>
                                      <p:to>
                                        <p:strVal val="visible"/>
                                      </p:to>
                                    </p:set>
                                    <p:animEffect transition="in" filter="box(in)">
                                      <p:cBhvr>
                                        <p:cTn id="26" dur="2000"/>
                                        <p:tgtEl>
                                          <p:spTgt spid="31"/>
                                        </p:tgtEl>
                                      </p:cBhvr>
                                    </p:animEffect>
                                  </p:childTnLst>
                                </p:cTn>
                              </p:par>
                              <p:par>
                                <p:cTn id="27" presetID="4" presetClass="entr" presetSubtype="16" fill="hold" grpId="0" nodeType="withEffect">
                                  <p:stCondLst>
                                    <p:cond delay="0"/>
                                  </p:stCondLst>
                                  <p:childTnLst>
                                    <p:set>
                                      <p:cBhvr>
                                        <p:cTn id="28" dur="1" fill="hold">
                                          <p:stCondLst>
                                            <p:cond delay="0"/>
                                          </p:stCondLst>
                                        </p:cTn>
                                        <p:tgtEl>
                                          <p:spTgt spid="4"/>
                                        </p:tgtEl>
                                        <p:attrNameLst>
                                          <p:attrName>style.visibility</p:attrName>
                                        </p:attrNameLst>
                                      </p:cBhvr>
                                      <p:to>
                                        <p:strVal val="visible"/>
                                      </p:to>
                                    </p:set>
                                    <p:animEffect transition="in" filter="box(in)">
                                      <p:cBhvr>
                                        <p:cTn id="29" dur="2000"/>
                                        <p:tgtEl>
                                          <p:spTgt spid="4"/>
                                        </p:tgtEl>
                                      </p:cBhvr>
                                    </p:animEffect>
                                  </p:childTnLst>
                                </p:cTn>
                              </p:par>
                            </p:childTnLst>
                          </p:cTn>
                        </p:par>
                      </p:childTnLst>
                    </p:cTn>
                  </p:par>
                  <p:par>
                    <p:cTn id="30" fill="hold">
                      <p:stCondLst>
                        <p:cond delay="indefinite"/>
                      </p:stCondLst>
                      <p:childTnLst>
                        <p:par>
                          <p:cTn id="31" fill="hold">
                            <p:stCondLst>
                              <p:cond delay="0"/>
                            </p:stCondLst>
                            <p:childTnLst>
                              <p:par>
                                <p:cTn id="32" presetID="4" presetClass="entr" presetSubtype="16" fill="hold" grpId="0" nodeType="clickEffect">
                                  <p:stCondLst>
                                    <p:cond delay="0"/>
                                  </p:stCondLst>
                                  <p:childTnLst>
                                    <p:set>
                                      <p:cBhvr>
                                        <p:cTn id="33" dur="1" fill="hold">
                                          <p:stCondLst>
                                            <p:cond delay="0"/>
                                          </p:stCondLst>
                                        </p:cTn>
                                        <p:tgtEl>
                                          <p:spTgt spid="32"/>
                                        </p:tgtEl>
                                        <p:attrNameLst>
                                          <p:attrName>style.visibility</p:attrName>
                                        </p:attrNameLst>
                                      </p:cBhvr>
                                      <p:to>
                                        <p:strVal val="visible"/>
                                      </p:to>
                                    </p:set>
                                    <p:animEffect transition="in" filter="box(in)">
                                      <p:cBhvr>
                                        <p:cTn id="34" dur="2000"/>
                                        <p:tgtEl>
                                          <p:spTgt spid="32"/>
                                        </p:tgtEl>
                                      </p:cBhvr>
                                    </p:animEffect>
                                  </p:childTnLst>
                                </p:cTn>
                              </p:par>
                              <p:par>
                                <p:cTn id="35" presetID="4" presetClass="entr" presetSubtype="16" fill="hold" grpId="0" nodeType="withEffect">
                                  <p:stCondLst>
                                    <p:cond delay="0"/>
                                  </p:stCondLst>
                                  <p:childTnLst>
                                    <p:set>
                                      <p:cBhvr>
                                        <p:cTn id="36" dur="1" fill="hold">
                                          <p:stCondLst>
                                            <p:cond delay="0"/>
                                          </p:stCondLst>
                                        </p:cTn>
                                        <p:tgtEl>
                                          <p:spTgt spid="5"/>
                                        </p:tgtEl>
                                        <p:attrNameLst>
                                          <p:attrName>style.visibility</p:attrName>
                                        </p:attrNameLst>
                                      </p:cBhvr>
                                      <p:to>
                                        <p:strVal val="visible"/>
                                      </p:to>
                                    </p:set>
                                    <p:animEffect transition="in" filter="box(in)">
                                      <p:cBhvr>
                                        <p:cTn id="37" dur="2000"/>
                                        <p:tgtEl>
                                          <p:spTgt spid="5"/>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7"/>
                                        </p:tgtEl>
                                        <p:attrNameLst>
                                          <p:attrName>style.visibility</p:attrName>
                                        </p:attrNameLst>
                                      </p:cBhvr>
                                      <p:to>
                                        <p:strVal val="visible"/>
                                      </p:to>
                                    </p:set>
                                    <p:animEffect transition="in" filter="box(in)">
                                      <p:cBhvr>
                                        <p:cTn id="42" dur="2000"/>
                                        <p:tgtEl>
                                          <p:spTgt spid="7"/>
                                        </p:tgtEl>
                                      </p:cBhvr>
                                    </p:animEffect>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grpId="0" nodeType="clickEffect">
                                  <p:stCondLst>
                                    <p:cond delay="0"/>
                                  </p:stCondLst>
                                  <p:childTnLst>
                                    <p:set>
                                      <p:cBhvr>
                                        <p:cTn id="46" dur="1" fill="hold">
                                          <p:stCondLst>
                                            <p:cond delay="0"/>
                                          </p:stCondLst>
                                        </p:cTn>
                                        <p:tgtEl>
                                          <p:spTgt spid="9"/>
                                        </p:tgtEl>
                                        <p:attrNameLst>
                                          <p:attrName>style.visibility</p:attrName>
                                        </p:attrNameLst>
                                      </p:cBhvr>
                                      <p:to>
                                        <p:strVal val="visible"/>
                                      </p:to>
                                    </p:set>
                                    <p:animEffect transition="in" filter="box(in)">
                                      <p:cBhvr>
                                        <p:cTn id="47" dur="2000"/>
                                        <p:tgtEl>
                                          <p:spTgt spid="9"/>
                                        </p:tgtEl>
                                      </p:cBhvr>
                                    </p:animEffect>
                                  </p:childTnLst>
                                </p:cTn>
                              </p:par>
                              <p:par>
                                <p:cTn id="48" presetID="4" presetClass="entr" presetSubtype="16" fill="hold" grpId="0" nodeType="withEffect">
                                  <p:stCondLst>
                                    <p:cond delay="0"/>
                                  </p:stCondLst>
                                  <p:childTnLst>
                                    <p:set>
                                      <p:cBhvr>
                                        <p:cTn id="49" dur="1" fill="hold">
                                          <p:stCondLst>
                                            <p:cond delay="0"/>
                                          </p:stCondLst>
                                        </p:cTn>
                                        <p:tgtEl>
                                          <p:spTgt spid="49"/>
                                        </p:tgtEl>
                                        <p:attrNameLst>
                                          <p:attrName>style.visibility</p:attrName>
                                        </p:attrNameLst>
                                      </p:cBhvr>
                                      <p:to>
                                        <p:strVal val="visible"/>
                                      </p:to>
                                    </p:set>
                                    <p:animEffect transition="in" filter="box(in)">
                                      <p:cBhvr>
                                        <p:cTn id="50" dur="2000"/>
                                        <p:tgtEl>
                                          <p:spTgt spid="49"/>
                                        </p:tgtEl>
                                      </p:cBhvr>
                                    </p:animEffect>
                                  </p:childTnLst>
                                </p:cTn>
                              </p:par>
                              <p:par>
                                <p:cTn id="51" presetID="4" presetClass="entr" presetSubtype="16" fill="hold" grpId="0" nodeType="withEffect">
                                  <p:stCondLst>
                                    <p:cond delay="0"/>
                                  </p:stCondLst>
                                  <p:childTnLst>
                                    <p:set>
                                      <p:cBhvr>
                                        <p:cTn id="52" dur="1" fill="hold">
                                          <p:stCondLst>
                                            <p:cond delay="0"/>
                                          </p:stCondLst>
                                        </p:cTn>
                                        <p:tgtEl>
                                          <p:spTgt spid="50"/>
                                        </p:tgtEl>
                                        <p:attrNameLst>
                                          <p:attrName>style.visibility</p:attrName>
                                        </p:attrNameLst>
                                      </p:cBhvr>
                                      <p:to>
                                        <p:strVal val="visible"/>
                                      </p:to>
                                    </p:set>
                                    <p:animEffect transition="in" filter="box(in)">
                                      <p:cBhvr>
                                        <p:cTn id="53" dur="2000"/>
                                        <p:tgtEl>
                                          <p:spTgt spid="50"/>
                                        </p:tgtEl>
                                      </p:cBhvr>
                                    </p:animEffect>
                                  </p:childTnLst>
                                </p:cTn>
                              </p:par>
                              <p:par>
                                <p:cTn id="54" presetID="4" presetClass="entr" presetSubtype="16" fill="hold" grpId="0" nodeType="withEffect">
                                  <p:stCondLst>
                                    <p:cond delay="0"/>
                                  </p:stCondLst>
                                  <p:childTnLst>
                                    <p:set>
                                      <p:cBhvr>
                                        <p:cTn id="55" dur="1" fill="hold">
                                          <p:stCondLst>
                                            <p:cond delay="0"/>
                                          </p:stCondLst>
                                        </p:cTn>
                                        <p:tgtEl>
                                          <p:spTgt spid="51"/>
                                        </p:tgtEl>
                                        <p:attrNameLst>
                                          <p:attrName>style.visibility</p:attrName>
                                        </p:attrNameLst>
                                      </p:cBhvr>
                                      <p:to>
                                        <p:strVal val="visible"/>
                                      </p:to>
                                    </p:set>
                                    <p:animEffect transition="in" filter="box(in)">
                                      <p:cBhvr>
                                        <p:cTn id="56" dur="2000"/>
                                        <p:tgtEl>
                                          <p:spTgt spid="51"/>
                                        </p:tgtEl>
                                      </p:cBhvr>
                                    </p:animEffect>
                                  </p:childTnLst>
                                </p:cTn>
                              </p:par>
                            </p:childTnLst>
                          </p:cTn>
                        </p:par>
                      </p:childTnLst>
                    </p:cTn>
                  </p:par>
                  <p:par>
                    <p:cTn id="57" fill="hold">
                      <p:stCondLst>
                        <p:cond delay="indefinite"/>
                      </p:stCondLst>
                      <p:childTnLst>
                        <p:par>
                          <p:cTn id="58" fill="hold">
                            <p:stCondLst>
                              <p:cond delay="0"/>
                            </p:stCondLst>
                            <p:childTnLst>
                              <p:par>
                                <p:cTn id="59" presetID="4" presetClass="entr" presetSubtype="16" fill="hold" grpId="0" nodeType="clickEffect">
                                  <p:stCondLst>
                                    <p:cond delay="0"/>
                                  </p:stCondLst>
                                  <p:childTnLst>
                                    <p:set>
                                      <p:cBhvr>
                                        <p:cTn id="60" dur="1" fill="hold">
                                          <p:stCondLst>
                                            <p:cond delay="0"/>
                                          </p:stCondLst>
                                        </p:cTn>
                                        <p:tgtEl>
                                          <p:spTgt spid="52"/>
                                        </p:tgtEl>
                                        <p:attrNameLst>
                                          <p:attrName>style.visibility</p:attrName>
                                        </p:attrNameLst>
                                      </p:cBhvr>
                                      <p:to>
                                        <p:strVal val="visible"/>
                                      </p:to>
                                    </p:set>
                                    <p:animEffect transition="in" filter="box(in)">
                                      <p:cBhvr>
                                        <p:cTn id="61" dur="2000"/>
                                        <p:tgtEl>
                                          <p:spTgt spid="52"/>
                                        </p:tgtEl>
                                      </p:cBhvr>
                                    </p:animEffect>
                                  </p:childTnLst>
                                </p:cTn>
                              </p:par>
                              <p:par>
                                <p:cTn id="62" presetID="4" presetClass="entr" presetSubtype="16" fill="hold" nodeType="withEffect">
                                  <p:stCondLst>
                                    <p:cond delay="0"/>
                                  </p:stCondLst>
                                  <p:childTnLst>
                                    <p:set>
                                      <p:cBhvr>
                                        <p:cTn id="63" dur="1" fill="hold">
                                          <p:stCondLst>
                                            <p:cond delay="0"/>
                                          </p:stCondLst>
                                        </p:cTn>
                                        <p:tgtEl>
                                          <p:spTgt spid="15"/>
                                        </p:tgtEl>
                                        <p:attrNameLst>
                                          <p:attrName>style.visibility</p:attrName>
                                        </p:attrNameLst>
                                      </p:cBhvr>
                                      <p:to>
                                        <p:strVal val="visible"/>
                                      </p:to>
                                    </p:set>
                                    <p:animEffect transition="in" filter="box(in)">
                                      <p:cBhvr>
                                        <p:cTn id="64" dur="2000"/>
                                        <p:tgtEl>
                                          <p:spTgt spid="15"/>
                                        </p:tgtEl>
                                      </p:cBhvr>
                                    </p:animEffect>
                                  </p:childTnLst>
                                </p:cTn>
                              </p:par>
                            </p:childTnLst>
                          </p:cTn>
                        </p:par>
                      </p:childTnLst>
                    </p:cTn>
                  </p:par>
                  <p:par>
                    <p:cTn id="65" fill="hold">
                      <p:stCondLst>
                        <p:cond delay="indefinite"/>
                      </p:stCondLst>
                      <p:childTnLst>
                        <p:par>
                          <p:cTn id="66" fill="hold">
                            <p:stCondLst>
                              <p:cond delay="0"/>
                            </p:stCondLst>
                            <p:childTnLst>
                              <p:par>
                                <p:cTn id="67" presetID="4" presetClass="entr" presetSubtype="16" fill="hold" grpId="0" nodeType="clickEffect">
                                  <p:stCondLst>
                                    <p:cond delay="0"/>
                                  </p:stCondLst>
                                  <p:childTnLst>
                                    <p:set>
                                      <p:cBhvr>
                                        <p:cTn id="68" dur="1" fill="hold">
                                          <p:stCondLst>
                                            <p:cond delay="0"/>
                                          </p:stCondLst>
                                        </p:cTn>
                                        <p:tgtEl>
                                          <p:spTgt spid="53"/>
                                        </p:tgtEl>
                                        <p:attrNameLst>
                                          <p:attrName>style.visibility</p:attrName>
                                        </p:attrNameLst>
                                      </p:cBhvr>
                                      <p:to>
                                        <p:strVal val="visible"/>
                                      </p:to>
                                    </p:set>
                                    <p:animEffect transition="in" filter="box(in)">
                                      <p:cBhvr>
                                        <p:cTn id="69" dur="2000"/>
                                        <p:tgtEl>
                                          <p:spTgt spid="53"/>
                                        </p:tgtEl>
                                      </p:cBhvr>
                                    </p:animEffect>
                                  </p:childTnLst>
                                </p:cTn>
                              </p:par>
                              <p:par>
                                <p:cTn id="70" presetID="4" presetClass="entr" presetSubtype="16" fill="hold" grpId="0" nodeType="withEffect">
                                  <p:stCondLst>
                                    <p:cond delay="0"/>
                                  </p:stCondLst>
                                  <p:childTnLst>
                                    <p:set>
                                      <p:cBhvr>
                                        <p:cTn id="71" dur="1" fill="hold">
                                          <p:stCondLst>
                                            <p:cond delay="0"/>
                                          </p:stCondLst>
                                        </p:cTn>
                                        <p:tgtEl>
                                          <p:spTgt spid="58"/>
                                        </p:tgtEl>
                                        <p:attrNameLst>
                                          <p:attrName>style.visibility</p:attrName>
                                        </p:attrNameLst>
                                      </p:cBhvr>
                                      <p:to>
                                        <p:strVal val="visible"/>
                                      </p:to>
                                    </p:set>
                                    <p:animEffect transition="in" filter="box(in)">
                                      <p:cBhvr>
                                        <p:cTn id="72" dur="2000"/>
                                        <p:tgtEl>
                                          <p:spTgt spid="58"/>
                                        </p:tgtEl>
                                      </p:cBhvr>
                                    </p:animEffect>
                                  </p:childTnLst>
                                </p:cTn>
                              </p:par>
                            </p:childTnLst>
                          </p:cTn>
                        </p:par>
                      </p:childTnLst>
                    </p:cTn>
                  </p:par>
                  <p:par>
                    <p:cTn id="73" fill="hold">
                      <p:stCondLst>
                        <p:cond delay="indefinite"/>
                      </p:stCondLst>
                      <p:childTnLst>
                        <p:par>
                          <p:cTn id="74" fill="hold">
                            <p:stCondLst>
                              <p:cond delay="0"/>
                            </p:stCondLst>
                            <p:childTnLst>
                              <p:par>
                                <p:cTn id="75" presetID="4" presetClass="entr" presetSubtype="16" fill="hold" grpId="0" nodeType="clickEffect">
                                  <p:stCondLst>
                                    <p:cond delay="0"/>
                                  </p:stCondLst>
                                  <p:childTnLst>
                                    <p:set>
                                      <p:cBhvr>
                                        <p:cTn id="76" dur="1" fill="hold">
                                          <p:stCondLst>
                                            <p:cond delay="0"/>
                                          </p:stCondLst>
                                        </p:cTn>
                                        <p:tgtEl>
                                          <p:spTgt spid="54"/>
                                        </p:tgtEl>
                                        <p:attrNameLst>
                                          <p:attrName>style.visibility</p:attrName>
                                        </p:attrNameLst>
                                      </p:cBhvr>
                                      <p:to>
                                        <p:strVal val="visible"/>
                                      </p:to>
                                    </p:set>
                                    <p:animEffect transition="in" filter="box(in)">
                                      <p:cBhvr>
                                        <p:cTn id="77" dur="2000"/>
                                        <p:tgtEl>
                                          <p:spTgt spid="54"/>
                                        </p:tgtEl>
                                      </p:cBhvr>
                                    </p:animEffect>
                                  </p:childTnLst>
                                </p:cTn>
                              </p:par>
                              <p:par>
                                <p:cTn id="78" presetID="4" presetClass="entr" presetSubtype="16" fill="hold" grpId="0" nodeType="withEffect">
                                  <p:stCondLst>
                                    <p:cond delay="0"/>
                                  </p:stCondLst>
                                  <p:childTnLst>
                                    <p:set>
                                      <p:cBhvr>
                                        <p:cTn id="79" dur="1" fill="hold">
                                          <p:stCondLst>
                                            <p:cond delay="0"/>
                                          </p:stCondLst>
                                        </p:cTn>
                                        <p:tgtEl>
                                          <p:spTgt spid="60"/>
                                        </p:tgtEl>
                                        <p:attrNameLst>
                                          <p:attrName>style.visibility</p:attrName>
                                        </p:attrNameLst>
                                      </p:cBhvr>
                                      <p:to>
                                        <p:strVal val="visible"/>
                                      </p:to>
                                    </p:set>
                                    <p:animEffect transition="in" filter="box(in)">
                                      <p:cBhvr>
                                        <p:cTn id="80" dur="2000"/>
                                        <p:tgtEl>
                                          <p:spTgt spid="60"/>
                                        </p:tgtEl>
                                      </p:cBhvr>
                                    </p:animEffect>
                                  </p:childTnLst>
                                </p:cTn>
                              </p:par>
                            </p:childTnLst>
                          </p:cTn>
                        </p:par>
                      </p:childTnLst>
                    </p:cTn>
                  </p:par>
                  <p:par>
                    <p:cTn id="81" fill="hold">
                      <p:stCondLst>
                        <p:cond delay="indefinite"/>
                      </p:stCondLst>
                      <p:childTnLst>
                        <p:par>
                          <p:cTn id="82" fill="hold">
                            <p:stCondLst>
                              <p:cond delay="0"/>
                            </p:stCondLst>
                            <p:childTnLst>
                              <p:par>
                                <p:cTn id="83" presetID="4" presetClass="entr" presetSubtype="16" fill="hold" grpId="0" nodeType="clickEffect">
                                  <p:stCondLst>
                                    <p:cond delay="0"/>
                                  </p:stCondLst>
                                  <p:childTnLst>
                                    <p:set>
                                      <p:cBhvr>
                                        <p:cTn id="84" dur="1" fill="hold">
                                          <p:stCondLst>
                                            <p:cond delay="0"/>
                                          </p:stCondLst>
                                        </p:cTn>
                                        <p:tgtEl>
                                          <p:spTgt spid="42"/>
                                        </p:tgtEl>
                                        <p:attrNameLst>
                                          <p:attrName>style.visibility</p:attrName>
                                        </p:attrNameLst>
                                      </p:cBhvr>
                                      <p:to>
                                        <p:strVal val="visible"/>
                                      </p:to>
                                    </p:set>
                                    <p:animEffect transition="in" filter="box(in)">
                                      <p:cBhvr>
                                        <p:cTn id="85" dur="2000"/>
                                        <p:tgtEl>
                                          <p:spTgt spid="42"/>
                                        </p:tgtEl>
                                      </p:cBhvr>
                                    </p:animEffect>
                                  </p:childTnLst>
                                </p:cTn>
                              </p:par>
                              <p:par>
                                <p:cTn id="86" presetID="4" presetClass="entr" presetSubtype="16" fill="hold" grpId="0" nodeType="withEffect">
                                  <p:stCondLst>
                                    <p:cond delay="0"/>
                                  </p:stCondLst>
                                  <p:childTnLst>
                                    <p:set>
                                      <p:cBhvr>
                                        <p:cTn id="87" dur="1" fill="hold">
                                          <p:stCondLst>
                                            <p:cond delay="0"/>
                                          </p:stCondLst>
                                        </p:cTn>
                                        <p:tgtEl>
                                          <p:spTgt spid="43"/>
                                        </p:tgtEl>
                                        <p:attrNameLst>
                                          <p:attrName>style.visibility</p:attrName>
                                        </p:attrNameLst>
                                      </p:cBhvr>
                                      <p:to>
                                        <p:strVal val="visible"/>
                                      </p:to>
                                    </p:set>
                                    <p:animEffect transition="in" filter="box(in)">
                                      <p:cBhvr>
                                        <p:cTn id="88" dur="2000"/>
                                        <p:tgtEl>
                                          <p:spTgt spid="43"/>
                                        </p:tgtEl>
                                      </p:cBhvr>
                                    </p:animEffect>
                                  </p:childTnLst>
                                </p:cTn>
                              </p:par>
                            </p:childTnLst>
                          </p:cTn>
                        </p:par>
                      </p:childTnLst>
                    </p:cTn>
                  </p:par>
                  <p:par>
                    <p:cTn id="89" fill="hold">
                      <p:stCondLst>
                        <p:cond delay="indefinite"/>
                      </p:stCondLst>
                      <p:childTnLst>
                        <p:par>
                          <p:cTn id="90" fill="hold">
                            <p:stCondLst>
                              <p:cond delay="0"/>
                            </p:stCondLst>
                            <p:childTnLst>
                              <p:par>
                                <p:cTn id="91" presetID="4" presetClass="entr" presetSubtype="16" fill="hold" grpId="0" nodeType="clickEffect">
                                  <p:stCondLst>
                                    <p:cond delay="0"/>
                                  </p:stCondLst>
                                  <p:childTnLst>
                                    <p:set>
                                      <p:cBhvr>
                                        <p:cTn id="92" dur="1" fill="hold">
                                          <p:stCondLst>
                                            <p:cond delay="0"/>
                                          </p:stCondLst>
                                        </p:cTn>
                                        <p:tgtEl>
                                          <p:spTgt spid="44"/>
                                        </p:tgtEl>
                                        <p:attrNameLst>
                                          <p:attrName>style.visibility</p:attrName>
                                        </p:attrNameLst>
                                      </p:cBhvr>
                                      <p:to>
                                        <p:strVal val="visible"/>
                                      </p:to>
                                    </p:set>
                                    <p:animEffect transition="in" filter="box(in)">
                                      <p:cBhvr>
                                        <p:cTn id="93" dur="2000"/>
                                        <p:tgtEl>
                                          <p:spTgt spid="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bldLvl="0" animBg="1"/>
      <p:bldP spid="27" grpId="0" bldLvl="0" animBg="1"/>
      <p:bldP spid="28" grpId="0" bldLvl="0" animBg="1"/>
      <p:bldP spid="30" grpId="0" bldLvl="0" animBg="1"/>
      <p:bldP spid="31" grpId="0" bldLvl="0" animBg="1"/>
      <p:bldP spid="4" grpId="0" bldLvl="0" animBg="1"/>
      <p:bldP spid="32" grpId="0" bldLvl="0" animBg="1"/>
      <p:bldP spid="5" grpId="0" bldLvl="0" animBg="1"/>
      <p:bldP spid="7" grpId="0" bldLvl="0" animBg="1"/>
      <p:bldP spid="9" grpId="0" bldLvl="0" animBg="1"/>
      <p:bldP spid="49" grpId="0" bldLvl="0" animBg="1"/>
      <p:bldP spid="50" grpId="0" bldLvl="0" animBg="1"/>
      <p:bldP spid="51" grpId="0" bldLvl="0" animBg="1"/>
      <p:bldP spid="52" grpId="0" bldLvl="0" animBg="1"/>
      <p:bldP spid="53" grpId="0" bldLvl="0" animBg="1"/>
      <p:bldP spid="58" grpId="0" bldLvl="0" animBg="1"/>
      <p:bldP spid="54" grpId="0" bldLvl="0" animBg="1"/>
      <p:bldP spid="60" grpId="0" bldLvl="0" animBg="1"/>
      <p:bldP spid="42" grpId="0" bldLvl="0" animBg="1"/>
      <p:bldP spid="43" grpId="0" bldLvl="0" animBg="1"/>
      <p:bldP spid="44" grpId="0" bldLvl="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43" name="Shape 62"/>
        <p:cNvGrpSpPr/>
        <p:nvPr/>
      </p:nvGrpSpPr>
      <p:grpSpPr>
        <a:xfrm>
          <a:off x="0" y="0"/>
          <a:ext cx="0" cy="0"/>
          <a:chOff x="0" y="0"/>
          <a:chExt cx="0" cy="0"/>
        </a:xfrm>
      </p:grpSpPr>
      <p:cxnSp>
        <p:nvCxnSpPr>
          <p:cNvPr id="158" name="Straight Connector 158"/>
          <p:cNvCxnSpPr/>
          <p:nvPr/>
        </p:nvCxnSpPr>
        <p:spPr>
          <a:xfrm flipV="1">
            <a:off x="2794000" y="2519045"/>
            <a:ext cx="898525" cy="1778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 name="Straight Connector 158"/>
          <p:cNvCxnSpPr/>
          <p:nvPr/>
        </p:nvCxnSpPr>
        <p:spPr>
          <a:xfrm flipH="1">
            <a:off x="3670300" y="2179955"/>
            <a:ext cx="6985" cy="33909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Straight Connector 158"/>
          <p:cNvCxnSpPr/>
          <p:nvPr/>
        </p:nvCxnSpPr>
        <p:spPr>
          <a:xfrm flipV="1">
            <a:off x="3655695" y="2174240"/>
            <a:ext cx="1841500" cy="571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Rectangles 6"/>
          <p:cNvSpPr/>
          <p:nvPr/>
        </p:nvSpPr>
        <p:spPr>
          <a:xfrm>
            <a:off x="379095" y="1370330"/>
            <a:ext cx="2273300" cy="427990"/>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800" b="1">
                <a:solidFill>
                  <a:schemeClr val="tx1"/>
                </a:solidFill>
                <a:latin typeface="Arial" panose="020B0604020202020204" pitchFamily="34" charset="0"/>
                <a:cs typeface="Arial" panose="020B0604020202020204" pitchFamily="34" charset="0"/>
              </a:rPr>
              <a:t>a) 4614  ÷  6  </a:t>
            </a:r>
            <a:endParaRPr lang="en-US" sz="2800" b="1">
              <a:solidFill>
                <a:schemeClr val="tx1"/>
              </a:solidFill>
              <a:latin typeface="Arial" panose="020B0604020202020204" pitchFamily="34" charset="0"/>
              <a:cs typeface="Arial" panose="020B0604020202020204" pitchFamily="34" charset="0"/>
            </a:endParaRPr>
          </a:p>
        </p:txBody>
      </p:sp>
      <p:sp>
        <p:nvSpPr>
          <p:cNvPr id="12" name="Rectangles 11"/>
          <p:cNvSpPr/>
          <p:nvPr/>
        </p:nvSpPr>
        <p:spPr>
          <a:xfrm>
            <a:off x="3036570" y="2138680"/>
            <a:ext cx="555625" cy="421640"/>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6</a:t>
            </a:r>
            <a:endParaRPr lang="en-US" sz="2400" b="1">
              <a:solidFill>
                <a:schemeClr val="tx1"/>
              </a:solidFill>
            </a:endParaRPr>
          </a:p>
        </p:txBody>
      </p:sp>
      <p:sp>
        <p:nvSpPr>
          <p:cNvPr id="13" name="Rectangles 12"/>
          <p:cNvSpPr/>
          <p:nvPr/>
        </p:nvSpPr>
        <p:spPr>
          <a:xfrm>
            <a:off x="3775710" y="2174240"/>
            <a:ext cx="1391285" cy="421640"/>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400" b="1">
                <a:solidFill>
                  <a:schemeClr val="tx1"/>
                </a:solidFill>
              </a:rPr>
              <a:t>4  6  1  4 </a:t>
            </a:r>
            <a:endParaRPr lang="en-US" sz="2400" b="1">
              <a:solidFill>
                <a:schemeClr val="tx1"/>
              </a:solidFill>
            </a:endParaRPr>
          </a:p>
        </p:txBody>
      </p:sp>
      <p:sp>
        <p:nvSpPr>
          <p:cNvPr id="15" name="Rectangles 14"/>
          <p:cNvSpPr/>
          <p:nvPr/>
        </p:nvSpPr>
        <p:spPr>
          <a:xfrm>
            <a:off x="3692525" y="2461895"/>
            <a:ext cx="843915" cy="421640"/>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4  2</a:t>
            </a:r>
            <a:endParaRPr lang="en-US" sz="2400" b="1">
              <a:solidFill>
                <a:schemeClr val="tx1"/>
              </a:solidFill>
            </a:endParaRPr>
          </a:p>
        </p:txBody>
      </p:sp>
      <p:sp>
        <p:nvSpPr>
          <p:cNvPr id="16" name="Rectangles 15"/>
          <p:cNvSpPr/>
          <p:nvPr/>
        </p:nvSpPr>
        <p:spPr>
          <a:xfrm>
            <a:off x="3324860" y="2505710"/>
            <a:ext cx="450850" cy="334010"/>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800" b="1">
                <a:solidFill>
                  <a:schemeClr val="tx1"/>
                </a:solidFill>
                <a:latin typeface="SimSun" panose="02010600030101010101" pitchFamily="2" charset="-122"/>
                <a:ea typeface="SimSun" panose="02010600030101010101" pitchFamily="2" charset="-122"/>
              </a:rPr>
              <a:t>－</a:t>
            </a:r>
            <a:endParaRPr lang="en-US" sz="2800" b="1">
              <a:solidFill>
                <a:schemeClr val="tx1"/>
              </a:solidFill>
              <a:latin typeface="SimSun" panose="02010600030101010101" pitchFamily="2" charset="-122"/>
              <a:ea typeface="SimSun" panose="02010600030101010101" pitchFamily="2" charset="-122"/>
            </a:endParaRPr>
          </a:p>
        </p:txBody>
      </p:sp>
      <p:sp>
        <p:nvSpPr>
          <p:cNvPr id="17" name="Rectangles 16"/>
          <p:cNvSpPr/>
          <p:nvPr/>
        </p:nvSpPr>
        <p:spPr>
          <a:xfrm>
            <a:off x="3992880" y="2813050"/>
            <a:ext cx="555625" cy="421640"/>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4</a:t>
            </a:r>
            <a:endParaRPr lang="en-US" sz="2400" b="1">
              <a:solidFill>
                <a:schemeClr val="tx1"/>
              </a:solidFill>
            </a:endParaRPr>
          </a:p>
        </p:txBody>
      </p:sp>
      <p:cxnSp>
        <p:nvCxnSpPr>
          <p:cNvPr id="22" name="Straight Connector 158"/>
          <p:cNvCxnSpPr/>
          <p:nvPr/>
        </p:nvCxnSpPr>
        <p:spPr>
          <a:xfrm flipV="1">
            <a:off x="3592195" y="2840355"/>
            <a:ext cx="1206500" cy="889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2" name="Straight Arrow Connector 141"/>
          <p:cNvCxnSpPr/>
          <p:nvPr/>
        </p:nvCxnSpPr>
        <p:spPr>
          <a:xfrm flipV="1">
            <a:off x="5243195" y="2005965"/>
            <a:ext cx="527685" cy="6985"/>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45" name="Rectangles 144"/>
          <p:cNvSpPr/>
          <p:nvPr/>
        </p:nvSpPr>
        <p:spPr>
          <a:xfrm>
            <a:off x="5770880" y="1817370"/>
            <a:ext cx="555625" cy="421640"/>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800" b="1">
                <a:solidFill>
                  <a:schemeClr val="tx1"/>
                </a:solidFill>
              </a:rPr>
              <a:t>Q</a:t>
            </a:r>
            <a:endParaRPr lang="en-US" sz="2800" b="1">
              <a:solidFill>
                <a:schemeClr val="tx1"/>
              </a:solidFill>
            </a:endParaRPr>
          </a:p>
        </p:txBody>
      </p:sp>
      <p:cxnSp>
        <p:nvCxnSpPr>
          <p:cNvPr id="143" name="Straight Arrow Connector 142"/>
          <p:cNvCxnSpPr/>
          <p:nvPr/>
        </p:nvCxnSpPr>
        <p:spPr>
          <a:xfrm flipV="1">
            <a:off x="5102225" y="4345305"/>
            <a:ext cx="527685" cy="127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46" name="Rectangles 145"/>
          <p:cNvSpPr/>
          <p:nvPr/>
        </p:nvSpPr>
        <p:spPr>
          <a:xfrm>
            <a:off x="5715635" y="4140835"/>
            <a:ext cx="555625" cy="421640"/>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800" b="1">
                <a:solidFill>
                  <a:schemeClr val="tx1"/>
                </a:solidFill>
              </a:rPr>
              <a:t>R</a:t>
            </a:r>
            <a:endParaRPr lang="en-US" sz="2800" b="1">
              <a:solidFill>
                <a:schemeClr val="tx1"/>
              </a:solidFill>
            </a:endParaRPr>
          </a:p>
        </p:txBody>
      </p:sp>
      <p:cxnSp>
        <p:nvCxnSpPr>
          <p:cNvPr id="6" name="Straight Arrow Connector 5"/>
          <p:cNvCxnSpPr/>
          <p:nvPr/>
        </p:nvCxnSpPr>
        <p:spPr>
          <a:xfrm>
            <a:off x="4622800" y="2536825"/>
            <a:ext cx="10795" cy="29972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8" name="Rectangles 7"/>
          <p:cNvSpPr/>
          <p:nvPr/>
        </p:nvSpPr>
        <p:spPr>
          <a:xfrm>
            <a:off x="4450080" y="2813050"/>
            <a:ext cx="411480" cy="421640"/>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1</a:t>
            </a:r>
            <a:endParaRPr lang="en-US" sz="2400" b="1">
              <a:solidFill>
                <a:schemeClr val="tx1"/>
              </a:solidFill>
            </a:endParaRPr>
          </a:p>
        </p:txBody>
      </p:sp>
      <p:sp>
        <p:nvSpPr>
          <p:cNvPr id="9" name="Rectangles 8"/>
          <p:cNvSpPr/>
          <p:nvPr/>
        </p:nvSpPr>
        <p:spPr>
          <a:xfrm>
            <a:off x="4032885" y="1817370"/>
            <a:ext cx="555625" cy="421640"/>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7</a:t>
            </a:r>
            <a:endParaRPr lang="en-US" sz="2400" b="1">
              <a:solidFill>
                <a:schemeClr val="tx1"/>
              </a:solidFill>
            </a:endParaRPr>
          </a:p>
        </p:txBody>
      </p:sp>
      <p:sp>
        <p:nvSpPr>
          <p:cNvPr id="11" name="Rectangles 10"/>
          <p:cNvSpPr/>
          <p:nvPr/>
        </p:nvSpPr>
        <p:spPr>
          <a:xfrm>
            <a:off x="3992880" y="3112135"/>
            <a:ext cx="901065" cy="421640"/>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3   6</a:t>
            </a:r>
            <a:endParaRPr lang="en-US" sz="2400" b="1">
              <a:solidFill>
                <a:schemeClr val="tx1"/>
              </a:solidFill>
            </a:endParaRPr>
          </a:p>
        </p:txBody>
      </p:sp>
      <p:sp>
        <p:nvSpPr>
          <p:cNvPr id="18" name="Rectangles 17"/>
          <p:cNvSpPr/>
          <p:nvPr/>
        </p:nvSpPr>
        <p:spPr>
          <a:xfrm>
            <a:off x="3383280" y="3155950"/>
            <a:ext cx="450850" cy="334010"/>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800" b="1">
                <a:solidFill>
                  <a:schemeClr val="tx1"/>
                </a:solidFill>
                <a:latin typeface="SimSun" panose="02010600030101010101" pitchFamily="2" charset="-122"/>
                <a:ea typeface="SimSun" panose="02010600030101010101" pitchFamily="2" charset="-122"/>
              </a:rPr>
              <a:t>－</a:t>
            </a:r>
            <a:endParaRPr lang="en-US" sz="2800" b="1">
              <a:solidFill>
                <a:schemeClr val="tx1"/>
              </a:solidFill>
              <a:latin typeface="SimSun" panose="02010600030101010101" pitchFamily="2" charset="-122"/>
              <a:ea typeface="SimSun" panose="02010600030101010101" pitchFamily="2" charset="-122"/>
            </a:endParaRPr>
          </a:p>
        </p:txBody>
      </p:sp>
      <p:cxnSp>
        <p:nvCxnSpPr>
          <p:cNvPr id="19" name="Straight Connector 158"/>
          <p:cNvCxnSpPr/>
          <p:nvPr/>
        </p:nvCxnSpPr>
        <p:spPr>
          <a:xfrm flipV="1">
            <a:off x="3834130" y="3433445"/>
            <a:ext cx="1268095" cy="1333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0" name="Rectangles 19"/>
          <p:cNvSpPr/>
          <p:nvPr/>
        </p:nvSpPr>
        <p:spPr>
          <a:xfrm>
            <a:off x="4410075" y="3433445"/>
            <a:ext cx="451485" cy="421640"/>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5</a:t>
            </a:r>
            <a:endParaRPr lang="en-US" sz="2400" b="1">
              <a:solidFill>
                <a:schemeClr val="tx1"/>
              </a:solidFill>
            </a:endParaRPr>
          </a:p>
        </p:txBody>
      </p:sp>
      <p:cxnSp>
        <p:nvCxnSpPr>
          <p:cNvPr id="10" name="Straight Arrow Connector 9"/>
          <p:cNvCxnSpPr/>
          <p:nvPr/>
        </p:nvCxnSpPr>
        <p:spPr>
          <a:xfrm>
            <a:off x="4957445" y="2505710"/>
            <a:ext cx="15240" cy="89662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 name="Rectangles 2"/>
          <p:cNvSpPr/>
          <p:nvPr/>
        </p:nvSpPr>
        <p:spPr>
          <a:xfrm>
            <a:off x="4705350" y="3433445"/>
            <a:ext cx="509905" cy="421640"/>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4</a:t>
            </a:r>
            <a:endParaRPr lang="en-US" sz="2400" b="1">
              <a:solidFill>
                <a:schemeClr val="tx1"/>
              </a:solidFill>
            </a:endParaRPr>
          </a:p>
        </p:txBody>
      </p:sp>
      <p:sp>
        <p:nvSpPr>
          <p:cNvPr id="27" name="Rectangles 26"/>
          <p:cNvSpPr/>
          <p:nvPr/>
        </p:nvSpPr>
        <p:spPr>
          <a:xfrm>
            <a:off x="4354830" y="1798320"/>
            <a:ext cx="555625" cy="421640"/>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6</a:t>
            </a:r>
            <a:endParaRPr lang="en-US" sz="2400" b="1">
              <a:solidFill>
                <a:schemeClr val="tx1"/>
              </a:solidFill>
            </a:endParaRPr>
          </a:p>
        </p:txBody>
      </p:sp>
      <p:sp>
        <p:nvSpPr>
          <p:cNvPr id="21" name="Rectangles 20"/>
          <p:cNvSpPr/>
          <p:nvPr/>
        </p:nvSpPr>
        <p:spPr>
          <a:xfrm>
            <a:off x="4436110" y="3796030"/>
            <a:ext cx="706120" cy="421640"/>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5  4</a:t>
            </a:r>
            <a:endParaRPr lang="en-US" sz="2400" b="1">
              <a:solidFill>
                <a:schemeClr val="tx1"/>
              </a:solidFill>
            </a:endParaRPr>
          </a:p>
        </p:txBody>
      </p:sp>
      <p:sp>
        <p:nvSpPr>
          <p:cNvPr id="23" name="Rectangles 22"/>
          <p:cNvSpPr/>
          <p:nvPr/>
        </p:nvSpPr>
        <p:spPr>
          <a:xfrm>
            <a:off x="3748405" y="3839845"/>
            <a:ext cx="450850" cy="334010"/>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800" b="1">
                <a:solidFill>
                  <a:schemeClr val="tx1"/>
                </a:solidFill>
                <a:latin typeface="SimSun" panose="02010600030101010101" pitchFamily="2" charset="-122"/>
                <a:ea typeface="SimSun" panose="02010600030101010101" pitchFamily="2" charset="-122"/>
              </a:rPr>
              <a:t>－</a:t>
            </a:r>
            <a:endParaRPr lang="en-US" sz="2800" b="1">
              <a:solidFill>
                <a:schemeClr val="tx1"/>
              </a:solidFill>
              <a:latin typeface="SimSun" panose="02010600030101010101" pitchFamily="2" charset="-122"/>
              <a:ea typeface="SimSun" panose="02010600030101010101" pitchFamily="2" charset="-122"/>
            </a:endParaRPr>
          </a:p>
        </p:txBody>
      </p:sp>
      <p:cxnSp>
        <p:nvCxnSpPr>
          <p:cNvPr id="25" name="Straight Connector 158"/>
          <p:cNvCxnSpPr/>
          <p:nvPr/>
        </p:nvCxnSpPr>
        <p:spPr>
          <a:xfrm flipV="1">
            <a:off x="4085590" y="4164330"/>
            <a:ext cx="1056640" cy="95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40" name="Rectangles 39"/>
          <p:cNvSpPr/>
          <p:nvPr/>
        </p:nvSpPr>
        <p:spPr>
          <a:xfrm>
            <a:off x="4765675" y="4140835"/>
            <a:ext cx="398145" cy="421640"/>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0</a:t>
            </a:r>
            <a:endParaRPr lang="en-US" sz="2400" b="1">
              <a:solidFill>
                <a:schemeClr val="tx1"/>
              </a:solidFill>
            </a:endParaRPr>
          </a:p>
        </p:txBody>
      </p:sp>
      <p:sp>
        <p:nvSpPr>
          <p:cNvPr id="56" name="Rectangles 55"/>
          <p:cNvSpPr/>
          <p:nvPr/>
        </p:nvSpPr>
        <p:spPr>
          <a:xfrm>
            <a:off x="4682490" y="1798320"/>
            <a:ext cx="555625" cy="421640"/>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9</a:t>
            </a:r>
            <a:endParaRPr lang="en-US" sz="2400" b="1">
              <a:solidFill>
                <a:schemeClr val="tx1"/>
              </a:solidFill>
            </a:endParaRPr>
          </a:p>
        </p:txBody>
      </p:sp>
      <p:sp>
        <p:nvSpPr>
          <p:cNvPr id="2" name="Google Shape;64;p14"/>
          <p:cNvSpPr txBox="1"/>
          <p:nvPr/>
        </p:nvSpPr>
        <p:spPr>
          <a:xfrm>
            <a:off x="83185" y="87630"/>
            <a:ext cx="6854825" cy="741680"/>
          </a:xfrm>
          <a:prstGeom prst="rect">
            <a:avLst/>
          </a:prstGeom>
          <a:noFill/>
          <a:ln>
            <a:noFill/>
          </a:ln>
        </p:spPr>
        <p:txBody>
          <a:bodyPr spcFirstLastPara="1" wrap="square" lIns="91425" tIns="91425" rIns="91425" bIns="91425" anchor="t" anchorCtr="0">
            <a:noAutofit/>
          </a:bodyPr>
          <a:p>
            <a:pPr>
              <a:buSzPts val="1800"/>
            </a:pPr>
            <a:r>
              <a:rPr lang="en-US" altLang="en-GB" sz="2200" b="1" dirty="0">
                <a:solidFill>
                  <a:srgbClr val="FF0000"/>
                </a:solidFill>
                <a:latin typeface="Calibri" panose="020F0502020204030204" charset="0"/>
                <a:cs typeface="Calibri" panose="020F0502020204030204" charset="0"/>
                <a:sym typeface="+mn-ea"/>
              </a:rPr>
              <a:t>CH - 5 MULTIPLICATION, CH - 6 DIVISION</a:t>
            </a:r>
            <a:endParaRPr lang="en-US" altLang="en-GB" sz="2200" b="1" dirty="0">
              <a:solidFill>
                <a:srgbClr val="FF0000"/>
              </a:solidFill>
              <a:latin typeface="Calibri" panose="020F0502020204030204" charset="0"/>
              <a:cs typeface="Calibri" panose="020F0502020204030204" charset="0"/>
              <a:sym typeface="+mn-ea"/>
            </a:endParaRPr>
          </a:p>
          <a:p>
            <a:pPr>
              <a:buSzPts val="1800"/>
            </a:pPr>
            <a:r>
              <a:rPr lang="en-US" sz="2200" b="1" dirty="0">
                <a:latin typeface="Calibri" panose="020F0502020204030204" charset="0"/>
                <a:cs typeface="Calibri" panose="020F0502020204030204" charset="0"/>
                <a:sym typeface="+mn-ea"/>
              </a:rPr>
              <a:t>REVISION WORK 3</a:t>
            </a:r>
            <a:r>
              <a:rPr lang="en-US" sz="2200" b="1" dirty="0">
                <a:latin typeface="Calibri" panose="020F0502020204030204" charset="0"/>
                <a:cs typeface="Calibri" panose="020F0502020204030204" charset="0"/>
                <a:sym typeface="Arial" panose="020B0604020202020204"/>
              </a:rPr>
              <a:t>          </a:t>
            </a:r>
            <a:endParaRPr lang="en-US" sz="2200" b="1" i="0" u="none" strike="noStrike" cap="none" dirty="0">
              <a:solidFill>
                <a:srgbClr val="000000"/>
              </a:solidFill>
              <a:latin typeface="Calibri" panose="020F0502020204030204" charset="0"/>
              <a:cs typeface="Calibri" panose="020F0502020204030204" charset="0"/>
              <a:sym typeface="Arial" panose="020B0604020202020204"/>
            </a:endParaRPr>
          </a:p>
        </p:txBody>
      </p:sp>
      <p:pic>
        <p:nvPicPr>
          <p:cNvPr id="63" name="Google Shape;63;p14"/>
          <p:cNvPicPr preferRelativeResize="0"/>
          <p:nvPr/>
        </p:nvPicPr>
        <p:blipFill rotWithShape="1">
          <a:blip r:embed="rId1"/>
          <a:srcRect/>
          <a:stretch>
            <a:fillRect/>
          </a:stretch>
        </p:blipFill>
        <p:spPr>
          <a:xfrm>
            <a:off x="7680895" y="217720"/>
            <a:ext cx="1232526" cy="611875"/>
          </a:xfrm>
          <a:prstGeom prst="rect">
            <a:avLst/>
          </a:prstGeom>
          <a:noFill/>
          <a:ln>
            <a:noFill/>
          </a:ln>
        </p:spPr>
      </p:pic>
      <p:pic>
        <p:nvPicPr>
          <p:cNvPr id="14" name="Picture 13" descr="14315264-kid-reading-open-book"/>
          <p:cNvPicPr>
            <a:picLocks noChangeAspect="1"/>
          </p:cNvPicPr>
          <p:nvPr/>
        </p:nvPicPr>
        <p:blipFill>
          <a:blip r:embed="rId2">
            <a:clrChange>
              <a:clrFrom>
                <a:srgbClr val="FFFFFF">
                  <a:alpha val="100000"/>
                </a:srgbClr>
              </a:clrFrom>
              <a:clrTo>
                <a:srgbClr val="FFFFFF">
                  <a:alpha val="100000"/>
                  <a:alpha val="0"/>
                </a:srgbClr>
              </a:clrTo>
            </a:clrChange>
          </a:blip>
          <a:stretch>
            <a:fillRect/>
          </a:stretch>
        </p:blipFill>
        <p:spPr>
          <a:xfrm>
            <a:off x="6470650" y="1859915"/>
            <a:ext cx="2168525" cy="2318385"/>
          </a:xfrm>
          <a:prstGeom prst="rect">
            <a:avLst/>
          </a:prstGeom>
        </p:spPr>
      </p:pic>
    </p:spTree>
  </p:cSld>
  <p:clrMapOvr>
    <a:masterClrMapping/>
  </p:clrMapOvr>
  <p:transition>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ox(in)">
                                      <p:cBhvr>
                                        <p:cTn id="7" dur="20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box(in)">
                                      <p:cBhvr>
                                        <p:cTn id="12" dur="2000"/>
                                        <p:tgtEl>
                                          <p:spTgt spid="12"/>
                                        </p:tgtEl>
                                      </p:cBhvr>
                                    </p:animEffect>
                                  </p:childTnLst>
                                </p:cTn>
                              </p:par>
                              <p:par>
                                <p:cTn id="13" presetID="4" presetClass="entr" presetSubtype="16" fill="hold" nodeType="withEffect">
                                  <p:stCondLst>
                                    <p:cond delay="0"/>
                                  </p:stCondLst>
                                  <p:childTnLst>
                                    <p:set>
                                      <p:cBhvr>
                                        <p:cTn id="14" dur="1" fill="hold">
                                          <p:stCondLst>
                                            <p:cond delay="0"/>
                                          </p:stCondLst>
                                        </p:cTn>
                                        <p:tgtEl>
                                          <p:spTgt spid="158"/>
                                        </p:tgtEl>
                                        <p:attrNameLst>
                                          <p:attrName>style.visibility</p:attrName>
                                        </p:attrNameLst>
                                      </p:cBhvr>
                                      <p:to>
                                        <p:strVal val="visible"/>
                                      </p:to>
                                    </p:set>
                                    <p:animEffect transition="in" filter="box(in)">
                                      <p:cBhvr>
                                        <p:cTn id="15" dur="2000"/>
                                        <p:tgtEl>
                                          <p:spTgt spid="158"/>
                                        </p:tgtEl>
                                      </p:cBhvr>
                                    </p:animEffect>
                                  </p:childTnLst>
                                </p:cTn>
                              </p:par>
                              <p:par>
                                <p:cTn id="16" presetID="4" presetClass="entr" presetSubtype="16" fill="hold" nodeType="with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box(in)">
                                      <p:cBhvr>
                                        <p:cTn id="18" dur="2000"/>
                                        <p:tgtEl>
                                          <p:spTgt spid="4"/>
                                        </p:tgtEl>
                                      </p:cBhvr>
                                    </p:animEffect>
                                  </p:childTnLst>
                                </p:cTn>
                              </p:par>
                              <p:par>
                                <p:cTn id="19" presetID="4" presetClass="entr" presetSubtype="16" fill="hold" nodeType="with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box(in)">
                                      <p:cBhvr>
                                        <p:cTn id="21" dur="2000"/>
                                        <p:tgtEl>
                                          <p:spTgt spid="5"/>
                                        </p:tgtEl>
                                      </p:cBhvr>
                                    </p:animEffect>
                                  </p:childTnLst>
                                </p:cTn>
                              </p:par>
                              <p:par>
                                <p:cTn id="22" presetID="4" presetClass="entr" presetSubtype="16" fill="hold" grpId="0" nodeType="withEffect">
                                  <p:stCondLst>
                                    <p:cond delay="0"/>
                                  </p:stCondLst>
                                  <p:childTnLst>
                                    <p:set>
                                      <p:cBhvr>
                                        <p:cTn id="23" dur="1" fill="hold">
                                          <p:stCondLst>
                                            <p:cond delay="0"/>
                                          </p:stCondLst>
                                        </p:cTn>
                                        <p:tgtEl>
                                          <p:spTgt spid="13"/>
                                        </p:tgtEl>
                                        <p:attrNameLst>
                                          <p:attrName>style.visibility</p:attrName>
                                        </p:attrNameLst>
                                      </p:cBhvr>
                                      <p:to>
                                        <p:strVal val="visible"/>
                                      </p:to>
                                    </p:set>
                                    <p:animEffect transition="in" filter="box(in)">
                                      <p:cBhvr>
                                        <p:cTn id="24" dur="2000"/>
                                        <p:tgtEl>
                                          <p:spTgt spid="13"/>
                                        </p:tgtEl>
                                      </p:cBhvr>
                                    </p:animEffect>
                                  </p:childTnLst>
                                </p:cTn>
                              </p:par>
                            </p:childTnLst>
                          </p:cTn>
                        </p:par>
                      </p:childTnLst>
                    </p:cTn>
                  </p:par>
                  <p:par>
                    <p:cTn id="25" fill="hold">
                      <p:stCondLst>
                        <p:cond delay="indefinite"/>
                      </p:stCondLst>
                      <p:childTnLst>
                        <p:par>
                          <p:cTn id="26" fill="hold">
                            <p:stCondLst>
                              <p:cond delay="0"/>
                            </p:stCondLst>
                            <p:childTnLst>
                              <p:par>
                                <p:cTn id="27" presetID="26" presetClass="entr" presetSubtype="0" fill="hold" grpId="0" nodeType="clickEffect">
                                  <p:stCondLst>
                                    <p:cond delay="0"/>
                                  </p:stCondLst>
                                  <p:childTnLst>
                                    <p:set>
                                      <p:cBhvr>
                                        <p:cTn id="28" dur="1" fill="hold">
                                          <p:stCondLst>
                                            <p:cond delay="0"/>
                                          </p:stCondLst>
                                        </p:cTn>
                                        <p:tgtEl>
                                          <p:spTgt spid="9"/>
                                        </p:tgtEl>
                                        <p:attrNameLst>
                                          <p:attrName>style.visibility</p:attrName>
                                        </p:attrNameLst>
                                      </p:cBhvr>
                                      <p:to>
                                        <p:strVal val="visible"/>
                                      </p:to>
                                    </p:set>
                                    <p:animEffect transition="in" filter="wipe(down)">
                                      <p:cBhvr>
                                        <p:cTn id="29" dur="580">
                                          <p:stCondLst>
                                            <p:cond delay="0"/>
                                          </p:stCondLst>
                                        </p:cTn>
                                        <p:tgtEl>
                                          <p:spTgt spid="9"/>
                                        </p:tgtEl>
                                      </p:cBhvr>
                                    </p:animEffect>
                                    <p:anim calcmode="lin" valueType="num">
                                      <p:cBhvr>
                                        <p:cTn id="30"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31"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32"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33"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34"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35" dur="26">
                                          <p:stCondLst>
                                            <p:cond delay="650"/>
                                          </p:stCondLst>
                                        </p:cTn>
                                        <p:tgtEl>
                                          <p:spTgt spid="9"/>
                                        </p:tgtEl>
                                      </p:cBhvr>
                                      <p:to x="100000" y="60000"/>
                                    </p:animScale>
                                    <p:animScale>
                                      <p:cBhvr>
                                        <p:cTn id="36" dur="166" decel="50000">
                                          <p:stCondLst>
                                            <p:cond delay="676"/>
                                          </p:stCondLst>
                                        </p:cTn>
                                        <p:tgtEl>
                                          <p:spTgt spid="9"/>
                                        </p:tgtEl>
                                      </p:cBhvr>
                                      <p:to x="100000" y="100000"/>
                                    </p:animScale>
                                    <p:animScale>
                                      <p:cBhvr>
                                        <p:cTn id="37" dur="26">
                                          <p:stCondLst>
                                            <p:cond delay="1312"/>
                                          </p:stCondLst>
                                        </p:cTn>
                                        <p:tgtEl>
                                          <p:spTgt spid="9"/>
                                        </p:tgtEl>
                                      </p:cBhvr>
                                      <p:to x="100000" y="80000"/>
                                    </p:animScale>
                                    <p:animScale>
                                      <p:cBhvr>
                                        <p:cTn id="38" dur="166" decel="50000">
                                          <p:stCondLst>
                                            <p:cond delay="1338"/>
                                          </p:stCondLst>
                                        </p:cTn>
                                        <p:tgtEl>
                                          <p:spTgt spid="9"/>
                                        </p:tgtEl>
                                      </p:cBhvr>
                                      <p:to x="100000" y="100000"/>
                                    </p:animScale>
                                    <p:animScale>
                                      <p:cBhvr>
                                        <p:cTn id="39" dur="26">
                                          <p:stCondLst>
                                            <p:cond delay="1642"/>
                                          </p:stCondLst>
                                        </p:cTn>
                                        <p:tgtEl>
                                          <p:spTgt spid="9"/>
                                        </p:tgtEl>
                                      </p:cBhvr>
                                      <p:to x="100000" y="90000"/>
                                    </p:animScale>
                                    <p:animScale>
                                      <p:cBhvr>
                                        <p:cTn id="40" dur="166" decel="50000">
                                          <p:stCondLst>
                                            <p:cond delay="1668"/>
                                          </p:stCondLst>
                                        </p:cTn>
                                        <p:tgtEl>
                                          <p:spTgt spid="9"/>
                                        </p:tgtEl>
                                      </p:cBhvr>
                                      <p:to x="100000" y="100000"/>
                                    </p:animScale>
                                    <p:animScale>
                                      <p:cBhvr>
                                        <p:cTn id="41" dur="26">
                                          <p:stCondLst>
                                            <p:cond delay="1808"/>
                                          </p:stCondLst>
                                        </p:cTn>
                                        <p:tgtEl>
                                          <p:spTgt spid="9"/>
                                        </p:tgtEl>
                                      </p:cBhvr>
                                      <p:to x="100000" y="95000"/>
                                    </p:animScale>
                                    <p:animScale>
                                      <p:cBhvr>
                                        <p:cTn id="42" dur="166" decel="50000">
                                          <p:stCondLst>
                                            <p:cond delay="1834"/>
                                          </p:stCondLst>
                                        </p:cTn>
                                        <p:tgtEl>
                                          <p:spTgt spid="9"/>
                                        </p:tgtEl>
                                      </p:cBhvr>
                                      <p:to x="100000" y="100000"/>
                                    </p:animScale>
                                  </p:childTnLst>
                                </p:cTn>
                              </p:par>
                            </p:childTnLst>
                          </p:cTn>
                        </p:par>
                      </p:childTnLst>
                    </p:cTn>
                  </p:par>
                  <p:par>
                    <p:cTn id="43" fill="hold">
                      <p:stCondLst>
                        <p:cond delay="indefinite"/>
                      </p:stCondLst>
                      <p:childTnLst>
                        <p:par>
                          <p:cTn id="44" fill="hold">
                            <p:stCondLst>
                              <p:cond delay="0"/>
                            </p:stCondLst>
                            <p:childTnLst>
                              <p:par>
                                <p:cTn id="45" presetID="41" presetClass="entr" presetSubtype="0" fill="hold" grpId="0" nodeType="clickEffect">
                                  <p:stCondLst>
                                    <p:cond delay="0"/>
                                  </p:stCondLst>
                                  <p:iterate type="lt">
                                    <p:tmPct val="10000"/>
                                  </p:iterate>
                                  <p:childTnLst>
                                    <p:set>
                                      <p:cBhvr>
                                        <p:cTn id="46" dur="1000" fill="hold">
                                          <p:stCondLst>
                                            <p:cond delay="0"/>
                                          </p:stCondLst>
                                        </p:cTn>
                                        <p:tgtEl>
                                          <p:spTgt spid="15"/>
                                        </p:tgtEl>
                                        <p:attrNameLst>
                                          <p:attrName>style.visibility</p:attrName>
                                        </p:attrNameLst>
                                      </p:cBhvr>
                                      <p:to>
                                        <p:strVal val="visible"/>
                                      </p:to>
                                    </p:set>
                                    <p:anim calcmode="lin" valueType="num">
                                      <p:cBhvr>
                                        <p:cTn id="47" dur="1000" fill="hold"/>
                                        <p:tgtEl>
                                          <p:spTgt spid="15"/>
                                        </p:tgtEl>
                                        <p:attrNameLst>
                                          <p:attrName>ppt_x</p:attrName>
                                        </p:attrNameLst>
                                      </p:cBhvr>
                                      <p:tavLst>
                                        <p:tav tm="0">
                                          <p:val>
                                            <p:strVal val="#ppt_x"/>
                                          </p:val>
                                        </p:tav>
                                        <p:tav tm="50000">
                                          <p:val>
                                            <p:strVal val="#ppt_x+.1"/>
                                          </p:val>
                                        </p:tav>
                                        <p:tav tm="100000">
                                          <p:val>
                                            <p:strVal val="#ppt_x"/>
                                          </p:val>
                                        </p:tav>
                                      </p:tavLst>
                                    </p:anim>
                                    <p:anim calcmode="lin" valueType="num">
                                      <p:cBhvr>
                                        <p:cTn id="48" dur="1000" fill="hold"/>
                                        <p:tgtEl>
                                          <p:spTgt spid="15"/>
                                        </p:tgtEl>
                                        <p:attrNameLst>
                                          <p:attrName>ppt_y</p:attrName>
                                        </p:attrNameLst>
                                      </p:cBhvr>
                                      <p:tavLst>
                                        <p:tav tm="0">
                                          <p:val>
                                            <p:strVal val="#ppt_y"/>
                                          </p:val>
                                        </p:tav>
                                        <p:tav tm="100000">
                                          <p:val>
                                            <p:strVal val="#ppt_y"/>
                                          </p:val>
                                        </p:tav>
                                      </p:tavLst>
                                    </p:anim>
                                    <p:anim calcmode="lin" valueType="num">
                                      <p:cBhvr>
                                        <p:cTn id="49" dur="1000" fill="hold"/>
                                        <p:tgtEl>
                                          <p:spTgt spid="15"/>
                                        </p:tgtEl>
                                        <p:attrNameLst>
                                          <p:attrName>ppt_h</p:attrName>
                                        </p:attrNameLst>
                                      </p:cBhvr>
                                      <p:tavLst>
                                        <p:tav tm="0">
                                          <p:val>
                                            <p:strVal val="#ppt_h/10"/>
                                          </p:val>
                                        </p:tav>
                                        <p:tav tm="50000">
                                          <p:val>
                                            <p:strVal val="#ppt_h+.01"/>
                                          </p:val>
                                        </p:tav>
                                        <p:tav tm="100000">
                                          <p:val>
                                            <p:strVal val="#ppt_h"/>
                                          </p:val>
                                        </p:tav>
                                      </p:tavLst>
                                    </p:anim>
                                    <p:anim calcmode="lin" valueType="num">
                                      <p:cBhvr>
                                        <p:cTn id="50" dur="1000" fill="hold"/>
                                        <p:tgtEl>
                                          <p:spTgt spid="15"/>
                                        </p:tgtEl>
                                        <p:attrNameLst>
                                          <p:attrName>ppt_w</p:attrName>
                                        </p:attrNameLst>
                                      </p:cBhvr>
                                      <p:tavLst>
                                        <p:tav tm="0">
                                          <p:val>
                                            <p:strVal val="#ppt_w/10"/>
                                          </p:val>
                                        </p:tav>
                                        <p:tav tm="50000">
                                          <p:val>
                                            <p:strVal val="#ppt_w+.01"/>
                                          </p:val>
                                        </p:tav>
                                        <p:tav tm="100000">
                                          <p:val>
                                            <p:strVal val="#ppt_w"/>
                                          </p:val>
                                        </p:tav>
                                      </p:tavLst>
                                    </p:anim>
                                    <p:animEffect transition="in" filter="fade">
                                      <p:cBhvr>
                                        <p:cTn id="51" dur="1000" tmFilter="0,0; .5, 1; 1, 1"/>
                                        <p:tgtEl>
                                          <p:spTgt spid="15"/>
                                        </p:tgtEl>
                                      </p:cBhvr>
                                    </p:animEffect>
                                  </p:childTnLst>
                                </p:cTn>
                              </p:par>
                            </p:childTnLst>
                          </p:cTn>
                        </p:par>
                      </p:childTnLst>
                    </p:cTn>
                  </p:par>
                  <p:par>
                    <p:cTn id="52" fill="hold">
                      <p:stCondLst>
                        <p:cond delay="indefinite"/>
                      </p:stCondLst>
                      <p:childTnLst>
                        <p:par>
                          <p:cTn id="53" fill="hold">
                            <p:stCondLst>
                              <p:cond delay="0"/>
                            </p:stCondLst>
                            <p:childTnLst>
                              <p:par>
                                <p:cTn id="54" presetID="26" presetClass="entr" presetSubtype="0" fill="hold" grpId="0" nodeType="clickEffect">
                                  <p:stCondLst>
                                    <p:cond delay="0"/>
                                  </p:stCondLst>
                                  <p:childTnLst>
                                    <p:set>
                                      <p:cBhvr>
                                        <p:cTn id="55" dur="1" fill="hold">
                                          <p:stCondLst>
                                            <p:cond delay="0"/>
                                          </p:stCondLst>
                                        </p:cTn>
                                        <p:tgtEl>
                                          <p:spTgt spid="16"/>
                                        </p:tgtEl>
                                        <p:attrNameLst>
                                          <p:attrName>style.visibility</p:attrName>
                                        </p:attrNameLst>
                                      </p:cBhvr>
                                      <p:to>
                                        <p:strVal val="visible"/>
                                      </p:to>
                                    </p:set>
                                    <p:animEffect transition="in" filter="wipe(down)">
                                      <p:cBhvr>
                                        <p:cTn id="56" dur="580">
                                          <p:stCondLst>
                                            <p:cond delay="0"/>
                                          </p:stCondLst>
                                        </p:cTn>
                                        <p:tgtEl>
                                          <p:spTgt spid="16"/>
                                        </p:tgtEl>
                                      </p:cBhvr>
                                    </p:animEffect>
                                    <p:anim calcmode="lin" valueType="num">
                                      <p:cBhvr>
                                        <p:cTn id="57" dur="1822" tmFilter="0,0; 0.14,0.36; 0.43,0.73; 0.71,0.91; 1.0,1.0">
                                          <p:stCondLst>
                                            <p:cond delay="0"/>
                                          </p:stCondLst>
                                        </p:cTn>
                                        <p:tgtEl>
                                          <p:spTgt spid="16"/>
                                        </p:tgtEl>
                                        <p:attrNameLst>
                                          <p:attrName>ppt_x</p:attrName>
                                        </p:attrNameLst>
                                      </p:cBhvr>
                                      <p:tavLst>
                                        <p:tav tm="0">
                                          <p:val>
                                            <p:strVal val="#ppt_x-0.25"/>
                                          </p:val>
                                        </p:tav>
                                        <p:tav tm="100000">
                                          <p:val>
                                            <p:strVal val="#ppt_x"/>
                                          </p:val>
                                        </p:tav>
                                      </p:tavLst>
                                    </p:anim>
                                    <p:anim calcmode="lin" valueType="num">
                                      <p:cBhvr>
                                        <p:cTn id="58" dur="664" tmFilter="0.0,0.0; 0.25,0.07; 0.50,0.2; 0.75,0.467; 1.0,1.0">
                                          <p:stCondLst>
                                            <p:cond delay="0"/>
                                          </p:stCondLst>
                                        </p:cTn>
                                        <p:tgtEl>
                                          <p:spTgt spid="16"/>
                                        </p:tgtEl>
                                        <p:attrNameLst>
                                          <p:attrName>ppt_y</p:attrName>
                                        </p:attrNameLst>
                                      </p:cBhvr>
                                      <p:tavLst>
                                        <p:tav tm="0" fmla="#ppt_y-sin(pi*$)/3">
                                          <p:val>
                                            <p:fltVal val="0.5"/>
                                          </p:val>
                                        </p:tav>
                                        <p:tav tm="100000">
                                          <p:val>
                                            <p:fltVal val="1"/>
                                          </p:val>
                                        </p:tav>
                                      </p:tavLst>
                                    </p:anim>
                                    <p:anim calcmode="lin" valueType="num">
                                      <p:cBhvr>
                                        <p:cTn id="59" dur="664" tmFilter="0, 0; 0.125,0.2665; 0.25,0.4; 0.375,0.465; 0.5,0.5;  0.625,0.535; 0.75,0.6; 0.875,0.7335; 1,1">
                                          <p:stCondLst>
                                            <p:cond delay="664"/>
                                          </p:stCondLst>
                                        </p:cTn>
                                        <p:tgtEl>
                                          <p:spTgt spid="16"/>
                                        </p:tgtEl>
                                        <p:attrNameLst>
                                          <p:attrName>ppt_y</p:attrName>
                                        </p:attrNameLst>
                                      </p:cBhvr>
                                      <p:tavLst>
                                        <p:tav tm="0" fmla="#ppt_y-sin(pi*$)/9">
                                          <p:val>
                                            <p:fltVal val="0"/>
                                          </p:val>
                                        </p:tav>
                                        <p:tav tm="100000">
                                          <p:val>
                                            <p:fltVal val="1"/>
                                          </p:val>
                                        </p:tav>
                                      </p:tavLst>
                                    </p:anim>
                                    <p:anim calcmode="lin" valueType="num">
                                      <p:cBhvr>
                                        <p:cTn id="60" dur="332" tmFilter="0, 0; 0.125,0.2665; 0.25,0.4; 0.375,0.465; 0.5,0.5;  0.625,0.535; 0.75,0.6; 0.875,0.7335; 1,1">
                                          <p:stCondLst>
                                            <p:cond delay="1324"/>
                                          </p:stCondLst>
                                        </p:cTn>
                                        <p:tgtEl>
                                          <p:spTgt spid="16"/>
                                        </p:tgtEl>
                                        <p:attrNameLst>
                                          <p:attrName>ppt_y</p:attrName>
                                        </p:attrNameLst>
                                      </p:cBhvr>
                                      <p:tavLst>
                                        <p:tav tm="0" fmla="#ppt_y-sin(pi*$)/27">
                                          <p:val>
                                            <p:fltVal val="0"/>
                                          </p:val>
                                        </p:tav>
                                        <p:tav tm="100000">
                                          <p:val>
                                            <p:fltVal val="1"/>
                                          </p:val>
                                        </p:tav>
                                      </p:tavLst>
                                    </p:anim>
                                    <p:anim calcmode="lin" valueType="num">
                                      <p:cBhvr>
                                        <p:cTn id="61" dur="164" tmFilter="0, 0; 0.125,0.2665; 0.25,0.4; 0.375,0.465; 0.5,0.5;  0.625,0.535; 0.75,0.6; 0.875,0.7335; 1,1">
                                          <p:stCondLst>
                                            <p:cond delay="1656"/>
                                          </p:stCondLst>
                                        </p:cTn>
                                        <p:tgtEl>
                                          <p:spTgt spid="16"/>
                                        </p:tgtEl>
                                        <p:attrNameLst>
                                          <p:attrName>ppt_y</p:attrName>
                                        </p:attrNameLst>
                                      </p:cBhvr>
                                      <p:tavLst>
                                        <p:tav tm="0" fmla="#ppt_y-sin(pi*$)/81">
                                          <p:val>
                                            <p:fltVal val="0"/>
                                          </p:val>
                                        </p:tav>
                                        <p:tav tm="100000">
                                          <p:val>
                                            <p:fltVal val="1"/>
                                          </p:val>
                                        </p:tav>
                                      </p:tavLst>
                                    </p:anim>
                                    <p:animScale>
                                      <p:cBhvr>
                                        <p:cTn id="62" dur="26">
                                          <p:stCondLst>
                                            <p:cond delay="650"/>
                                          </p:stCondLst>
                                        </p:cTn>
                                        <p:tgtEl>
                                          <p:spTgt spid="16"/>
                                        </p:tgtEl>
                                      </p:cBhvr>
                                      <p:to x="100000" y="60000"/>
                                    </p:animScale>
                                    <p:animScale>
                                      <p:cBhvr>
                                        <p:cTn id="63" dur="166" decel="50000">
                                          <p:stCondLst>
                                            <p:cond delay="676"/>
                                          </p:stCondLst>
                                        </p:cTn>
                                        <p:tgtEl>
                                          <p:spTgt spid="16"/>
                                        </p:tgtEl>
                                      </p:cBhvr>
                                      <p:to x="100000" y="100000"/>
                                    </p:animScale>
                                    <p:animScale>
                                      <p:cBhvr>
                                        <p:cTn id="64" dur="26">
                                          <p:stCondLst>
                                            <p:cond delay="1312"/>
                                          </p:stCondLst>
                                        </p:cTn>
                                        <p:tgtEl>
                                          <p:spTgt spid="16"/>
                                        </p:tgtEl>
                                      </p:cBhvr>
                                      <p:to x="100000" y="80000"/>
                                    </p:animScale>
                                    <p:animScale>
                                      <p:cBhvr>
                                        <p:cTn id="65" dur="166" decel="50000">
                                          <p:stCondLst>
                                            <p:cond delay="1338"/>
                                          </p:stCondLst>
                                        </p:cTn>
                                        <p:tgtEl>
                                          <p:spTgt spid="16"/>
                                        </p:tgtEl>
                                      </p:cBhvr>
                                      <p:to x="100000" y="100000"/>
                                    </p:animScale>
                                    <p:animScale>
                                      <p:cBhvr>
                                        <p:cTn id="66" dur="26">
                                          <p:stCondLst>
                                            <p:cond delay="1642"/>
                                          </p:stCondLst>
                                        </p:cTn>
                                        <p:tgtEl>
                                          <p:spTgt spid="16"/>
                                        </p:tgtEl>
                                      </p:cBhvr>
                                      <p:to x="100000" y="90000"/>
                                    </p:animScale>
                                    <p:animScale>
                                      <p:cBhvr>
                                        <p:cTn id="67" dur="166" decel="50000">
                                          <p:stCondLst>
                                            <p:cond delay="1668"/>
                                          </p:stCondLst>
                                        </p:cTn>
                                        <p:tgtEl>
                                          <p:spTgt spid="16"/>
                                        </p:tgtEl>
                                      </p:cBhvr>
                                      <p:to x="100000" y="100000"/>
                                    </p:animScale>
                                    <p:animScale>
                                      <p:cBhvr>
                                        <p:cTn id="68" dur="26">
                                          <p:stCondLst>
                                            <p:cond delay="1808"/>
                                          </p:stCondLst>
                                        </p:cTn>
                                        <p:tgtEl>
                                          <p:spTgt spid="16"/>
                                        </p:tgtEl>
                                      </p:cBhvr>
                                      <p:to x="100000" y="95000"/>
                                    </p:animScale>
                                    <p:animScale>
                                      <p:cBhvr>
                                        <p:cTn id="69" dur="166" decel="50000">
                                          <p:stCondLst>
                                            <p:cond delay="1834"/>
                                          </p:stCondLst>
                                        </p:cTn>
                                        <p:tgtEl>
                                          <p:spTgt spid="16"/>
                                        </p:tgtEl>
                                      </p:cBhvr>
                                      <p:to x="100000" y="100000"/>
                                    </p:animScale>
                                  </p:childTnLst>
                                </p:cTn>
                              </p:par>
                              <p:par>
                                <p:cTn id="70" presetID="26" presetClass="entr" presetSubtype="0" fill="hold" nodeType="withEffect">
                                  <p:stCondLst>
                                    <p:cond delay="0"/>
                                  </p:stCondLst>
                                  <p:childTnLst>
                                    <p:set>
                                      <p:cBhvr>
                                        <p:cTn id="71" dur="1" fill="hold">
                                          <p:stCondLst>
                                            <p:cond delay="0"/>
                                          </p:stCondLst>
                                        </p:cTn>
                                        <p:tgtEl>
                                          <p:spTgt spid="22"/>
                                        </p:tgtEl>
                                        <p:attrNameLst>
                                          <p:attrName>style.visibility</p:attrName>
                                        </p:attrNameLst>
                                      </p:cBhvr>
                                      <p:to>
                                        <p:strVal val="visible"/>
                                      </p:to>
                                    </p:set>
                                    <p:animEffect transition="in" filter="wipe(down)">
                                      <p:cBhvr>
                                        <p:cTn id="72" dur="580">
                                          <p:stCondLst>
                                            <p:cond delay="0"/>
                                          </p:stCondLst>
                                        </p:cTn>
                                        <p:tgtEl>
                                          <p:spTgt spid="22"/>
                                        </p:tgtEl>
                                      </p:cBhvr>
                                    </p:animEffect>
                                    <p:anim calcmode="lin" valueType="num">
                                      <p:cBhvr>
                                        <p:cTn id="73" dur="1822" tmFilter="0,0; 0.14,0.36; 0.43,0.73; 0.71,0.91; 1.0,1.0">
                                          <p:stCondLst>
                                            <p:cond delay="0"/>
                                          </p:stCondLst>
                                        </p:cTn>
                                        <p:tgtEl>
                                          <p:spTgt spid="22"/>
                                        </p:tgtEl>
                                        <p:attrNameLst>
                                          <p:attrName>ppt_x</p:attrName>
                                        </p:attrNameLst>
                                      </p:cBhvr>
                                      <p:tavLst>
                                        <p:tav tm="0">
                                          <p:val>
                                            <p:strVal val="#ppt_x-0.25"/>
                                          </p:val>
                                        </p:tav>
                                        <p:tav tm="100000">
                                          <p:val>
                                            <p:strVal val="#ppt_x"/>
                                          </p:val>
                                        </p:tav>
                                      </p:tavLst>
                                    </p:anim>
                                    <p:anim calcmode="lin" valueType="num">
                                      <p:cBhvr>
                                        <p:cTn id="74" dur="664" tmFilter="0.0,0.0; 0.25,0.07; 0.50,0.2; 0.75,0.467; 1.0,1.0">
                                          <p:stCondLst>
                                            <p:cond delay="0"/>
                                          </p:stCondLst>
                                        </p:cTn>
                                        <p:tgtEl>
                                          <p:spTgt spid="22"/>
                                        </p:tgtEl>
                                        <p:attrNameLst>
                                          <p:attrName>ppt_y</p:attrName>
                                        </p:attrNameLst>
                                      </p:cBhvr>
                                      <p:tavLst>
                                        <p:tav tm="0" fmla="#ppt_y-sin(pi*$)/3">
                                          <p:val>
                                            <p:fltVal val="0.5"/>
                                          </p:val>
                                        </p:tav>
                                        <p:tav tm="100000">
                                          <p:val>
                                            <p:fltVal val="1"/>
                                          </p:val>
                                        </p:tav>
                                      </p:tavLst>
                                    </p:anim>
                                    <p:anim calcmode="lin" valueType="num">
                                      <p:cBhvr>
                                        <p:cTn id="75" dur="664" tmFilter="0, 0; 0.125,0.2665; 0.25,0.4; 0.375,0.465; 0.5,0.5;  0.625,0.535; 0.75,0.6; 0.875,0.7335; 1,1">
                                          <p:stCondLst>
                                            <p:cond delay="664"/>
                                          </p:stCondLst>
                                        </p:cTn>
                                        <p:tgtEl>
                                          <p:spTgt spid="22"/>
                                        </p:tgtEl>
                                        <p:attrNameLst>
                                          <p:attrName>ppt_y</p:attrName>
                                        </p:attrNameLst>
                                      </p:cBhvr>
                                      <p:tavLst>
                                        <p:tav tm="0" fmla="#ppt_y-sin(pi*$)/9">
                                          <p:val>
                                            <p:fltVal val="0"/>
                                          </p:val>
                                        </p:tav>
                                        <p:tav tm="100000">
                                          <p:val>
                                            <p:fltVal val="1"/>
                                          </p:val>
                                        </p:tav>
                                      </p:tavLst>
                                    </p:anim>
                                    <p:anim calcmode="lin" valueType="num">
                                      <p:cBhvr>
                                        <p:cTn id="76" dur="332" tmFilter="0, 0; 0.125,0.2665; 0.25,0.4; 0.375,0.465; 0.5,0.5;  0.625,0.535; 0.75,0.6; 0.875,0.7335; 1,1">
                                          <p:stCondLst>
                                            <p:cond delay="1324"/>
                                          </p:stCondLst>
                                        </p:cTn>
                                        <p:tgtEl>
                                          <p:spTgt spid="22"/>
                                        </p:tgtEl>
                                        <p:attrNameLst>
                                          <p:attrName>ppt_y</p:attrName>
                                        </p:attrNameLst>
                                      </p:cBhvr>
                                      <p:tavLst>
                                        <p:tav tm="0" fmla="#ppt_y-sin(pi*$)/27">
                                          <p:val>
                                            <p:fltVal val="0"/>
                                          </p:val>
                                        </p:tav>
                                        <p:tav tm="100000">
                                          <p:val>
                                            <p:fltVal val="1"/>
                                          </p:val>
                                        </p:tav>
                                      </p:tavLst>
                                    </p:anim>
                                    <p:anim calcmode="lin" valueType="num">
                                      <p:cBhvr>
                                        <p:cTn id="77" dur="164" tmFilter="0, 0; 0.125,0.2665; 0.25,0.4; 0.375,0.465; 0.5,0.5;  0.625,0.535; 0.75,0.6; 0.875,0.7335; 1,1">
                                          <p:stCondLst>
                                            <p:cond delay="1656"/>
                                          </p:stCondLst>
                                        </p:cTn>
                                        <p:tgtEl>
                                          <p:spTgt spid="22"/>
                                        </p:tgtEl>
                                        <p:attrNameLst>
                                          <p:attrName>ppt_y</p:attrName>
                                        </p:attrNameLst>
                                      </p:cBhvr>
                                      <p:tavLst>
                                        <p:tav tm="0" fmla="#ppt_y-sin(pi*$)/81">
                                          <p:val>
                                            <p:fltVal val="0"/>
                                          </p:val>
                                        </p:tav>
                                        <p:tav tm="100000">
                                          <p:val>
                                            <p:fltVal val="1"/>
                                          </p:val>
                                        </p:tav>
                                      </p:tavLst>
                                    </p:anim>
                                    <p:animScale>
                                      <p:cBhvr>
                                        <p:cTn id="78" dur="26">
                                          <p:stCondLst>
                                            <p:cond delay="650"/>
                                          </p:stCondLst>
                                        </p:cTn>
                                        <p:tgtEl>
                                          <p:spTgt spid="22"/>
                                        </p:tgtEl>
                                      </p:cBhvr>
                                      <p:to x="100000" y="60000"/>
                                    </p:animScale>
                                    <p:animScale>
                                      <p:cBhvr>
                                        <p:cTn id="79" dur="166" decel="50000">
                                          <p:stCondLst>
                                            <p:cond delay="676"/>
                                          </p:stCondLst>
                                        </p:cTn>
                                        <p:tgtEl>
                                          <p:spTgt spid="22"/>
                                        </p:tgtEl>
                                      </p:cBhvr>
                                      <p:to x="100000" y="100000"/>
                                    </p:animScale>
                                    <p:animScale>
                                      <p:cBhvr>
                                        <p:cTn id="80" dur="26">
                                          <p:stCondLst>
                                            <p:cond delay="1312"/>
                                          </p:stCondLst>
                                        </p:cTn>
                                        <p:tgtEl>
                                          <p:spTgt spid="22"/>
                                        </p:tgtEl>
                                      </p:cBhvr>
                                      <p:to x="100000" y="80000"/>
                                    </p:animScale>
                                    <p:animScale>
                                      <p:cBhvr>
                                        <p:cTn id="81" dur="166" decel="50000">
                                          <p:stCondLst>
                                            <p:cond delay="1338"/>
                                          </p:stCondLst>
                                        </p:cTn>
                                        <p:tgtEl>
                                          <p:spTgt spid="22"/>
                                        </p:tgtEl>
                                      </p:cBhvr>
                                      <p:to x="100000" y="100000"/>
                                    </p:animScale>
                                    <p:animScale>
                                      <p:cBhvr>
                                        <p:cTn id="82" dur="26">
                                          <p:stCondLst>
                                            <p:cond delay="1642"/>
                                          </p:stCondLst>
                                        </p:cTn>
                                        <p:tgtEl>
                                          <p:spTgt spid="22"/>
                                        </p:tgtEl>
                                      </p:cBhvr>
                                      <p:to x="100000" y="90000"/>
                                    </p:animScale>
                                    <p:animScale>
                                      <p:cBhvr>
                                        <p:cTn id="83" dur="166" decel="50000">
                                          <p:stCondLst>
                                            <p:cond delay="1668"/>
                                          </p:stCondLst>
                                        </p:cTn>
                                        <p:tgtEl>
                                          <p:spTgt spid="22"/>
                                        </p:tgtEl>
                                      </p:cBhvr>
                                      <p:to x="100000" y="100000"/>
                                    </p:animScale>
                                    <p:animScale>
                                      <p:cBhvr>
                                        <p:cTn id="84" dur="26">
                                          <p:stCondLst>
                                            <p:cond delay="1808"/>
                                          </p:stCondLst>
                                        </p:cTn>
                                        <p:tgtEl>
                                          <p:spTgt spid="22"/>
                                        </p:tgtEl>
                                      </p:cBhvr>
                                      <p:to x="100000" y="95000"/>
                                    </p:animScale>
                                    <p:animScale>
                                      <p:cBhvr>
                                        <p:cTn id="85" dur="166" decel="50000">
                                          <p:stCondLst>
                                            <p:cond delay="1834"/>
                                          </p:stCondLst>
                                        </p:cTn>
                                        <p:tgtEl>
                                          <p:spTgt spid="22"/>
                                        </p:tgtEl>
                                      </p:cBhvr>
                                      <p:to x="100000" y="100000"/>
                                    </p:animScale>
                                  </p:childTnLst>
                                </p:cTn>
                              </p:par>
                            </p:childTnLst>
                          </p:cTn>
                        </p:par>
                      </p:childTnLst>
                    </p:cTn>
                  </p:par>
                  <p:par>
                    <p:cTn id="86" fill="hold">
                      <p:stCondLst>
                        <p:cond delay="indefinite"/>
                      </p:stCondLst>
                      <p:childTnLst>
                        <p:par>
                          <p:cTn id="87" fill="hold">
                            <p:stCondLst>
                              <p:cond delay="0"/>
                            </p:stCondLst>
                            <p:childTnLst>
                              <p:par>
                                <p:cTn id="88" presetID="26" presetClass="entr" presetSubtype="0" fill="hold" grpId="0" nodeType="clickEffect">
                                  <p:stCondLst>
                                    <p:cond delay="0"/>
                                  </p:stCondLst>
                                  <p:childTnLst>
                                    <p:set>
                                      <p:cBhvr>
                                        <p:cTn id="89" dur="1" fill="hold">
                                          <p:stCondLst>
                                            <p:cond delay="0"/>
                                          </p:stCondLst>
                                        </p:cTn>
                                        <p:tgtEl>
                                          <p:spTgt spid="17"/>
                                        </p:tgtEl>
                                        <p:attrNameLst>
                                          <p:attrName>style.visibility</p:attrName>
                                        </p:attrNameLst>
                                      </p:cBhvr>
                                      <p:to>
                                        <p:strVal val="visible"/>
                                      </p:to>
                                    </p:set>
                                    <p:animEffect transition="in" filter="wipe(down)">
                                      <p:cBhvr>
                                        <p:cTn id="90" dur="580">
                                          <p:stCondLst>
                                            <p:cond delay="0"/>
                                          </p:stCondLst>
                                        </p:cTn>
                                        <p:tgtEl>
                                          <p:spTgt spid="17"/>
                                        </p:tgtEl>
                                      </p:cBhvr>
                                    </p:animEffect>
                                    <p:anim calcmode="lin" valueType="num">
                                      <p:cBhvr>
                                        <p:cTn id="91" dur="1822" tmFilter="0,0; 0.14,0.36; 0.43,0.73; 0.71,0.91; 1.0,1.0">
                                          <p:stCondLst>
                                            <p:cond delay="0"/>
                                          </p:stCondLst>
                                        </p:cTn>
                                        <p:tgtEl>
                                          <p:spTgt spid="17"/>
                                        </p:tgtEl>
                                        <p:attrNameLst>
                                          <p:attrName>ppt_x</p:attrName>
                                        </p:attrNameLst>
                                      </p:cBhvr>
                                      <p:tavLst>
                                        <p:tav tm="0">
                                          <p:val>
                                            <p:strVal val="#ppt_x-0.25"/>
                                          </p:val>
                                        </p:tav>
                                        <p:tav tm="100000">
                                          <p:val>
                                            <p:strVal val="#ppt_x"/>
                                          </p:val>
                                        </p:tav>
                                      </p:tavLst>
                                    </p:anim>
                                    <p:anim calcmode="lin" valueType="num">
                                      <p:cBhvr>
                                        <p:cTn id="92" dur="664" tmFilter="0.0,0.0; 0.25,0.07; 0.50,0.2; 0.75,0.467; 1.0,1.0">
                                          <p:stCondLst>
                                            <p:cond delay="0"/>
                                          </p:stCondLst>
                                        </p:cTn>
                                        <p:tgtEl>
                                          <p:spTgt spid="17"/>
                                        </p:tgtEl>
                                        <p:attrNameLst>
                                          <p:attrName>ppt_y</p:attrName>
                                        </p:attrNameLst>
                                      </p:cBhvr>
                                      <p:tavLst>
                                        <p:tav tm="0" fmla="#ppt_y-sin(pi*$)/3">
                                          <p:val>
                                            <p:fltVal val="0.5"/>
                                          </p:val>
                                        </p:tav>
                                        <p:tav tm="100000">
                                          <p:val>
                                            <p:fltVal val="1"/>
                                          </p:val>
                                        </p:tav>
                                      </p:tavLst>
                                    </p:anim>
                                    <p:anim calcmode="lin" valueType="num">
                                      <p:cBhvr>
                                        <p:cTn id="93" dur="664" tmFilter="0, 0; 0.125,0.2665; 0.25,0.4; 0.375,0.465; 0.5,0.5;  0.625,0.535; 0.75,0.6; 0.875,0.7335; 1,1">
                                          <p:stCondLst>
                                            <p:cond delay="664"/>
                                          </p:stCondLst>
                                        </p:cTn>
                                        <p:tgtEl>
                                          <p:spTgt spid="17"/>
                                        </p:tgtEl>
                                        <p:attrNameLst>
                                          <p:attrName>ppt_y</p:attrName>
                                        </p:attrNameLst>
                                      </p:cBhvr>
                                      <p:tavLst>
                                        <p:tav tm="0" fmla="#ppt_y-sin(pi*$)/9">
                                          <p:val>
                                            <p:fltVal val="0"/>
                                          </p:val>
                                        </p:tav>
                                        <p:tav tm="100000">
                                          <p:val>
                                            <p:fltVal val="1"/>
                                          </p:val>
                                        </p:tav>
                                      </p:tavLst>
                                    </p:anim>
                                    <p:anim calcmode="lin" valueType="num">
                                      <p:cBhvr>
                                        <p:cTn id="94" dur="332" tmFilter="0, 0; 0.125,0.2665; 0.25,0.4; 0.375,0.465; 0.5,0.5;  0.625,0.535; 0.75,0.6; 0.875,0.7335; 1,1">
                                          <p:stCondLst>
                                            <p:cond delay="1324"/>
                                          </p:stCondLst>
                                        </p:cTn>
                                        <p:tgtEl>
                                          <p:spTgt spid="17"/>
                                        </p:tgtEl>
                                        <p:attrNameLst>
                                          <p:attrName>ppt_y</p:attrName>
                                        </p:attrNameLst>
                                      </p:cBhvr>
                                      <p:tavLst>
                                        <p:tav tm="0" fmla="#ppt_y-sin(pi*$)/27">
                                          <p:val>
                                            <p:fltVal val="0"/>
                                          </p:val>
                                        </p:tav>
                                        <p:tav tm="100000">
                                          <p:val>
                                            <p:fltVal val="1"/>
                                          </p:val>
                                        </p:tav>
                                      </p:tavLst>
                                    </p:anim>
                                    <p:anim calcmode="lin" valueType="num">
                                      <p:cBhvr>
                                        <p:cTn id="95" dur="164" tmFilter="0, 0; 0.125,0.2665; 0.25,0.4; 0.375,0.465; 0.5,0.5;  0.625,0.535; 0.75,0.6; 0.875,0.7335; 1,1">
                                          <p:stCondLst>
                                            <p:cond delay="1656"/>
                                          </p:stCondLst>
                                        </p:cTn>
                                        <p:tgtEl>
                                          <p:spTgt spid="17"/>
                                        </p:tgtEl>
                                        <p:attrNameLst>
                                          <p:attrName>ppt_y</p:attrName>
                                        </p:attrNameLst>
                                      </p:cBhvr>
                                      <p:tavLst>
                                        <p:tav tm="0" fmla="#ppt_y-sin(pi*$)/81">
                                          <p:val>
                                            <p:fltVal val="0"/>
                                          </p:val>
                                        </p:tav>
                                        <p:tav tm="100000">
                                          <p:val>
                                            <p:fltVal val="1"/>
                                          </p:val>
                                        </p:tav>
                                      </p:tavLst>
                                    </p:anim>
                                    <p:animScale>
                                      <p:cBhvr>
                                        <p:cTn id="96" dur="26">
                                          <p:stCondLst>
                                            <p:cond delay="650"/>
                                          </p:stCondLst>
                                        </p:cTn>
                                        <p:tgtEl>
                                          <p:spTgt spid="17"/>
                                        </p:tgtEl>
                                      </p:cBhvr>
                                      <p:to x="100000" y="60000"/>
                                    </p:animScale>
                                    <p:animScale>
                                      <p:cBhvr>
                                        <p:cTn id="97" dur="166" decel="50000">
                                          <p:stCondLst>
                                            <p:cond delay="676"/>
                                          </p:stCondLst>
                                        </p:cTn>
                                        <p:tgtEl>
                                          <p:spTgt spid="17"/>
                                        </p:tgtEl>
                                      </p:cBhvr>
                                      <p:to x="100000" y="100000"/>
                                    </p:animScale>
                                    <p:animScale>
                                      <p:cBhvr>
                                        <p:cTn id="98" dur="26">
                                          <p:stCondLst>
                                            <p:cond delay="1312"/>
                                          </p:stCondLst>
                                        </p:cTn>
                                        <p:tgtEl>
                                          <p:spTgt spid="17"/>
                                        </p:tgtEl>
                                      </p:cBhvr>
                                      <p:to x="100000" y="80000"/>
                                    </p:animScale>
                                    <p:animScale>
                                      <p:cBhvr>
                                        <p:cTn id="99" dur="166" decel="50000">
                                          <p:stCondLst>
                                            <p:cond delay="1338"/>
                                          </p:stCondLst>
                                        </p:cTn>
                                        <p:tgtEl>
                                          <p:spTgt spid="17"/>
                                        </p:tgtEl>
                                      </p:cBhvr>
                                      <p:to x="100000" y="100000"/>
                                    </p:animScale>
                                    <p:animScale>
                                      <p:cBhvr>
                                        <p:cTn id="100" dur="26">
                                          <p:stCondLst>
                                            <p:cond delay="1642"/>
                                          </p:stCondLst>
                                        </p:cTn>
                                        <p:tgtEl>
                                          <p:spTgt spid="17"/>
                                        </p:tgtEl>
                                      </p:cBhvr>
                                      <p:to x="100000" y="90000"/>
                                    </p:animScale>
                                    <p:animScale>
                                      <p:cBhvr>
                                        <p:cTn id="101" dur="166" decel="50000">
                                          <p:stCondLst>
                                            <p:cond delay="1668"/>
                                          </p:stCondLst>
                                        </p:cTn>
                                        <p:tgtEl>
                                          <p:spTgt spid="17"/>
                                        </p:tgtEl>
                                      </p:cBhvr>
                                      <p:to x="100000" y="100000"/>
                                    </p:animScale>
                                    <p:animScale>
                                      <p:cBhvr>
                                        <p:cTn id="102" dur="26">
                                          <p:stCondLst>
                                            <p:cond delay="1808"/>
                                          </p:stCondLst>
                                        </p:cTn>
                                        <p:tgtEl>
                                          <p:spTgt spid="17"/>
                                        </p:tgtEl>
                                      </p:cBhvr>
                                      <p:to x="100000" y="95000"/>
                                    </p:animScale>
                                    <p:animScale>
                                      <p:cBhvr>
                                        <p:cTn id="103" dur="166" decel="50000">
                                          <p:stCondLst>
                                            <p:cond delay="1834"/>
                                          </p:stCondLst>
                                        </p:cTn>
                                        <p:tgtEl>
                                          <p:spTgt spid="17"/>
                                        </p:tgtEl>
                                      </p:cBhvr>
                                      <p:to x="100000" y="100000"/>
                                    </p:animScale>
                                  </p:childTnLst>
                                </p:cTn>
                              </p:par>
                            </p:childTnLst>
                          </p:cTn>
                        </p:par>
                      </p:childTnLst>
                    </p:cTn>
                  </p:par>
                  <p:par>
                    <p:cTn id="104" fill="hold">
                      <p:stCondLst>
                        <p:cond delay="indefinite"/>
                      </p:stCondLst>
                      <p:childTnLst>
                        <p:par>
                          <p:cTn id="105" fill="hold">
                            <p:stCondLst>
                              <p:cond delay="0"/>
                            </p:stCondLst>
                            <p:childTnLst>
                              <p:par>
                                <p:cTn id="106" presetID="4" presetClass="entr" presetSubtype="16" fill="hold" nodeType="clickEffect">
                                  <p:stCondLst>
                                    <p:cond delay="0"/>
                                  </p:stCondLst>
                                  <p:childTnLst>
                                    <p:set>
                                      <p:cBhvr>
                                        <p:cTn id="107" dur="1" fill="hold">
                                          <p:stCondLst>
                                            <p:cond delay="0"/>
                                          </p:stCondLst>
                                        </p:cTn>
                                        <p:tgtEl>
                                          <p:spTgt spid="6"/>
                                        </p:tgtEl>
                                        <p:attrNameLst>
                                          <p:attrName>style.visibility</p:attrName>
                                        </p:attrNameLst>
                                      </p:cBhvr>
                                      <p:to>
                                        <p:strVal val="visible"/>
                                      </p:to>
                                    </p:set>
                                    <p:animEffect transition="in" filter="box(in)">
                                      <p:cBhvr>
                                        <p:cTn id="108" dur="2000"/>
                                        <p:tgtEl>
                                          <p:spTgt spid="6"/>
                                        </p:tgtEl>
                                      </p:cBhvr>
                                    </p:animEffect>
                                  </p:childTnLst>
                                </p:cTn>
                              </p:par>
                              <p:par>
                                <p:cTn id="109" presetID="26" presetClass="entr" presetSubtype="0" fill="hold" grpId="0" nodeType="withEffect">
                                  <p:stCondLst>
                                    <p:cond delay="0"/>
                                  </p:stCondLst>
                                  <p:childTnLst>
                                    <p:set>
                                      <p:cBhvr>
                                        <p:cTn id="110" dur="1" fill="hold">
                                          <p:stCondLst>
                                            <p:cond delay="0"/>
                                          </p:stCondLst>
                                        </p:cTn>
                                        <p:tgtEl>
                                          <p:spTgt spid="8"/>
                                        </p:tgtEl>
                                        <p:attrNameLst>
                                          <p:attrName>style.visibility</p:attrName>
                                        </p:attrNameLst>
                                      </p:cBhvr>
                                      <p:to>
                                        <p:strVal val="visible"/>
                                      </p:to>
                                    </p:set>
                                    <p:animEffect transition="in" filter="wipe(down)">
                                      <p:cBhvr>
                                        <p:cTn id="111" dur="580">
                                          <p:stCondLst>
                                            <p:cond delay="0"/>
                                          </p:stCondLst>
                                        </p:cTn>
                                        <p:tgtEl>
                                          <p:spTgt spid="8"/>
                                        </p:tgtEl>
                                      </p:cBhvr>
                                    </p:animEffect>
                                    <p:anim calcmode="lin" valueType="num">
                                      <p:cBhvr>
                                        <p:cTn id="112"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113"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114"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115"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116"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117" dur="26">
                                          <p:stCondLst>
                                            <p:cond delay="650"/>
                                          </p:stCondLst>
                                        </p:cTn>
                                        <p:tgtEl>
                                          <p:spTgt spid="8"/>
                                        </p:tgtEl>
                                      </p:cBhvr>
                                      <p:to x="100000" y="60000"/>
                                    </p:animScale>
                                    <p:animScale>
                                      <p:cBhvr>
                                        <p:cTn id="118" dur="166" decel="50000">
                                          <p:stCondLst>
                                            <p:cond delay="676"/>
                                          </p:stCondLst>
                                        </p:cTn>
                                        <p:tgtEl>
                                          <p:spTgt spid="8"/>
                                        </p:tgtEl>
                                      </p:cBhvr>
                                      <p:to x="100000" y="100000"/>
                                    </p:animScale>
                                    <p:animScale>
                                      <p:cBhvr>
                                        <p:cTn id="119" dur="26">
                                          <p:stCondLst>
                                            <p:cond delay="1312"/>
                                          </p:stCondLst>
                                        </p:cTn>
                                        <p:tgtEl>
                                          <p:spTgt spid="8"/>
                                        </p:tgtEl>
                                      </p:cBhvr>
                                      <p:to x="100000" y="80000"/>
                                    </p:animScale>
                                    <p:animScale>
                                      <p:cBhvr>
                                        <p:cTn id="120" dur="166" decel="50000">
                                          <p:stCondLst>
                                            <p:cond delay="1338"/>
                                          </p:stCondLst>
                                        </p:cTn>
                                        <p:tgtEl>
                                          <p:spTgt spid="8"/>
                                        </p:tgtEl>
                                      </p:cBhvr>
                                      <p:to x="100000" y="100000"/>
                                    </p:animScale>
                                    <p:animScale>
                                      <p:cBhvr>
                                        <p:cTn id="121" dur="26">
                                          <p:stCondLst>
                                            <p:cond delay="1642"/>
                                          </p:stCondLst>
                                        </p:cTn>
                                        <p:tgtEl>
                                          <p:spTgt spid="8"/>
                                        </p:tgtEl>
                                      </p:cBhvr>
                                      <p:to x="100000" y="90000"/>
                                    </p:animScale>
                                    <p:animScale>
                                      <p:cBhvr>
                                        <p:cTn id="122" dur="166" decel="50000">
                                          <p:stCondLst>
                                            <p:cond delay="1668"/>
                                          </p:stCondLst>
                                        </p:cTn>
                                        <p:tgtEl>
                                          <p:spTgt spid="8"/>
                                        </p:tgtEl>
                                      </p:cBhvr>
                                      <p:to x="100000" y="100000"/>
                                    </p:animScale>
                                    <p:animScale>
                                      <p:cBhvr>
                                        <p:cTn id="123" dur="26">
                                          <p:stCondLst>
                                            <p:cond delay="1808"/>
                                          </p:stCondLst>
                                        </p:cTn>
                                        <p:tgtEl>
                                          <p:spTgt spid="8"/>
                                        </p:tgtEl>
                                      </p:cBhvr>
                                      <p:to x="100000" y="95000"/>
                                    </p:animScale>
                                    <p:animScale>
                                      <p:cBhvr>
                                        <p:cTn id="124" dur="166" decel="50000">
                                          <p:stCondLst>
                                            <p:cond delay="1834"/>
                                          </p:stCondLst>
                                        </p:cTn>
                                        <p:tgtEl>
                                          <p:spTgt spid="8"/>
                                        </p:tgtEl>
                                      </p:cBhvr>
                                      <p:to x="100000" y="100000"/>
                                    </p:animScale>
                                  </p:childTnLst>
                                </p:cTn>
                              </p:par>
                            </p:childTnLst>
                          </p:cTn>
                        </p:par>
                      </p:childTnLst>
                    </p:cTn>
                  </p:par>
                  <p:par>
                    <p:cTn id="125" fill="hold">
                      <p:stCondLst>
                        <p:cond delay="indefinite"/>
                      </p:stCondLst>
                      <p:childTnLst>
                        <p:par>
                          <p:cTn id="126" fill="hold">
                            <p:stCondLst>
                              <p:cond delay="0"/>
                            </p:stCondLst>
                            <p:childTnLst>
                              <p:par>
                                <p:cTn id="127" presetID="26" presetClass="entr" presetSubtype="0" fill="hold" grpId="0" nodeType="clickEffect">
                                  <p:stCondLst>
                                    <p:cond delay="0"/>
                                  </p:stCondLst>
                                  <p:childTnLst>
                                    <p:set>
                                      <p:cBhvr>
                                        <p:cTn id="128" dur="1" fill="hold">
                                          <p:stCondLst>
                                            <p:cond delay="0"/>
                                          </p:stCondLst>
                                        </p:cTn>
                                        <p:tgtEl>
                                          <p:spTgt spid="27"/>
                                        </p:tgtEl>
                                        <p:attrNameLst>
                                          <p:attrName>style.visibility</p:attrName>
                                        </p:attrNameLst>
                                      </p:cBhvr>
                                      <p:to>
                                        <p:strVal val="visible"/>
                                      </p:to>
                                    </p:set>
                                    <p:animEffect transition="in" filter="wipe(down)">
                                      <p:cBhvr>
                                        <p:cTn id="129" dur="580">
                                          <p:stCondLst>
                                            <p:cond delay="0"/>
                                          </p:stCondLst>
                                        </p:cTn>
                                        <p:tgtEl>
                                          <p:spTgt spid="27"/>
                                        </p:tgtEl>
                                      </p:cBhvr>
                                    </p:animEffect>
                                    <p:anim calcmode="lin" valueType="num">
                                      <p:cBhvr>
                                        <p:cTn id="130" dur="1822" tmFilter="0,0; 0.14,0.36; 0.43,0.73; 0.71,0.91; 1.0,1.0">
                                          <p:stCondLst>
                                            <p:cond delay="0"/>
                                          </p:stCondLst>
                                        </p:cTn>
                                        <p:tgtEl>
                                          <p:spTgt spid="27"/>
                                        </p:tgtEl>
                                        <p:attrNameLst>
                                          <p:attrName>ppt_x</p:attrName>
                                        </p:attrNameLst>
                                      </p:cBhvr>
                                      <p:tavLst>
                                        <p:tav tm="0">
                                          <p:val>
                                            <p:strVal val="#ppt_x-0.25"/>
                                          </p:val>
                                        </p:tav>
                                        <p:tav tm="100000">
                                          <p:val>
                                            <p:strVal val="#ppt_x"/>
                                          </p:val>
                                        </p:tav>
                                      </p:tavLst>
                                    </p:anim>
                                    <p:anim calcmode="lin" valueType="num">
                                      <p:cBhvr>
                                        <p:cTn id="131" dur="664" tmFilter="0.0,0.0; 0.25,0.07; 0.50,0.2; 0.75,0.467; 1.0,1.0">
                                          <p:stCondLst>
                                            <p:cond delay="0"/>
                                          </p:stCondLst>
                                        </p:cTn>
                                        <p:tgtEl>
                                          <p:spTgt spid="27"/>
                                        </p:tgtEl>
                                        <p:attrNameLst>
                                          <p:attrName>ppt_y</p:attrName>
                                        </p:attrNameLst>
                                      </p:cBhvr>
                                      <p:tavLst>
                                        <p:tav tm="0" fmla="#ppt_y-sin(pi*$)/3">
                                          <p:val>
                                            <p:fltVal val="0.5"/>
                                          </p:val>
                                        </p:tav>
                                        <p:tav tm="100000">
                                          <p:val>
                                            <p:fltVal val="1"/>
                                          </p:val>
                                        </p:tav>
                                      </p:tavLst>
                                    </p:anim>
                                    <p:anim calcmode="lin" valueType="num">
                                      <p:cBhvr>
                                        <p:cTn id="132" dur="664" tmFilter="0, 0; 0.125,0.2665; 0.25,0.4; 0.375,0.465; 0.5,0.5;  0.625,0.535; 0.75,0.6; 0.875,0.7335; 1,1">
                                          <p:stCondLst>
                                            <p:cond delay="664"/>
                                          </p:stCondLst>
                                        </p:cTn>
                                        <p:tgtEl>
                                          <p:spTgt spid="27"/>
                                        </p:tgtEl>
                                        <p:attrNameLst>
                                          <p:attrName>ppt_y</p:attrName>
                                        </p:attrNameLst>
                                      </p:cBhvr>
                                      <p:tavLst>
                                        <p:tav tm="0" fmla="#ppt_y-sin(pi*$)/9">
                                          <p:val>
                                            <p:fltVal val="0"/>
                                          </p:val>
                                        </p:tav>
                                        <p:tav tm="100000">
                                          <p:val>
                                            <p:fltVal val="1"/>
                                          </p:val>
                                        </p:tav>
                                      </p:tavLst>
                                    </p:anim>
                                    <p:anim calcmode="lin" valueType="num">
                                      <p:cBhvr>
                                        <p:cTn id="133" dur="332" tmFilter="0, 0; 0.125,0.2665; 0.25,0.4; 0.375,0.465; 0.5,0.5;  0.625,0.535; 0.75,0.6; 0.875,0.7335; 1,1">
                                          <p:stCondLst>
                                            <p:cond delay="1324"/>
                                          </p:stCondLst>
                                        </p:cTn>
                                        <p:tgtEl>
                                          <p:spTgt spid="27"/>
                                        </p:tgtEl>
                                        <p:attrNameLst>
                                          <p:attrName>ppt_y</p:attrName>
                                        </p:attrNameLst>
                                      </p:cBhvr>
                                      <p:tavLst>
                                        <p:tav tm="0" fmla="#ppt_y-sin(pi*$)/27">
                                          <p:val>
                                            <p:fltVal val="0"/>
                                          </p:val>
                                        </p:tav>
                                        <p:tav tm="100000">
                                          <p:val>
                                            <p:fltVal val="1"/>
                                          </p:val>
                                        </p:tav>
                                      </p:tavLst>
                                    </p:anim>
                                    <p:anim calcmode="lin" valueType="num">
                                      <p:cBhvr>
                                        <p:cTn id="134" dur="164" tmFilter="0, 0; 0.125,0.2665; 0.25,0.4; 0.375,0.465; 0.5,0.5;  0.625,0.535; 0.75,0.6; 0.875,0.7335; 1,1">
                                          <p:stCondLst>
                                            <p:cond delay="1656"/>
                                          </p:stCondLst>
                                        </p:cTn>
                                        <p:tgtEl>
                                          <p:spTgt spid="27"/>
                                        </p:tgtEl>
                                        <p:attrNameLst>
                                          <p:attrName>ppt_y</p:attrName>
                                        </p:attrNameLst>
                                      </p:cBhvr>
                                      <p:tavLst>
                                        <p:tav tm="0" fmla="#ppt_y-sin(pi*$)/81">
                                          <p:val>
                                            <p:fltVal val="0"/>
                                          </p:val>
                                        </p:tav>
                                        <p:tav tm="100000">
                                          <p:val>
                                            <p:fltVal val="1"/>
                                          </p:val>
                                        </p:tav>
                                      </p:tavLst>
                                    </p:anim>
                                    <p:animScale>
                                      <p:cBhvr>
                                        <p:cTn id="135" dur="26">
                                          <p:stCondLst>
                                            <p:cond delay="650"/>
                                          </p:stCondLst>
                                        </p:cTn>
                                        <p:tgtEl>
                                          <p:spTgt spid="27"/>
                                        </p:tgtEl>
                                      </p:cBhvr>
                                      <p:to x="100000" y="60000"/>
                                    </p:animScale>
                                    <p:animScale>
                                      <p:cBhvr>
                                        <p:cTn id="136" dur="166" decel="50000">
                                          <p:stCondLst>
                                            <p:cond delay="676"/>
                                          </p:stCondLst>
                                        </p:cTn>
                                        <p:tgtEl>
                                          <p:spTgt spid="27"/>
                                        </p:tgtEl>
                                      </p:cBhvr>
                                      <p:to x="100000" y="100000"/>
                                    </p:animScale>
                                    <p:animScale>
                                      <p:cBhvr>
                                        <p:cTn id="137" dur="26">
                                          <p:stCondLst>
                                            <p:cond delay="1312"/>
                                          </p:stCondLst>
                                        </p:cTn>
                                        <p:tgtEl>
                                          <p:spTgt spid="27"/>
                                        </p:tgtEl>
                                      </p:cBhvr>
                                      <p:to x="100000" y="80000"/>
                                    </p:animScale>
                                    <p:animScale>
                                      <p:cBhvr>
                                        <p:cTn id="138" dur="166" decel="50000">
                                          <p:stCondLst>
                                            <p:cond delay="1338"/>
                                          </p:stCondLst>
                                        </p:cTn>
                                        <p:tgtEl>
                                          <p:spTgt spid="27"/>
                                        </p:tgtEl>
                                      </p:cBhvr>
                                      <p:to x="100000" y="100000"/>
                                    </p:animScale>
                                    <p:animScale>
                                      <p:cBhvr>
                                        <p:cTn id="139" dur="26">
                                          <p:stCondLst>
                                            <p:cond delay="1642"/>
                                          </p:stCondLst>
                                        </p:cTn>
                                        <p:tgtEl>
                                          <p:spTgt spid="27"/>
                                        </p:tgtEl>
                                      </p:cBhvr>
                                      <p:to x="100000" y="90000"/>
                                    </p:animScale>
                                    <p:animScale>
                                      <p:cBhvr>
                                        <p:cTn id="140" dur="166" decel="50000">
                                          <p:stCondLst>
                                            <p:cond delay="1668"/>
                                          </p:stCondLst>
                                        </p:cTn>
                                        <p:tgtEl>
                                          <p:spTgt spid="27"/>
                                        </p:tgtEl>
                                      </p:cBhvr>
                                      <p:to x="100000" y="100000"/>
                                    </p:animScale>
                                    <p:animScale>
                                      <p:cBhvr>
                                        <p:cTn id="141" dur="26">
                                          <p:stCondLst>
                                            <p:cond delay="1808"/>
                                          </p:stCondLst>
                                        </p:cTn>
                                        <p:tgtEl>
                                          <p:spTgt spid="27"/>
                                        </p:tgtEl>
                                      </p:cBhvr>
                                      <p:to x="100000" y="95000"/>
                                    </p:animScale>
                                    <p:animScale>
                                      <p:cBhvr>
                                        <p:cTn id="142" dur="166" decel="50000">
                                          <p:stCondLst>
                                            <p:cond delay="1834"/>
                                          </p:stCondLst>
                                        </p:cTn>
                                        <p:tgtEl>
                                          <p:spTgt spid="27"/>
                                        </p:tgtEl>
                                      </p:cBhvr>
                                      <p:to x="100000" y="100000"/>
                                    </p:animScale>
                                  </p:childTnLst>
                                </p:cTn>
                              </p:par>
                            </p:childTnLst>
                          </p:cTn>
                        </p:par>
                      </p:childTnLst>
                    </p:cTn>
                  </p:par>
                  <p:par>
                    <p:cTn id="143" fill="hold">
                      <p:stCondLst>
                        <p:cond delay="indefinite"/>
                      </p:stCondLst>
                      <p:childTnLst>
                        <p:par>
                          <p:cTn id="144" fill="hold">
                            <p:stCondLst>
                              <p:cond delay="0"/>
                            </p:stCondLst>
                            <p:childTnLst>
                              <p:par>
                                <p:cTn id="145" presetID="26" presetClass="entr" presetSubtype="0" fill="hold" grpId="0" nodeType="clickEffect">
                                  <p:stCondLst>
                                    <p:cond delay="0"/>
                                  </p:stCondLst>
                                  <p:childTnLst>
                                    <p:set>
                                      <p:cBhvr>
                                        <p:cTn id="146" dur="1" fill="hold">
                                          <p:stCondLst>
                                            <p:cond delay="0"/>
                                          </p:stCondLst>
                                        </p:cTn>
                                        <p:tgtEl>
                                          <p:spTgt spid="11"/>
                                        </p:tgtEl>
                                        <p:attrNameLst>
                                          <p:attrName>style.visibility</p:attrName>
                                        </p:attrNameLst>
                                      </p:cBhvr>
                                      <p:to>
                                        <p:strVal val="visible"/>
                                      </p:to>
                                    </p:set>
                                    <p:animEffect transition="in" filter="wipe(down)">
                                      <p:cBhvr>
                                        <p:cTn id="147" dur="580">
                                          <p:stCondLst>
                                            <p:cond delay="0"/>
                                          </p:stCondLst>
                                        </p:cTn>
                                        <p:tgtEl>
                                          <p:spTgt spid="11"/>
                                        </p:tgtEl>
                                      </p:cBhvr>
                                    </p:animEffect>
                                    <p:anim calcmode="lin" valueType="num">
                                      <p:cBhvr>
                                        <p:cTn id="148"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149"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150"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151"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152"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153" dur="26">
                                          <p:stCondLst>
                                            <p:cond delay="650"/>
                                          </p:stCondLst>
                                        </p:cTn>
                                        <p:tgtEl>
                                          <p:spTgt spid="11"/>
                                        </p:tgtEl>
                                      </p:cBhvr>
                                      <p:to x="100000" y="60000"/>
                                    </p:animScale>
                                    <p:animScale>
                                      <p:cBhvr>
                                        <p:cTn id="154" dur="166" decel="50000">
                                          <p:stCondLst>
                                            <p:cond delay="676"/>
                                          </p:stCondLst>
                                        </p:cTn>
                                        <p:tgtEl>
                                          <p:spTgt spid="11"/>
                                        </p:tgtEl>
                                      </p:cBhvr>
                                      <p:to x="100000" y="100000"/>
                                    </p:animScale>
                                    <p:animScale>
                                      <p:cBhvr>
                                        <p:cTn id="155" dur="26">
                                          <p:stCondLst>
                                            <p:cond delay="1312"/>
                                          </p:stCondLst>
                                        </p:cTn>
                                        <p:tgtEl>
                                          <p:spTgt spid="11"/>
                                        </p:tgtEl>
                                      </p:cBhvr>
                                      <p:to x="100000" y="80000"/>
                                    </p:animScale>
                                    <p:animScale>
                                      <p:cBhvr>
                                        <p:cTn id="156" dur="166" decel="50000">
                                          <p:stCondLst>
                                            <p:cond delay="1338"/>
                                          </p:stCondLst>
                                        </p:cTn>
                                        <p:tgtEl>
                                          <p:spTgt spid="11"/>
                                        </p:tgtEl>
                                      </p:cBhvr>
                                      <p:to x="100000" y="100000"/>
                                    </p:animScale>
                                    <p:animScale>
                                      <p:cBhvr>
                                        <p:cTn id="157" dur="26">
                                          <p:stCondLst>
                                            <p:cond delay="1642"/>
                                          </p:stCondLst>
                                        </p:cTn>
                                        <p:tgtEl>
                                          <p:spTgt spid="11"/>
                                        </p:tgtEl>
                                      </p:cBhvr>
                                      <p:to x="100000" y="90000"/>
                                    </p:animScale>
                                    <p:animScale>
                                      <p:cBhvr>
                                        <p:cTn id="158" dur="166" decel="50000">
                                          <p:stCondLst>
                                            <p:cond delay="1668"/>
                                          </p:stCondLst>
                                        </p:cTn>
                                        <p:tgtEl>
                                          <p:spTgt spid="11"/>
                                        </p:tgtEl>
                                      </p:cBhvr>
                                      <p:to x="100000" y="100000"/>
                                    </p:animScale>
                                    <p:animScale>
                                      <p:cBhvr>
                                        <p:cTn id="159" dur="26">
                                          <p:stCondLst>
                                            <p:cond delay="1808"/>
                                          </p:stCondLst>
                                        </p:cTn>
                                        <p:tgtEl>
                                          <p:spTgt spid="11"/>
                                        </p:tgtEl>
                                      </p:cBhvr>
                                      <p:to x="100000" y="95000"/>
                                    </p:animScale>
                                    <p:animScale>
                                      <p:cBhvr>
                                        <p:cTn id="160" dur="166" decel="50000">
                                          <p:stCondLst>
                                            <p:cond delay="1834"/>
                                          </p:stCondLst>
                                        </p:cTn>
                                        <p:tgtEl>
                                          <p:spTgt spid="11"/>
                                        </p:tgtEl>
                                      </p:cBhvr>
                                      <p:to x="100000" y="100000"/>
                                    </p:animScale>
                                  </p:childTnLst>
                                </p:cTn>
                              </p:par>
                            </p:childTnLst>
                          </p:cTn>
                        </p:par>
                      </p:childTnLst>
                    </p:cTn>
                  </p:par>
                  <p:par>
                    <p:cTn id="161" fill="hold">
                      <p:stCondLst>
                        <p:cond delay="indefinite"/>
                      </p:stCondLst>
                      <p:childTnLst>
                        <p:par>
                          <p:cTn id="162" fill="hold">
                            <p:stCondLst>
                              <p:cond delay="0"/>
                            </p:stCondLst>
                            <p:childTnLst>
                              <p:par>
                                <p:cTn id="163" presetID="26" presetClass="entr" presetSubtype="0" fill="hold" grpId="0" nodeType="clickEffect">
                                  <p:stCondLst>
                                    <p:cond delay="0"/>
                                  </p:stCondLst>
                                  <p:childTnLst>
                                    <p:set>
                                      <p:cBhvr>
                                        <p:cTn id="164" dur="1" fill="hold">
                                          <p:stCondLst>
                                            <p:cond delay="0"/>
                                          </p:stCondLst>
                                        </p:cTn>
                                        <p:tgtEl>
                                          <p:spTgt spid="18"/>
                                        </p:tgtEl>
                                        <p:attrNameLst>
                                          <p:attrName>style.visibility</p:attrName>
                                        </p:attrNameLst>
                                      </p:cBhvr>
                                      <p:to>
                                        <p:strVal val="visible"/>
                                      </p:to>
                                    </p:set>
                                    <p:animEffect transition="in" filter="wipe(down)">
                                      <p:cBhvr>
                                        <p:cTn id="165" dur="580">
                                          <p:stCondLst>
                                            <p:cond delay="0"/>
                                          </p:stCondLst>
                                        </p:cTn>
                                        <p:tgtEl>
                                          <p:spTgt spid="18"/>
                                        </p:tgtEl>
                                      </p:cBhvr>
                                    </p:animEffect>
                                    <p:anim calcmode="lin" valueType="num">
                                      <p:cBhvr>
                                        <p:cTn id="166" dur="1822" tmFilter="0,0; 0.14,0.36; 0.43,0.73; 0.71,0.91; 1.0,1.0">
                                          <p:stCondLst>
                                            <p:cond delay="0"/>
                                          </p:stCondLst>
                                        </p:cTn>
                                        <p:tgtEl>
                                          <p:spTgt spid="18"/>
                                        </p:tgtEl>
                                        <p:attrNameLst>
                                          <p:attrName>ppt_x</p:attrName>
                                        </p:attrNameLst>
                                      </p:cBhvr>
                                      <p:tavLst>
                                        <p:tav tm="0">
                                          <p:val>
                                            <p:strVal val="#ppt_x-0.25"/>
                                          </p:val>
                                        </p:tav>
                                        <p:tav tm="100000">
                                          <p:val>
                                            <p:strVal val="#ppt_x"/>
                                          </p:val>
                                        </p:tav>
                                      </p:tavLst>
                                    </p:anim>
                                    <p:anim calcmode="lin" valueType="num">
                                      <p:cBhvr>
                                        <p:cTn id="167" dur="664" tmFilter="0.0,0.0; 0.25,0.07; 0.50,0.2; 0.75,0.467; 1.0,1.0">
                                          <p:stCondLst>
                                            <p:cond delay="0"/>
                                          </p:stCondLst>
                                        </p:cTn>
                                        <p:tgtEl>
                                          <p:spTgt spid="18"/>
                                        </p:tgtEl>
                                        <p:attrNameLst>
                                          <p:attrName>ppt_y</p:attrName>
                                        </p:attrNameLst>
                                      </p:cBhvr>
                                      <p:tavLst>
                                        <p:tav tm="0" fmla="#ppt_y-sin(pi*$)/3">
                                          <p:val>
                                            <p:fltVal val="0.5"/>
                                          </p:val>
                                        </p:tav>
                                        <p:tav tm="100000">
                                          <p:val>
                                            <p:fltVal val="1"/>
                                          </p:val>
                                        </p:tav>
                                      </p:tavLst>
                                    </p:anim>
                                    <p:anim calcmode="lin" valueType="num">
                                      <p:cBhvr>
                                        <p:cTn id="168" dur="664" tmFilter="0, 0; 0.125,0.2665; 0.25,0.4; 0.375,0.465; 0.5,0.5;  0.625,0.535; 0.75,0.6; 0.875,0.7335; 1,1">
                                          <p:stCondLst>
                                            <p:cond delay="664"/>
                                          </p:stCondLst>
                                        </p:cTn>
                                        <p:tgtEl>
                                          <p:spTgt spid="18"/>
                                        </p:tgtEl>
                                        <p:attrNameLst>
                                          <p:attrName>ppt_y</p:attrName>
                                        </p:attrNameLst>
                                      </p:cBhvr>
                                      <p:tavLst>
                                        <p:tav tm="0" fmla="#ppt_y-sin(pi*$)/9">
                                          <p:val>
                                            <p:fltVal val="0"/>
                                          </p:val>
                                        </p:tav>
                                        <p:tav tm="100000">
                                          <p:val>
                                            <p:fltVal val="1"/>
                                          </p:val>
                                        </p:tav>
                                      </p:tavLst>
                                    </p:anim>
                                    <p:anim calcmode="lin" valueType="num">
                                      <p:cBhvr>
                                        <p:cTn id="169" dur="332" tmFilter="0, 0; 0.125,0.2665; 0.25,0.4; 0.375,0.465; 0.5,0.5;  0.625,0.535; 0.75,0.6; 0.875,0.7335; 1,1">
                                          <p:stCondLst>
                                            <p:cond delay="1324"/>
                                          </p:stCondLst>
                                        </p:cTn>
                                        <p:tgtEl>
                                          <p:spTgt spid="18"/>
                                        </p:tgtEl>
                                        <p:attrNameLst>
                                          <p:attrName>ppt_y</p:attrName>
                                        </p:attrNameLst>
                                      </p:cBhvr>
                                      <p:tavLst>
                                        <p:tav tm="0" fmla="#ppt_y-sin(pi*$)/27">
                                          <p:val>
                                            <p:fltVal val="0"/>
                                          </p:val>
                                        </p:tav>
                                        <p:tav tm="100000">
                                          <p:val>
                                            <p:fltVal val="1"/>
                                          </p:val>
                                        </p:tav>
                                      </p:tavLst>
                                    </p:anim>
                                    <p:anim calcmode="lin" valueType="num">
                                      <p:cBhvr>
                                        <p:cTn id="170" dur="164" tmFilter="0, 0; 0.125,0.2665; 0.25,0.4; 0.375,0.465; 0.5,0.5;  0.625,0.535; 0.75,0.6; 0.875,0.7335; 1,1">
                                          <p:stCondLst>
                                            <p:cond delay="1656"/>
                                          </p:stCondLst>
                                        </p:cTn>
                                        <p:tgtEl>
                                          <p:spTgt spid="18"/>
                                        </p:tgtEl>
                                        <p:attrNameLst>
                                          <p:attrName>ppt_y</p:attrName>
                                        </p:attrNameLst>
                                      </p:cBhvr>
                                      <p:tavLst>
                                        <p:tav tm="0" fmla="#ppt_y-sin(pi*$)/81">
                                          <p:val>
                                            <p:fltVal val="0"/>
                                          </p:val>
                                        </p:tav>
                                        <p:tav tm="100000">
                                          <p:val>
                                            <p:fltVal val="1"/>
                                          </p:val>
                                        </p:tav>
                                      </p:tavLst>
                                    </p:anim>
                                    <p:animScale>
                                      <p:cBhvr>
                                        <p:cTn id="171" dur="26">
                                          <p:stCondLst>
                                            <p:cond delay="650"/>
                                          </p:stCondLst>
                                        </p:cTn>
                                        <p:tgtEl>
                                          <p:spTgt spid="18"/>
                                        </p:tgtEl>
                                      </p:cBhvr>
                                      <p:to x="100000" y="60000"/>
                                    </p:animScale>
                                    <p:animScale>
                                      <p:cBhvr>
                                        <p:cTn id="172" dur="166" decel="50000">
                                          <p:stCondLst>
                                            <p:cond delay="676"/>
                                          </p:stCondLst>
                                        </p:cTn>
                                        <p:tgtEl>
                                          <p:spTgt spid="18"/>
                                        </p:tgtEl>
                                      </p:cBhvr>
                                      <p:to x="100000" y="100000"/>
                                    </p:animScale>
                                    <p:animScale>
                                      <p:cBhvr>
                                        <p:cTn id="173" dur="26">
                                          <p:stCondLst>
                                            <p:cond delay="1312"/>
                                          </p:stCondLst>
                                        </p:cTn>
                                        <p:tgtEl>
                                          <p:spTgt spid="18"/>
                                        </p:tgtEl>
                                      </p:cBhvr>
                                      <p:to x="100000" y="80000"/>
                                    </p:animScale>
                                    <p:animScale>
                                      <p:cBhvr>
                                        <p:cTn id="174" dur="166" decel="50000">
                                          <p:stCondLst>
                                            <p:cond delay="1338"/>
                                          </p:stCondLst>
                                        </p:cTn>
                                        <p:tgtEl>
                                          <p:spTgt spid="18"/>
                                        </p:tgtEl>
                                      </p:cBhvr>
                                      <p:to x="100000" y="100000"/>
                                    </p:animScale>
                                    <p:animScale>
                                      <p:cBhvr>
                                        <p:cTn id="175" dur="26">
                                          <p:stCondLst>
                                            <p:cond delay="1642"/>
                                          </p:stCondLst>
                                        </p:cTn>
                                        <p:tgtEl>
                                          <p:spTgt spid="18"/>
                                        </p:tgtEl>
                                      </p:cBhvr>
                                      <p:to x="100000" y="90000"/>
                                    </p:animScale>
                                    <p:animScale>
                                      <p:cBhvr>
                                        <p:cTn id="176" dur="166" decel="50000">
                                          <p:stCondLst>
                                            <p:cond delay="1668"/>
                                          </p:stCondLst>
                                        </p:cTn>
                                        <p:tgtEl>
                                          <p:spTgt spid="18"/>
                                        </p:tgtEl>
                                      </p:cBhvr>
                                      <p:to x="100000" y="100000"/>
                                    </p:animScale>
                                    <p:animScale>
                                      <p:cBhvr>
                                        <p:cTn id="177" dur="26">
                                          <p:stCondLst>
                                            <p:cond delay="1808"/>
                                          </p:stCondLst>
                                        </p:cTn>
                                        <p:tgtEl>
                                          <p:spTgt spid="18"/>
                                        </p:tgtEl>
                                      </p:cBhvr>
                                      <p:to x="100000" y="95000"/>
                                    </p:animScale>
                                    <p:animScale>
                                      <p:cBhvr>
                                        <p:cTn id="178" dur="166" decel="50000">
                                          <p:stCondLst>
                                            <p:cond delay="1834"/>
                                          </p:stCondLst>
                                        </p:cTn>
                                        <p:tgtEl>
                                          <p:spTgt spid="18"/>
                                        </p:tgtEl>
                                      </p:cBhvr>
                                      <p:to x="100000" y="100000"/>
                                    </p:animScale>
                                  </p:childTnLst>
                                </p:cTn>
                              </p:par>
                              <p:par>
                                <p:cTn id="179" presetID="26" presetClass="entr" presetSubtype="0" fill="hold" nodeType="withEffect">
                                  <p:stCondLst>
                                    <p:cond delay="0"/>
                                  </p:stCondLst>
                                  <p:childTnLst>
                                    <p:set>
                                      <p:cBhvr>
                                        <p:cTn id="180" dur="1" fill="hold">
                                          <p:stCondLst>
                                            <p:cond delay="0"/>
                                          </p:stCondLst>
                                        </p:cTn>
                                        <p:tgtEl>
                                          <p:spTgt spid="19"/>
                                        </p:tgtEl>
                                        <p:attrNameLst>
                                          <p:attrName>style.visibility</p:attrName>
                                        </p:attrNameLst>
                                      </p:cBhvr>
                                      <p:to>
                                        <p:strVal val="visible"/>
                                      </p:to>
                                    </p:set>
                                    <p:animEffect transition="in" filter="wipe(down)">
                                      <p:cBhvr>
                                        <p:cTn id="181" dur="580">
                                          <p:stCondLst>
                                            <p:cond delay="0"/>
                                          </p:stCondLst>
                                        </p:cTn>
                                        <p:tgtEl>
                                          <p:spTgt spid="19"/>
                                        </p:tgtEl>
                                      </p:cBhvr>
                                    </p:animEffect>
                                    <p:anim calcmode="lin" valueType="num">
                                      <p:cBhvr>
                                        <p:cTn id="182" dur="1822" tmFilter="0,0; 0.14,0.36; 0.43,0.73; 0.71,0.91; 1.0,1.0">
                                          <p:stCondLst>
                                            <p:cond delay="0"/>
                                          </p:stCondLst>
                                        </p:cTn>
                                        <p:tgtEl>
                                          <p:spTgt spid="19"/>
                                        </p:tgtEl>
                                        <p:attrNameLst>
                                          <p:attrName>ppt_x</p:attrName>
                                        </p:attrNameLst>
                                      </p:cBhvr>
                                      <p:tavLst>
                                        <p:tav tm="0">
                                          <p:val>
                                            <p:strVal val="#ppt_x-0.25"/>
                                          </p:val>
                                        </p:tav>
                                        <p:tav tm="100000">
                                          <p:val>
                                            <p:strVal val="#ppt_x"/>
                                          </p:val>
                                        </p:tav>
                                      </p:tavLst>
                                    </p:anim>
                                    <p:anim calcmode="lin" valueType="num">
                                      <p:cBhvr>
                                        <p:cTn id="183" dur="664" tmFilter="0.0,0.0; 0.25,0.07; 0.50,0.2; 0.75,0.467; 1.0,1.0">
                                          <p:stCondLst>
                                            <p:cond delay="0"/>
                                          </p:stCondLst>
                                        </p:cTn>
                                        <p:tgtEl>
                                          <p:spTgt spid="19"/>
                                        </p:tgtEl>
                                        <p:attrNameLst>
                                          <p:attrName>ppt_y</p:attrName>
                                        </p:attrNameLst>
                                      </p:cBhvr>
                                      <p:tavLst>
                                        <p:tav tm="0" fmla="#ppt_y-sin(pi*$)/3">
                                          <p:val>
                                            <p:fltVal val="0.5"/>
                                          </p:val>
                                        </p:tav>
                                        <p:tav tm="100000">
                                          <p:val>
                                            <p:fltVal val="1"/>
                                          </p:val>
                                        </p:tav>
                                      </p:tavLst>
                                    </p:anim>
                                    <p:anim calcmode="lin" valueType="num">
                                      <p:cBhvr>
                                        <p:cTn id="184" dur="664" tmFilter="0, 0; 0.125,0.2665; 0.25,0.4; 0.375,0.465; 0.5,0.5;  0.625,0.535; 0.75,0.6; 0.875,0.7335; 1,1">
                                          <p:stCondLst>
                                            <p:cond delay="664"/>
                                          </p:stCondLst>
                                        </p:cTn>
                                        <p:tgtEl>
                                          <p:spTgt spid="19"/>
                                        </p:tgtEl>
                                        <p:attrNameLst>
                                          <p:attrName>ppt_y</p:attrName>
                                        </p:attrNameLst>
                                      </p:cBhvr>
                                      <p:tavLst>
                                        <p:tav tm="0" fmla="#ppt_y-sin(pi*$)/9">
                                          <p:val>
                                            <p:fltVal val="0"/>
                                          </p:val>
                                        </p:tav>
                                        <p:tav tm="100000">
                                          <p:val>
                                            <p:fltVal val="1"/>
                                          </p:val>
                                        </p:tav>
                                      </p:tavLst>
                                    </p:anim>
                                    <p:anim calcmode="lin" valueType="num">
                                      <p:cBhvr>
                                        <p:cTn id="185" dur="332" tmFilter="0, 0; 0.125,0.2665; 0.25,0.4; 0.375,0.465; 0.5,0.5;  0.625,0.535; 0.75,0.6; 0.875,0.7335; 1,1">
                                          <p:stCondLst>
                                            <p:cond delay="1324"/>
                                          </p:stCondLst>
                                        </p:cTn>
                                        <p:tgtEl>
                                          <p:spTgt spid="19"/>
                                        </p:tgtEl>
                                        <p:attrNameLst>
                                          <p:attrName>ppt_y</p:attrName>
                                        </p:attrNameLst>
                                      </p:cBhvr>
                                      <p:tavLst>
                                        <p:tav tm="0" fmla="#ppt_y-sin(pi*$)/27">
                                          <p:val>
                                            <p:fltVal val="0"/>
                                          </p:val>
                                        </p:tav>
                                        <p:tav tm="100000">
                                          <p:val>
                                            <p:fltVal val="1"/>
                                          </p:val>
                                        </p:tav>
                                      </p:tavLst>
                                    </p:anim>
                                    <p:anim calcmode="lin" valueType="num">
                                      <p:cBhvr>
                                        <p:cTn id="186" dur="164" tmFilter="0, 0; 0.125,0.2665; 0.25,0.4; 0.375,0.465; 0.5,0.5;  0.625,0.535; 0.75,0.6; 0.875,0.7335; 1,1">
                                          <p:stCondLst>
                                            <p:cond delay="1656"/>
                                          </p:stCondLst>
                                        </p:cTn>
                                        <p:tgtEl>
                                          <p:spTgt spid="19"/>
                                        </p:tgtEl>
                                        <p:attrNameLst>
                                          <p:attrName>ppt_y</p:attrName>
                                        </p:attrNameLst>
                                      </p:cBhvr>
                                      <p:tavLst>
                                        <p:tav tm="0" fmla="#ppt_y-sin(pi*$)/81">
                                          <p:val>
                                            <p:fltVal val="0"/>
                                          </p:val>
                                        </p:tav>
                                        <p:tav tm="100000">
                                          <p:val>
                                            <p:fltVal val="1"/>
                                          </p:val>
                                        </p:tav>
                                      </p:tavLst>
                                    </p:anim>
                                    <p:animScale>
                                      <p:cBhvr>
                                        <p:cTn id="187" dur="26">
                                          <p:stCondLst>
                                            <p:cond delay="650"/>
                                          </p:stCondLst>
                                        </p:cTn>
                                        <p:tgtEl>
                                          <p:spTgt spid="19"/>
                                        </p:tgtEl>
                                      </p:cBhvr>
                                      <p:to x="100000" y="60000"/>
                                    </p:animScale>
                                    <p:animScale>
                                      <p:cBhvr>
                                        <p:cTn id="188" dur="166" decel="50000">
                                          <p:stCondLst>
                                            <p:cond delay="676"/>
                                          </p:stCondLst>
                                        </p:cTn>
                                        <p:tgtEl>
                                          <p:spTgt spid="19"/>
                                        </p:tgtEl>
                                      </p:cBhvr>
                                      <p:to x="100000" y="100000"/>
                                    </p:animScale>
                                    <p:animScale>
                                      <p:cBhvr>
                                        <p:cTn id="189" dur="26">
                                          <p:stCondLst>
                                            <p:cond delay="1312"/>
                                          </p:stCondLst>
                                        </p:cTn>
                                        <p:tgtEl>
                                          <p:spTgt spid="19"/>
                                        </p:tgtEl>
                                      </p:cBhvr>
                                      <p:to x="100000" y="80000"/>
                                    </p:animScale>
                                    <p:animScale>
                                      <p:cBhvr>
                                        <p:cTn id="190" dur="166" decel="50000">
                                          <p:stCondLst>
                                            <p:cond delay="1338"/>
                                          </p:stCondLst>
                                        </p:cTn>
                                        <p:tgtEl>
                                          <p:spTgt spid="19"/>
                                        </p:tgtEl>
                                      </p:cBhvr>
                                      <p:to x="100000" y="100000"/>
                                    </p:animScale>
                                    <p:animScale>
                                      <p:cBhvr>
                                        <p:cTn id="191" dur="26">
                                          <p:stCondLst>
                                            <p:cond delay="1642"/>
                                          </p:stCondLst>
                                        </p:cTn>
                                        <p:tgtEl>
                                          <p:spTgt spid="19"/>
                                        </p:tgtEl>
                                      </p:cBhvr>
                                      <p:to x="100000" y="90000"/>
                                    </p:animScale>
                                    <p:animScale>
                                      <p:cBhvr>
                                        <p:cTn id="192" dur="166" decel="50000">
                                          <p:stCondLst>
                                            <p:cond delay="1668"/>
                                          </p:stCondLst>
                                        </p:cTn>
                                        <p:tgtEl>
                                          <p:spTgt spid="19"/>
                                        </p:tgtEl>
                                      </p:cBhvr>
                                      <p:to x="100000" y="100000"/>
                                    </p:animScale>
                                    <p:animScale>
                                      <p:cBhvr>
                                        <p:cTn id="193" dur="26">
                                          <p:stCondLst>
                                            <p:cond delay="1808"/>
                                          </p:stCondLst>
                                        </p:cTn>
                                        <p:tgtEl>
                                          <p:spTgt spid="19"/>
                                        </p:tgtEl>
                                      </p:cBhvr>
                                      <p:to x="100000" y="95000"/>
                                    </p:animScale>
                                    <p:animScale>
                                      <p:cBhvr>
                                        <p:cTn id="194" dur="166" decel="50000">
                                          <p:stCondLst>
                                            <p:cond delay="1834"/>
                                          </p:stCondLst>
                                        </p:cTn>
                                        <p:tgtEl>
                                          <p:spTgt spid="19"/>
                                        </p:tgtEl>
                                      </p:cBhvr>
                                      <p:to x="100000" y="100000"/>
                                    </p:animScale>
                                  </p:childTnLst>
                                </p:cTn>
                              </p:par>
                            </p:childTnLst>
                          </p:cTn>
                        </p:par>
                      </p:childTnLst>
                    </p:cTn>
                  </p:par>
                  <p:par>
                    <p:cTn id="195" fill="hold">
                      <p:stCondLst>
                        <p:cond delay="indefinite"/>
                      </p:stCondLst>
                      <p:childTnLst>
                        <p:par>
                          <p:cTn id="196" fill="hold">
                            <p:stCondLst>
                              <p:cond delay="0"/>
                            </p:stCondLst>
                            <p:childTnLst>
                              <p:par>
                                <p:cTn id="197" presetID="26" presetClass="entr" presetSubtype="0" fill="hold" grpId="0" nodeType="clickEffect">
                                  <p:stCondLst>
                                    <p:cond delay="0"/>
                                  </p:stCondLst>
                                  <p:childTnLst>
                                    <p:set>
                                      <p:cBhvr>
                                        <p:cTn id="198" dur="1" fill="hold">
                                          <p:stCondLst>
                                            <p:cond delay="0"/>
                                          </p:stCondLst>
                                        </p:cTn>
                                        <p:tgtEl>
                                          <p:spTgt spid="20"/>
                                        </p:tgtEl>
                                        <p:attrNameLst>
                                          <p:attrName>style.visibility</p:attrName>
                                        </p:attrNameLst>
                                      </p:cBhvr>
                                      <p:to>
                                        <p:strVal val="visible"/>
                                      </p:to>
                                    </p:set>
                                    <p:animEffect transition="in" filter="wipe(down)">
                                      <p:cBhvr>
                                        <p:cTn id="199" dur="580">
                                          <p:stCondLst>
                                            <p:cond delay="0"/>
                                          </p:stCondLst>
                                        </p:cTn>
                                        <p:tgtEl>
                                          <p:spTgt spid="20"/>
                                        </p:tgtEl>
                                      </p:cBhvr>
                                    </p:animEffect>
                                    <p:anim calcmode="lin" valueType="num">
                                      <p:cBhvr>
                                        <p:cTn id="200" dur="1822" tmFilter="0,0; 0.14,0.36; 0.43,0.73; 0.71,0.91; 1.0,1.0">
                                          <p:stCondLst>
                                            <p:cond delay="0"/>
                                          </p:stCondLst>
                                        </p:cTn>
                                        <p:tgtEl>
                                          <p:spTgt spid="20"/>
                                        </p:tgtEl>
                                        <p:attrNameLst>
                                          <p:attrName>ppt_x</p:attrName>
                                        </p:attrNameLst>
                                      </p:cBhvr>
                                      <p:tavLst>
                                        <p:tav tm="0">
                                          <p:val>
                                            <p:strVal val="#ppt_x-0.25"/>
                                          </p:val>
                                        </p:tav>
                                        <p:tav tm="100000">
                                          <p:val>
                                            <p:strVal val="#ppt_x"/>
                                          </p:val>
                                        </p:tav>
                                      </p:tavLst>
                                    </p:anim>
                                    <p:anim calcmode="lin" valueType="num">
                                      <p:cBhvr>
                                        <p:cTn id="201" dur="664" tmFilter="0.0,0.0; 0.25,0.07; 0.50,0.2; 0.75,0.467; 1.0,1.0">
                                          <p:stCondLst>
                                            <p:cond delay="0"/>
                                          </p:stCondLst>
                                        </p:cTn>
                                        <p:tgtEl>
                                          <p:spTgt spid="20"/>
                                        </p:tgtEl>
                                        <p:attrNameLst>
                                          <p:attrName>ppt_y</p:attrName>
                                        </p:attrNameLst>
                                      </p:cBhvr>
                                      <p:tavLst>
                                        <p:tav tm="0" fmla="#ppt_y-sin(pi*$)/3">
                                          <p:val>
                                            <p:fltVal val="0.5"/>
                                          </p:val>
                                        </p:tav>
                                        <p:tav tm="100000">
                                          <p:val>
                                            <p:fltVal val="1"/>
                                          </p:val>
                                        </p:tav>
                                      </p:tavLst>
                                    </p:anim>
                                    <p:anim calcmode="lin" valueType="num">
                                      <p:cBhvr>
                                        <p:cTn id="202" dur="664" tmFilter="0, 0; 0.125,0.2665; 0.25,0.4; 0.375,0.465; 0.5,0.5;  0.625,0.535; 0.75,0.6; 0.875,0.7335; 1,1">
                                          <p:stCondLst>
                                            <p:cond delay="664"/>
                                          </p:stCondLst>
                                        </p:cTn>
                                        <p:tgtEl>
                                          <p:spTgt spid="20"/>
                                        </p:tgtEl>
                                        <p:attrNameLst>
                                          <p:attrName>ppt_y</p:attrName>
                                        </p:attrNameLst>
                                      </p:cBhvr>
                                      <p:tavLst>
                                        <p:tav tm="0" fmla="#ppt_y-sin(pi*$)/9">
                                          <p:val>
                                            <p:fltVal val="0"/>
                                          </p:val>
                                        </p:tav>
                                        <p:tav tm="100000">
                                          <p:val>
                                            <p:fltVal val="1"/>
                                          </p:val>
                                        </p:tav>
                                      </p:tavLst>
                                    </p:anim>
                                    <p:anim calcmode="lin" valueType="num">
                                      <p:cBhvr>
                                        <p:cTn id="203" dur="332" tmFilter="0, 0; 0.125,0.2665; 0.25,0.4; 0.375,0.465; 0.5,0.5;  0.625,0.535; 0.75,0.6; 0.875,0.7335; 1,1">
                                          <p:stCondLst>
                                            <p:cond delay="1324"/>
                                          </p:stCondLst>
                                        </p:cTn>
                                        <p:tgtEl>
                                          <p:spTgt spid="20"/>
                                        </p:tgtEl>
                                        <p:attrNameLst>
                                          <p:attrName>ppt_y</p:attrName>
                                        </p:attrNameLst>
                                      </p:cBhvr>
                                      <p:tavLst>
                                        <p:tav tm="0" fmla="#ppt_y-sin(pi*$)/27">
                                          <p:val>
                                            <p:fltVal val="0"/>
                                          </p:val>
                                        </p:tav>
                                        <p:tav tm="100000">
                                          <p:val>
                                            <p:fltVal val="1"/>
                                          </p:val>
                                        </p:tav>
                                      </p:tavLst>
                                    </p:anim>
                                    <p:anim calcmode="lin" valueType="num">
                                      <p:cBhvr>
                                        <p:cTn id="204" dur="164" tmFilter="0, 0; 0.125,0.2665; 0.25,0.4; 0.375,0.465; 0.5,0.5;  0.625,0.535; 0.75,0.6; 0.875,0.7335; 1,1">
                                          <p:stCondLst>
                                            <p:cond delay="1656"/>
                                          </p:stCondLst>
                                        </p:cTn>
                                        <p:tgtEl>
                                          <p:spTgt spid="20"/>
                                        </p:tgtEl>
                                        <p:attrNameLst>
                                          <p:attrName>ppt_y</p:attrName>
                                        </p:attrNameLst>
                                      </p:cBhvr>
                                      <p:tavLst>
                                        <p:tav tm="0" fmla="#ppt_y-sin(pi*$)/81">
                                          <p:val>
                                            <p:fltVal val="0"/>
                                          </p:val>
                                        </p:tav>
                                        <p:tav tm="100000">
                                          <p:val>
                                            <p:fltVal val="1"/>
                                          </p:val>
                                        </p:tav>
                                      </p:tavLst>
                                    </p:anim>
                                    <p:animScale>
                                      <p:cBhvr>
                                        <p:cTn id="205" dur="26">
                                          <p:stCondLst>
                                            <p:cond delay="650"/>
                                          </p:stCondLst>
                                        </p:cTn>
                                        <p:tgtEl>
                                          <p:spTgt spid="20"/>
                                        </p:tgtEl>
                                      </p:cBhvr>
                                      <p:to x="100000" y="60000"/>
                                    </p:animScale>
                                    <p:animScale>
                                      <p:cBhvr>
                                        <p:cTn id="206" dur="166" decel="50000">
                                          <p:stCondLst>
                                            <p:cond delay="676"/>
                                          </p:stCondLst>
                                        </p:cTn>
                                        <p:tgtEl>
                                          <p:spTgt spid="20"/>
                                        </p:tgtEl>
                                      </p:cBhvr>
                                      <p:to x="100000" y="100000"/>
                                    </p:animScale>
                                    <p:animScale>
                                      <p:cBhvr>
                                        <p:cTn id="207" dur="26">
                                          <p:stCondLst>
                                            <p:cond delay="1312"/>
                                          </p:stCondLst>
                                        </p:cTn>
                                        <p:tgtEl>
                                          <p:spTgt spid="20"/>
                                        </p:tgtEl>
                                      </p:cBhvr>
                                      <p:to x="100000" y="80000"/>
                                    </p:animScale>
                                    <p:animScale>
                                      <p:cBhvr>
                                        <p:cTn id="208" dur="166" decel="50000">
                                          <p:stCondLst>
                                            <p:cond delay="1338"/>
                                          </p:stCondLst>
                                        </p:cTn>
                                        <p:tgtEl>
                                          <p:spTgt spid="20"/>
                                        </p:tgtEl>
                                      </p:cBhvr>
                                      <p:to x="100000" y="100000"/>
                                    </p:animScale>
                                    <p:animScale>
                                      <p:cBhvr>
                                        <p:cTn id="209" dur="26">
                                          <p:stCondLst>
                                            <p:cond delay="1642"/>
                                          </p:stCondLst>
                                        </p:cTn>
                                        <p:tgtEl>
                                          <p:spTgt spid="20"/>
                                        </p:tgtEl>
                                      </p:cBhvr>
                                      <p:to x="100000" y="90000"/>
                                    </p:animScale>
                                    <p:animScale>
                                      <p:cBhvr>
                                        <p:cTn id="210" dur="166" decel="50000">
                                          <p:stCondLst>
                                            <p:cond delay="1668"/>
                                          </p:stCondLst>
                                        </p:cTn>
                                        <p:tgtEl>
                                          <p:spTgt spid="20"/>
                                        </p:tgtEl>
                                      </p:cBhvr>
                                      <p:to x="100000" y="100000"/>
                                    </p:animScale>
                                    <p:animScale>
                                      <p:cBhvr>
                                        <p:cTn id="211" dur="26">
                                          <p:stCondLst>
                                            <p:cond delay="1808"/>
                                          </p:stCondLst>
                                        </p:cTn>
                                        <p:tgtEl>
                                          <p:spTgt spid="20"/>
                                        </p:tgtEl>
                                      </p:cBhvr>
                                      <p:to x="100000" y="95000"/>
                                    </p:animScale>
                                    <p:animScale>
                                      <p:cBhvr>
                                        <p:cTn id="212" dur="166" decel="50000">
                                          <p:stCondLst>
                                            <p:cond delay="1834"/>
                                          </p:stCondLst>
                                        </p:cTn>
                                        <p:tgtEl>
                                          <p:spTgt spid="20"/>
                                        </p:tgtEl>
                                      </p:cBhvr>
                                      <p:to x="100000" y="100000"/>
                                    </p:animScale>
                                  </p:childTnLst>
                                </p:cTn>
                              </p:par>
                            </p:childTnLst>
                          </p:cTn>
                        </p:par>
                      </p:childTnLst>
                    </p:cTn>
                  </p:par>
                  <p:par>
                    <p:cTn id="213" fill="hold">
                      <p:stCondLst>
                        <p:cond delay="indefinite"/>
                      </p:stCondLst>
                      <p:childTnLst>
                        <p:par>
                          <p:cTn id="214" fill="hold">
                            <p:stCondLst>
                              <p:cond delay="0"/>
                            </p:stCondLst>
                            <p:childTnLst>
                              <p:par>
                                <p:cTn id="215" presetID="4" presetClass="entr" presetSubtype="16" fill="hold" nodeType="clickEffect">
                                  <p:stCondLst>
                                    <p:cond delay="0"/>
                                  </p:stCondLst>
                                  <p:childTnLst>
                                    <p:set>
                                      <p:cBhvr>
                                        <p:cTn id="216" dur="1" fill="hold">
                                          <p:stCondLst>
                                            <p:cond delay="0"/>
                                          </p:stCondLst>
                                        </p:cTn>
                                        <p:tgtEl>
                                          <p:spTgt spid="10"/>
                                        </p:tgtEl>
                                        <p:attrNameLst>
                                          <p:attrName>style.visibility</p:attrName>
                                        </p:attrNameLst>
                                      </p:cBhvr>
                                      <p:to>
                                        <p:strVal val="visible"/>
                                      </p:to>
                                    </p:set>
                                    <p:animEffect transition="in" filter="box(in)">
                                      <p:cBhvr>
                                        <p:cTn id="217" dur="2000"/>
                                        <p:tgtEl>
                                          <p:spTgt spid="10"/>
                                        </p:tgtEl>
                                      </p:cBhvr>
                                    </p:animEffect>
                                  </p:childTnLst>
                                </p:cTn>
                              </p:par>
                            </p:childTnLst>
                          </p:cTn>
                        </p:par>
                      </p:childTnLst>
                    </p:cTn>
                  </p:par>
                  <p:par>
                    <p:cTn id="218" fill="hold">
                      <p:stCondLst>
                        <p:cond delay="indefinite"/>
                      </p:stCondLst>
                      <p:childTnLst>
                        <p:par>
                          <p:cTn id="219" fill="hold">
                            <p:stCondLst>
                              <p:cond delay="0"/>
                            </p:stCondLst>
                            <p:childTnLst>
                              <p:par>
                                <p:cTn id="220" presetID="26" presetClass="entr" presetSubtype="0" fill="hold" grpId="0" nodeType="clickEffect">
                                  <p:stCondLst>
                                    <p:cond delay="0"/>
                                  </p:stCondLst>
                                  <p:childTnLst>
                                    <p:set>
                                      <p:cBhvr>
                                        <p:cTn id="221" dur="1" fill="hold">
                                          <p:stCondLst>
                                            <p:cond delay="0"/>
                                          </p:stCondLst>
                                        </p:cTn>
                                        <p:tgtEl>
                                          <p:spTgt spid="3"/>
                                        </p:tgtEl>
                                        <p:attrNameLst>
                                          <p:attrName>style.visibility</p:attrName>
                                        </p:attrNameLst>
                                      </p:cBhvr>
                                      <p:to>
                                        <p:strVal val="visible"/>
                                      </p:to>
                                    </p:set>
                                    <p:animEffect transition="in" filter="wipe(down)">
                                      <p:cBhvr>
                                        <p:cTn id="222" dur="580">
                                          <p:stCondLst>
                                            <p:cond delay="0"/>
                                          </p:stCondLst>
                                        </p:cTn>
                                        <p:tgtEl>
                                          <p:spTgt spid="3"/>
                                        </p:tgtEl>
                                      </p:cBhvr>
                                    </p:animEffect>
                                    <p:anim calcmode="lin" valueType="num">
                                      <p:cBhvr>
                                        <p:cTn id="223"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224"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225"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226"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227"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228" dur="26">
                                          <p:stCondLst>
                                            <p:cond delay="650"/>
                                          </p:stCondLst>
                                        </p:cTn>
                                        <p:tgtEl>
                                          <p:spTgt spid="3"/>
                                        </p:tgtEl>
                                      </p:cBhvr>
                                      <p:to x="100000" y="60000"/>
                                    </p:animScale>
                                    <p:animScale>
                                      <p:cBhvr>
                                        <p:cTn id="229" dur="166" decel="50000">
                                          <p:stCondLst>
                                            <p:cond delay="676"/>
                                          </p:stCondLst>
                                        </p:cTn>
                                        <p:tgtEl>
                                          <p:spTgt spid="3"/>
                                        </p:tgtEl>
                                      </p:cBhvr>
                                      <p:to x="100000" y="100000"/>
                                    </p:animScale>
                                    <p:animScale>
                                      <p:cBhvr>
                                        <p:cTn id="230" dur="26">
                                          <p:stCondLst>
                                            <p:cond delay="1312"/>
                                          </p:stCondLst>
                                        </p:cTn>
                                        <p:tgtEl>
                                          <p:spTgt spid="3"/>
                                        </p:tgtEl>
                                      </p:cBhvr>
                                      <p:to x="100000" y="80000"/>
                                    </p:animScale>
                                    <p:animScale>
                                      <p:cBhvr>
                                        <p:cTn id="231" dur="166" decel="50000">
                                          <p:stCondLst>
                                            <p:cond delay="1338"/>
                                          </p:stCondLst>
                                        </p:cTn>
                                        <p:tgtEl>
                                          <p:spTgt spid="3"/>
                                        </p:tgtEl>
                                      </p:cBhvr>
                                      <p:to x="100000" y="100000"/>
                                    </p:animScale>
                                    <p:animScale>
                                      <p:cBhvr>
                                        <p:cTn id="232" dur="26">
                                          <p:stCondLst>
                                            <p:cond delay="1642"/>
                                          </p:stCondLst>
                                        </p:cTn>
                                        <p:tgtEl>
                                          <p:spTgt spid="3"/>
                                        </p:tgtEl>
                                      </p:cBhvr>
                                      <p:to x="100000" y="90000"/>
                                    </p:animScale>
                                    <p:animScale>
                                      <p:cBhvr>
                                        <p:cTn id="233" dur="166" decel="50000">
                                          <p:stCondLst>
                                            <p:cond delay="1668"/>
                                          </p:stCondLst>
                                        </p:cTn>
                                        <p:tgtEl>
                                          <p:spTgt spid="3"/>
                                        </p:tgtEl>
                                      </p:cBhvr>
                                      <p:to x="100000" y="100000"/>
                                    </p:animScale>
                                    <p:animScale>
                                      <p:cBhvr>
                                        <p:cTn id="234" dur="26">
                                          <p:stCondLst>
                                            <p:cond delay="1808"/>
                                          </p:stCondLst>
                                        </p:cTn>
                                        <p:tgtEl>
                                          <p:spTgt spid="3"/>
                                        </p:tgtEl>
                                      </p:cBhvr>
                                      <p:to x="100000" y="95000"/>
                                    </p:animScale>
                                    <p:animScale>
                                      <p:cBhvr>
                                        <p:cTn id="235" dur="166" decel="50000">
                                          <p:stCondLst>
                                            <p:cond delay="1834"/>
                                          </p:stCondLst>
                                        </p:cTn>
                                        <p:tgtEl>
                                          <p:spTgt spid="3"/>
                                        </p:tgtEl>
                                      </p:cBhvr>
                                      <p:to x="100000" y="100000"/>
                                    </p:animScale>
                                  </p:childTnLst>
                                </p:cTn>
                              </p:par>
                            </p:childTnLst>
                          </p:cTn>
                        </p:par>
                      </p:childTnLst>
                    </p:cTn>
                  </p:par>
                  <p:par>
                    <p:cTn id="236" fill="hold">
                      <p:stCondLst>
                        <p:cond delay="indefinite"/>
                      </p:stCondLst>
                      <p:childTnLst>
                        <p:par>
                          <p:cTn id="237" fill="hold">
                            <p:stCondLst>
                              <p:cond delay="0"/>
                            </p:stCondLst>
                            <p:childTnLst>
                              <p:par>
                                <p:cTn id="238" presetID="26" presetClass="entr" presetSubtype="0" fill="hold" grpId="0" nodeType="clickEffect">
                                  <p:stCondLst>
                                    <p:cond delay="0"/>
                                  </p:stCondLst>
                                  <p:childTnLst>
                                    <p:set>
                                      <p:cBhvr>
                                        <p:cTn id="239" dur="1" fill="hold">
                                          <p:stCondLst>
                                            <p:cond delay="0"/>
                                          </p:stCondLst>
                                        </p:cTn>
                                        <p:tgtEl>
                                          <p:spTgt spid="56"/>
                                        </p:tgtEl>
                                        <p:attrNameLst>
                                          <p:attrName>style.visibility</p:attrName>
                                        </p:attrNameLst>
                                      </p:cBhvr>
                                      <p:to>
                                        <p:strVal val="visible"/>
                                      </p:to>
                                    </p:set>
                                    <p:animEffect transition="in" filter="wipe(down)">
                                      <p:cBhvr>
                                        <p:cTn id="240" dur="580">
                                          <p:stCondLst>
                                            <p:cond delay="0"/>
                                          </p:stCondLst>
                                        </p:cTn>
                                        <p:tgtEl>
                                          <p:spTgt spid="56"/>
                                        </p:tgtEl>
                                      </p:cBhvr>
                                    </p:animEffect>
                                    <p:anim calcmode="lin" valueType="num">
                                      <p:cBhvr>
                                        <p:cTn id="241" dur="1822" tmFilter="0,0; 0.14,0.36; 0.43,0.73; 0.71,0.91; 1.0,1.0">
                                          <p:stCondLst>
                                            <p:cond delay="0"/>
                                          </p:stCondLst>
                                        </p:cTn>
                                        <p:tgtEl>
                                          <p:spTgt spid="56"/>
                                        </p:tgtEl>
                                        <p:attrNameLst>
                                          <p:attrName>ppt_x</p:attrName>
                                        </p:attrNameLst>
                                      </p:cBhvr>
                                      <p:tavLst>
                                        <p:tav tm="0">
                                          <p:val>
                                            <p:strVal val="#ppt_x-0.25"/>
                                          </p:val>
                                        </p:tav>
                                        <p:tav tm="100000">
                                          <p:val>
                                            <p:strVal val="#ppt_x"/>
                                          </p:val>
                                        </p:tav>
                                      </p:tavLst>
                                    </p:anim>
                                    <p:anim calcmode="lin" valueType="num">
                                      <p:cBhvr>
                                        <p:cTn id="242" dur="664" tmFilter="0.0,0.0; 0.25,0.07; 0.50,0.2; 0.75,0.467; 1.0,1.0">
                                          <p:stCondLst>
                                            <p:cond delay="0"/>
                                          </p:stCondLst>
                                        </p:cTn>
                                        <p:tgtEl>
                                          <p:spTgt spid="56"/>
                                        </p:tgtEl>
                                        <p:attrNameLst>
                                          <p:attrName>ppt_y</p:attrName>
                                        </p:attrNameLst>
                                      </p:cBhvr>
                                      <p:tavLst>
                                        <p:tav tm="0" fmla="#ppt_y-sin(pi*$)/3">
                                          <p:val>
                                            <p:fltVal val="0.5"/>
                                          </p:val>
                                        </p:tav>
                                        <p:tav tm="100000">
                                          <p:val>
                                            <p:fltVal val="1"/>
                                          </p:val>
                                        </p:tav>
                                      </p:tavLst>
                                    </p:anim>
                                    <p:anim calcmode="lin" valueType="num">
                                      <p:cBhvr>
                                        <p:cTn id="243" dur="664" tmFilter="0, 0; 0.125,0.2665; 0.25,0.4; 0.375,0.465; 0.5,0.5;  0.625,0.535; 0.75,0.6; 0.875,0.7335; 1,1">
                                          <p:stCondLst>
                                            <p:cond delay="664"/>
                                          </p:stCondLst>
                                        </p:cTn>
                                        <p:tgtEl>
                                          <p:spTgt spid="56"/>
                                        </p:tgtEl>
                                        <p:attrNameLst>
                                          <p:attrName>ppt_y</p:attrName>
                                        </p:attrNameLst>
                                      </p:cBhvr>
                                      <p:tavLst>
                                        <p:tav tm="0" fmla="#ppt_y-sin(pi*$)/9">
                                          <p:val>
                                            <p:fltVal val="0"/>
                                          </p:val>
                                        </p:tav>
                                        <p:tav tm="100000">
                                          <p:val>
                                            <p:fltVal val="1"/>
                                          </p:val>
                                        </p:tav>
                                      </p:tavLst>
                                    </p:anim>
                                    <p:anim calcmode="lin" valueType="num">
                                      <p:cBhvr>
                                        <p:cTn id="244" dur="332" tmFilter="0, 0; 0.125,0.2665; 0.25,0.4; 0.375,0.465; 0.5,0.5;  0.625,0.535; 0.75,0.6; 0.875,0.7335; 1,1">
                                          <p:stCondLst>
                                            <p:cond delay="1324"/>
                                          </p:stCondLst>
                                        </p:cTn>
                                        <p:tgtEl>
                                          <p:spTgt spid="56"/>
                                        </p:tgtEl>
                                        <p:attrNameLst>
                                          <p:attrName>ppt_y</p:attrName>
                                        </p:attrNameLst>
                                      </p:cBhvr>
                                      <p:tavLst>
                                        <p:tav tm="0" fmla="#ppt_y-sin(pi*$)/27">
                                          <p:val>
                                            <p:fltVal val="0"/>
                                          </p:val>
                                        </p:tav>
                                        <p:tav tm="100000">
                                          <p:val>
                                            <p:fltVal val="1"/>
                                          </p:val>
                                        </p:tav>
                                      </p:tavLst>
                                    </p:anim>
                                    <p:anim calcmode="lin" valueType="num">
                                      <p:cBhvr>
                                        <p:cTn id="245" dur="164" tmFilter="0, 0; 0.125,0.2665; 0.25,0.4; 0.375,0.465; 0.5,0.5;  0.625,0.535; 0.75,0.6; 0.875,0.7335; 1,1">
                                          <p:stCondLst>
                                            <p:cond delay="1656"/>
                                          </p:stCondLst>
                                        </p:cTn>
                                        <p:tgtEl>
                                          <p:spTgt spid="56"/>
                                        </p:tgtEl>
                                        <p:attrNameLst>
                                          <p:attrName>ppt_y</p:attrName>
                                        </p:attrNameLst>
                                      </p:cBhvr>
                                      <p:tavLst>
                                        <p:tav tm="0" fmla="#ppt_y-sin(pi*$)/81">
                                          <p:val>
                                            <p:fltVal val="0"/>
                                          </p:val>
                                        </p:tav>
                                        <p:tav tm="100000">
                                          <p:val>
                                            <p:fltVal val="1"/>
                                          </p:val>
                                        </p:tav>
                                      </p:tavLst>
                                    </p:anim>
                                    <p:animScale>
                                      <p:cBhvr>
                                        <p:cTn id="246" dur="26">
                                          <p:stCondLst>
                                            <p:cond delay="650"/>
                                          </p:stCondLst>
                                        </p:cTn>
                                        <p:tgtEl>
                                          <p:spTgt spid="56"/>
                                        </p:tgtEl>
                                      </p:cBhvr>
                                      <p:to x="100000" y="60000"/>
                                    </p:animScale>
                                    <p:animScale>
                                      <p:cBhvr>
                                        <p:cTn id="247" dur="166" decel="50000">
                                          <p:stCondLst>
                                            <p:cond delay="676"/>
                                          </p:stCondLst>
                                        </p:cTn>
                                        <p:tgtEl>
                                          <p:spTgt spid="56"/>
                                        </p:tgtEl>
                                      </p:cBhvr>
                                      <p:to x="100000" y="100000"/>
                                    </p:animScale>
                                    <p:animScale>
                                      <p:cBhvr>
                                        <p:cTn id="248" dur="26">
                                          <p:stCondLst>
                                            <p:cond delay="1312"/>
                                          </p:stCondLst>
                                        </p:cTn>
                                        <p:tgtEl>
                                          <p:spTgt spid="56"/>
                                        </p:tgtEl>
                                      </p:cBhvr>
                                      <p:to x="100000" y="80000"/>
                                    </p:animScale>
                                    <p:animScale>
                                      <p:cBhvr>
                                        <p:cTn id="249" dur="166" decel="50000">
                                          <p:stCondLst>
                                            <p:cond delay="1338"/>
                                          </p:stCondLst>
                                        </p:cTn>
                                        <p:tgtEl>
                                          <p:spTgt spid="56"/>
                                        </p:tgtEl>
                                      </p:cBhvr>
                                      <p:to x="100000" y="100000"/>
                                    </p:animScale>
                                    <p:animScale>
                                      <p:cBhvr>
                                        <p:cTn id="250" dur="26">
                                          <p:stCondLst>
                                            <p:cond delay="1642"/>
                                          </p:stCondLst>
                                        </p:cTn>
                                        <p:tgtEl>
                                          <p:spTgt spid="56"/>
                                        </p:tgtEl>
                                      </p:cBhvr>
                                      <p:to x="100000" y="90000"/>
                                    </p:animScale>
                                    <p:animScale>
                                      <p:cBhvr>
                                        <p:cTn id="251" dur="166" decel="50000">
                                          <p:stCondLst>
                                            <p:cond delay="1668"/>
                                          </p:stCondLst>
                                        </p:cTn>
                                        <p:tgtEl>
                                          <p:spTgt spid="56"/>
                                        </p:tgtEl>
                                      </p:cBhvr>
                                      <p:to x="100000" y="100000"/>
                                    </p:animScale>
                                    <p:animScale>
                                      <p:cBhvr>
                                        <p:cTn id="252" dur="26">
                                          <p:stCondLst>
                                            <p:cond delay="1808"/>
                                          </p:stCondLst>
                                        </p:cTn>
                                        <p:tgtEl>
                                          <p:spTgt spid="56"/>
                                        </p:tgtEl>
                                      </p:cBhvr>
                                      <p:to x="100000" y="95000"/>
                                    </p:animScale>
                                    <p:animScale>
                                      <p:cBhvr>
                                        <p:cTn id="253" dur="166" decel="50000">
                                          <p:stCondLst>
                                            <p:cond delay="1834"/>
                                          </p:stCondLst>
                                        </p:cTn>
                                        <p:tgtEl>
                                          <p:spTgt spid="56"/>
                                        </p:tgtEl>
                                      </p:cBhvr>
                                      <p:to x="100000" y="100000"/>
                                    </p:animScale>
                                  </p:childTnLst>
                                </p:cTn>
                              </p:par>
                            </p:childTnLst>
                          </p:cTn>
                        </p:par>
                      </p:childTnLst>
                    </p:cTn>
                  </p:par>
                  <p:par>
                    <p:cTn id="254" fill="hold">
                      <p:stCondLst>
                        <p:cond delay="indefinite"/>
                      </p:stCondLst>
                      <p:childTnLst>
                        <p:par>
                          <p:cTn id="255" fill="hold">
                            <p:stCondLst>
                              <p:cond delay="0"/>
                            </p:stCondLst>
                            <p:childTnLst>
                              <p:par>
                                <p:cTn id="256" presetID="26" presetClass="entr" presetSubtype="0" fill="hold" grpId="0" nodeType="clickEffect">
                                  <p:stCondLst>
                                    <p:cond delay="0"/>
                                  </p:stCondLst>
                                  <p:childTnLst>
                                    <p:set>
                                      <p:cBhvr>
                                        <p:cTn id="257" dur="1" fill="hold">
                                          <p:stCondLst>
                                            <p:cond delay="0"/>
                                          </p:stCondLst>
                                        </p:cTn>
                                        <p:tgtEl>
                                          <p:spTgt spid="21"/>
                                        </p:tgtEl>
                                        <p:attrNameLst>
                                          <p:attrName>style.visibility</p:attrName>
                                        </p:attrNameLst>
                                      </p:cBhvr>
                                      <p:to>
                                        <p:strVal val="visible"/>
                                      </p:to>
                                    </p:set>
                                    <p:animEffect transition="in" filter="wipe(down)">
                                      <p:cBhvr>
                                        <p:cTn id="258" dur="580">
                                          <p:stCondLst>
                                            <p:cond delay="0"/>
                                          </p:stCondLst>
                                        </p:cTn>
                                        <p:tgtEl>
                                          <p:spTgt spid="21"/>
                                        </p:tgtEl>
                                      </p:cBhvr>
                                    </p:animEffect>
                                    <p:anim calcmode="lin" valueType="num">
                                      <p:cBhvr>
                                        <p:cTn id="259" dur="1822" tmFilter="0,0; 0.14,0.36; 0.43,0.73; 0.71,0.91; 1.0,1.0">
                                          <p:stCondLst>
                                            <p:cond delay="0"/>
                                          </p:stCondLst>
                                        </p:cTn>
                                        <p:tgtEl>
                                          <p:spTgt spid="21"/>
                                        </p:tgtEl>
                                        <p:attrNameLst>
                                          <p:attrName>ppt_x</p:attrName>
                                        </p:attrNameLst>
                                      </p:cBhvr>
                                      <p:tavLst>
                                        <p:tav tm="0">
                                          <p:val>
                                            <p:strVal val="#ppt_x-0.25"/>
                                          </p:val>
                                        </p:tav>
                                        <p:tav tm="100000">
                                          <p:val>
                                            <p:strVal val="#ppt_x"/>
                                          </p:val>
                                        </p:tav>
                                      </p:tavLst>
                                    </p:anim>
                                    <p:anim calcmode="lin" valueType="num">
                                      <p:cBhvr>
                                        <p:cTn id="260" dur="664" tmFilter="0.0,0.0; 0.25,0.07; 0.50,0.2; 0.75,0.467; 1.0,1.0">
                                          <p:stCondLst>
                                            <p:cond delay="0"/>
                                          </p:stCondLst>
                                        </p:cTn>
                                        <p:tgtEl>
                                          <p:spTgt spid="21"/>
                                        </p:tgtEl>
                                        <p:attrNameLst>
                                          <p:attrName>ppt_y</p:attrName>
                                        </p:attrNameLst>
                                      </p:cBhvr>
                                      <p:tavLst>
                                        <p:tav tm="0" fmla="#ppt_y-sin(pi*$)/3">
                                          <p:val>
                                            <p:fltVal val="0.5"/>
                                          </p:val>
                                        </p:tav>
                                        <p:tav tm="100000">
                                          <p:val>
                                            <p:fltVal val="1"/>
                                          </p:val>
                                        </p:tav>
                                      </p:tavLst>
                                    </p:anim>
                                    <p:anim calcmode="lin" valueType="num">
                                      <p:cBhvr>
                                        <p:cTn id="261" dur="664" tmFilter="0, 0; 0.125,0.2665; 0.25,0.4; 0.375,0.465; 0.5,0.5;  0.625,0.535; 0.75,0.6; 0.875,0.7335; 1,1">
                                          <p:stCondLst>
                                            <p:cond delay="664"/>
                                          </p:stCondLst>
                                        </p:cTn>
                                        <p:tgtEl>
                                          <p:spTgt spid="21"/>
                                        </p:tgtEl>
                                        <p:attrNameLst>
                                          <p:attrName>ppt_y</p:attrName>
                                        </p:attrNameLst>
                                      </p:cBhvr>
                                      <p:tavLst>
                                        <p:tav tm="0" fmla="#ppt_y-sin(pi*$)/9">
                                          <p:val>
                                            <p:fltVal val="0"/>
                                          </p:val>
                                        </p:tav>
                                        <p:tav tm="100000">
                                          <p:val>
                                            <p:fltVal val="1"/>
                                          </p:val>
                                        </p:tav>
                                      </p:tavLst>
                                    </p:anim>
                                    <p:anim calcmode="lin" valueType="num">
                                      <p:cBhvr>
                                        <p:cTn id="262" dur="332" tmFilter="0, 0; 0.125,0.2665; 0.25,0.4; 0.375,0.465; 0.5,0.5;  0.625,0.535; 0.75,0.6; 0.875,0.7335; 1,1">
                                          <p:stCondLst>
                                            <p:cond delay="1324"/>
                                          </p:stCondLst>
                                        </p:cTn>
                                        <p:tgtEl>
                                          <p:spTgt spid="21"/>
                                        </p:tgtEl>
                                        <p:attrNameLst>
                                          <p:attrName>ppt_y</p:attrName>
                                        </p:attrNameLst>
                                      </p:cBhvr>
                                      <p:tavLst>
                                        <p:tav tm="0" fmla="#ppt_y-sin(pi*$)/27">
                                          <p:val>
                                            <p:fltVal val="0"/>
                                          </p:val>
                                        </p:tav>
                                        <p:tav tm="100000">
                                          <p:val>
                                            <p:fltVal val="1"/>
                                          </p:val>
                                        </p:tav>
                                      </p:tavLst>
                                    </p:anim>
                                    <p:anim calcmode="lin" valueType="num">
                                      <p:cBhvr>
                                        <p:cTn id="263" dur="164" tmFilter="0, 0; 0.125,0.2665; 0.25,0.4; 0.375,0.465; 0.5,0.5;  0.625,0.535; 0.75,0.6; 0.875,0.7335; 1,1">
                                          <p:stCondLst>
                                            <p:cond delay="1656"/>
                                          </p:stCondLst>
                                        </p:cTn>
                                        <p:tgtEl>
                                          <p:spTgt spid="21"/>
                                        </p:tgtEl>
                                        <p:attrNameLst>
                                          <p:attrName>ppt_y</p:attrName>
                                        </p:attrNameLst>
                                      </p:cBhvr>
                                      <p:tavLst>
                                        <p:tav tm="0" fmla="#ppt_y-sin(pi*$)/81">
                                          <p:val>
                                            <p:fltVal val="0"/>
                                          </p:val>
                                        </p:tav>
                                        <p:tav tm="100000">
                                          <p:val>
                                            <p:fltVal val="1"/>
                                          </p:val>
                                        </p:tav>
                                      </p:tavLst>
                                    </p:anim>
                                    <p:animScale>
                                      <p:cBhvr>
                                        <p:cTn id="264" dur="26">
                                          <p:stCondLst>
                                            <p:cond delay="650"/>
                                          </p:stCondLst>
                                        </p:cTn>
                                        <p:tgtEl>
                                          <p:spTgt spid="21"/>
                                        </p:tgtEl>
                                      </p:cBhvr>
                                      <p:to x="100000" y="60000"/>
                                    </p:animScale>
                                    <p:animScale>
                                      <p:cBhvr>
                                        <p:cTn id="265" dur="166" decel="50000">
                                          <p:stCondLst>
                                            <p:cond delay="676"/>
                                          </p:stCondLst>
                                        </p:cTn>
                                        <p:tgtEl>
                                          <p:spTgt spid="21"/>
                                        </p:tgtEl>
                                      </p:cBhvr>
                                      <p:to x="100000" y="100000"/>
                                    </p:animScale>
                                    <p:animScale>
                                      <p:cBhvr>
                                        <p:cTn id="266" dur="26">
                                          <p:stCondLst>
                                            <p:cond delay="1312"/>
                                          </p:stCondLst>
                                        </p:cTn>
                                        <p:tgtEl>
                                          <p:spTgt spid="21"/>
                                        </p:tgtEl>
                                      </p:cBhvr>
                                      <p:to x="100000" y="80000"/>
                                    </p:animScale>
                                    <p:animScale>
                                      <p:cBhvr>
                                        <p:cTn id="267" dur="166" decel="50000">
                                          <p:stCondLst>
                                            <p:cond delay="1338"/>
                                          </p:stCondLst>
                                        </p:cTn>
                                        <p:tgtEl>
                                          <p:spTgt spid="21"/>
                                        </p:tgtEl>
                                      </p:cBhvr>
                                      <p:to x="100000" y="100000"/>
                                    </p:animScale>
                                    <p:animScale>
                                      <p:cBhvr>
                                        <p:cTn id="268" dur="26">
                                          <p:stCondLst>
                                            <p:cond delay="1642"/>
                                          </p:stCondLst>
                                        </p:cTn>
                                        <p:tgtEl>
                                          <p:spTgt spid="21"/>
                                        </p:tgtEl>
                                      </p:cBhvr>
                                      <p:to x="100000" y="90000"/>
                                    </p:animScale>
                                    <p:animScale>
                                      <p:cBhvr>
                                        <p:cTn id="269" dur="166" decel="50000">
                                          <p:stCondLst>
                                            <p:cond delay="1668"/>
                                          </p:stCondLst>
                                        </p:cTn>
                                        <p:tgtEl>
                                          <p:spTgt spid="21"/>
                                        </p:tgtEl>
                                      </p:cBhvr>
                                      <p:to x="100000" y="100000"/>
                                    </p:animScale>
                                    <p:animScale>
                                      <p:cBhvr>
                                        <p:cTn id="270" dur="26">
                                          <p:stCondLst>
                                            <p:cond delay="1808"/>
                                          </p:stCondLst>
                                        </p:cTn>
                                        <p:tgtEl>
                                          <p:spTgt spid="21"/>
                                        </p:tgtEl>
                                      </p:cBhvr>
                                      <p:to x="100000" y="95000"/>
                                    </p:animScale>
                                    <p:animScale>
                                      <p:cBhvr>
                                        <p:cTn id="271" dur="166" decel="50000">
                                          <p:stCondLst>
                                            <p:cond delay="1834"/>
                                          </p:stCondLst>
                                        </p:cTn>
                                        <p:tgtEl>
                                          <p:spTgt spid="21"/>
                                        </p:tgtEl>
                                      </p:cBhvr>
                                      <p:to x="100000" y="100000"/>
                                    </p:animScale>
                                  </p:childTnLst>
                                </p:cTn>
                              </p:par>
                            </p:childTnLst>
                          </p:cTn>
                        </p:par>
                      </p:childTnLst>
                    </p:cTn>
                  </p:par>
                  <p:par>
                    <p:cTn id="272" fill="hold">
                      <p:stCondLst>
                        <p:cond delay="indefinite"/>
                      </p:stCondLst>
                      <p:childTnLst>
                        <p:par>
                          <p:cTn id="273" fill="hold">
                            <p:stCondLst>
                              <p:cond delay="0"/>
                            </p:stCondLst>
                            <p:childTnLst>
                              <p:par>
                                <p:cTn id="274" presetID="26" presetClass="entr" presetSubtype="0" fill="hold" grpId="0" nodeType="clickEffect">
                                  <p:stCondLst>
                                    <p:cond delay="0"/>
                                  </p:stCondLst>
                                  <p:childTnLst>
                                    <p:set>
                                      <p:cBhvr>
                                        <p:cTn id="275" dur="1" fill="hold">
                                          <p:stCondLst>
                                            <p:cond delay="0"/>
                                          </p:stCondLst>
                                        </p:cTn>
                                        <p:tgtEl>
                                          <p:spTgt spid="23"/>
                                        </p:tgtEl>
                                        <p:attrNameLst>
                                          <p:attrName>style.visibility</p:attrName>
                                        </p:attrNameLst>
                                      </p:cBhvr>
                                      <p:to>
                                        <p:strVal val="visible"/>
                                      </p:to>
                                    </p:set>
                                    <p:animEffect transition="in" filter="wipe(down)">
                                      <p:cBhvr>
                                        <p:cTn id="276" dur="580">
                                          <p:stCondLst>
                                            <p:cond delay="0"/>
                                          </p:stCondLst>
                                        </p:cTn>
                                        <p:tgtEl>
                                          <p:spTgt spid="23"/>
                                        </p:tgtEl>
                                      </p:cBhvr>
                                    </p:animEffect>
                                    <p:anim calcmode="lin" valueType="num">
                                      <p:cBhvr>
                                        <p:cTn id="277" dur="1822" tmFilter="0,0; 0.14,0.36; 0.43,0.73; 0.71,0.91; 1.0,1.0">
                                          <p:stCondLst>
                                            <p:cond delay="0"/>
                                          </p:stCondLst>
                                        </p:cTn>
                                        <p:tgtEl>
                                          <p:spTgt spid="23"/>
                                        </p:tgtEl>
                                        <p:attrNameLst>
                                          <p:attrName>ppt_x</p:attrName>
                                        </p:attrNameLst>
                                      </p:cBhvr>
                                      <p:tavLst>
                                        <p:tav tm="0">
                                          <p:val>
                                            <p:strVal val="#ppt_x-0.25"/>
                                          </p:val>
                                        </p:tav>
                                        <p:tav tm="100000">
                                          <p:val>
                                            <p:strVal val="#ppt_x"/>
                                          </p:val>
                                        </p:tav>
                                      </p:tavLst>
                                    </p:anim>
                                    <p:anim calcmode="lin" valueType="num">
                                      <p:cBhvr>
                                        <p:cTn id="278" dur="664" tmFilter="0.0,0.0; 0.25,0.07; 0.50,0.2; 0.75,0.467; 1.0,1.0">
                                          <p:stCondLst>
                                            <p:cond delay="0"/>
                                          </p:stCondLst>
                                        </p:cTn>
                                        <p:tgtEl>
                                          <p:spTgt spid="23"/>
                                        </p:tgtEl>
                                        <p:attrNameLst>
                                          <p:attrName>ppt_y</p:attrName>
                                        </p:attrNameLst>
                                      </p:cBhvr>
                                      <p:tavLst>
                                        <p:tav tm="0" fmla="#ppt_y-sin(pi*$)/3">
                                          <p:val>
                                            <p:fltVal val="0.5"/>
                                          </p:val>
                                        </p:tav>
                                        <p:tav tm="100000">
                                          <p:val>
                                            <p:fltVal val="1"/>
                                          </p:val>
                                        </p:tav>
                                      </p:tavLst>
                                    </p:anim>
                                    <p:anim calcmode="lin" valueType="num">
                                      <p:cBhvr>
                                        <p:cTn id="279" dur="664" tmFilter="0, 0; 0.125,0.2665; 0.25,0.4; 0.375,0.465; 0.5,0.5;  0.625,0.535; 0.75,0.6; 0.875,0.7335; 1,1">
                                          <p:stCondLst>
                                            <p:cond delay="664"/>
                                          </p:stCondLst>
                                        </p:cTn>
                                        <p:tgtEl>
                                          <p:spTgt spid="23"/>
                                        </p:tgtEl>
                                        <p:attrNameLst>
                                          <p:attrName>ppt_y</p:attrName>
                                        </p:attrNameLst>
                                      </p:cBhvr>
                                      <p:tavLst>
                                        <p:tav tm="0" fmla="#ppt_y-sin(pi*$)/9">
                                          <p:val>
                                            <p:fltVal val="0"/>
                                          </p:val>
                                        </p:tav>
                                        <p:tav tm="100000">
                                          <p:val>
                                            <p:fltVal val="1"/>
                                          </p:val>
                                        </p:tav>
                                      </p:tavLst>
                                    </p:anim>
                                    <p:anim calcmode="lin" valueType="num">
                                      <p:cBhvr>
                                        <p:cTn id="280" dur="332" tmFilter="0, 0; 0.125,0.2665; 0.25,0.4; 0.375,0.465; 0.5,0.5;  0.625,0.535; 0.75,0.6; 0.875,0.7335; 1,1">
                                          <p:stCondLst>
                                            <p:cond delay="1324"/>
                                          </p:stCondLst>
                                        </p:cTn>
                                        <p:tgtEl>
                                          <p:spTgt spid="23"/>
                                        </p:tgtEl>
                                        <p:attrNameLst>
                                          <p:attrName>ppt_y</p:attrName>
                                        </p:attrNameLst>
                                      </p:cBhvr>
                                      <p:tavLst>
                                        <p:tav tm="0" fmla="#ppt_y-sin(pi*$)/27">
                                          <p:val>
                                            <p:fltVal val="0"/>
                                          </p:val>
                                        </p:tav>
                                        <p:tav tm="100000">
                                          <p:val>
                                            <p:fltVal val="1"/>
                                          </p:val>
                                        </p:tav>
                                      </p:tavLst>
                                    </p:anim>
                                    <p:anim calcmode="lin" valueType="num">
                                      <p:cBhvr>
                                        <p:cTn id="281" dur="164" tmFilter="0, 0; 0.125,0.2665; 0.25,0.4; 0.375,0.465; 0.5,0.5;  0.625,0.535; 0.75,0.6; 0.875,0.7335; 1,1">
                                          <p:stCondLst>
                                            <p:cond delay="1656"/>
                                          </p:stCondLst>
                                        </p:cTn>
                                        <p:tgtEl>
                                          <p:spTgt spid="23"/>
                                        </p:tgtEl>
                                        <p:attrNameLst>
                                          <p:attrName>ppt_y</p:attrName>
                                        </p:attrNameLst>
                                      </p:cBhvr>
                                      <p:tavLst>
                                        <p:tav tm="0" fmla="#ppt_y-sin(pi*$)/81">
                                          <p:val>
                                            <p:fltVal val="0"/>
                                          </p:val>
                                        </p:tav>
                                        <p:tav tm="100000">
                                          <p:val>
                                            <p:fltVal val="1"/>
                                          </p:val>
                                        </p:tav>
                                      </p:tavLst>
                                    </p:anim>
                                    <p:animScale>
                                      <p:cBhvr>
                                        <p:cTn id="282" dur="26">
                                          <p:stCondLst>
                                            <p:cond delay="650"/>
                                          </p:stCondLst>
                                        </p:cTn>
                                        <p:tgtEl>
                                          <p:spTgt spid="23"/>
                                        </p:tgtEl>
                                      </p:cBhvr>
                                      <p:to x="100000" y="60000"/>
                                    </p:animScale>
                                    <p:animScale>
                                      <p:cBhvr>
                                        <p:cTn id="283" dur="166" decel="50000">
                                          <p:stCondLst>
                                            <p:cond delay="676"/>
                                          </p:stCondLst>
                                        </p:cTn>
                                        <p:tgtEl>
                                          <p:spTgt spid="23"/>
                                        </p:tgtEl>
                                      </p:cBhvr>
                                      <p:to x="100000" y="100000"/>
                                    </p:animScale>
                                    <p:animScale>
                                      <p:cBhvr>
                                        <p:cTn id="284" dur="26">
                                          <p:stCondLst>
                                            <p:cond delay="1312"/>
                                          </p:stCondLst>
                                        </p:cTn>
                                        <p:tgtEl>
                                          <p:spTgt spid="23"/>
                                        </p:tgtEl>
                                      </p:cBhvr>
                                      <p:to x="100000" y="80000"/>
                                    </p:animScale>
                                    <p:animScale>
                                      <p:cBhvr>
                                        <p:cTn id="285" dur="166" decel="50000">
                                          <p:stCondLst>
                                            <p:cond delay="1338"/>
                                          </p:stCondLst>
                                        </p:cTn>
                                        <p:tgtEl>
                                          <p:spTgt spid="23"/>
                                        </p:tgtEl>
                                      </p:cBhvr>
                                      <p:to x="100000" y="100000"/>
                                    </p:animScale>
                                    <p:animScale>
                                      <p:cBhvr>
                                        <p:cTn id="286" dur="26">
                                          <p:stCondLst>
                                            <p:cond delay="1642"/>
                                          </p:stCondLst>
                                        </p:cTn>
                                        <p:tgtEl>
                                          <p:spTgt spid="23"/>
                                        </p:tgtEl>
                                      </p:cBhvr>
                                      <p:to x="100000" y="90000"/>
                                    </p:animScale>
                                    <p:animScale>
                                      <p:cBhvr>
                                        <p:cTn id="287" dur="166" decel="50000">
                                          <p:stCondLst>
                                            <p:cond delay="1668"/>
                                          </p:stCondLst>
                                        </p:cTn>
                                        <p:tgtEl>
                                          <p:spTgt spid="23"/>
                                        </p:tgtEl>
                                      </p:cBhvr>
                                      <p:to x="100000" y="100000"/>
                                    </p:animScale>
                                    <p:animScale>
                                      <p:cBhvr>
                                        <p:cTn id="288" dur="26">
                                          <p:stCondLst>
                                            <p:cond delay="1808"/>
                                          </p:stCondLst>
                                        </p:cTn>
                                        <p:tgtEl>
                                          <p:spTgt spid="23"/>
                                        </p:tgtEl>
                                      </p:cBhvr>
                                      <p:to x="100000" y="95000"/>
                                    </p:animScale>
                                    <p:animScale>
                                      <p:cBhvr>
                                        <p:cTn id="289" dur="166" decel="50000">
                                          <p:stCondLst>
                                            <p:cond delay="1834"/>
                                          </p:stCondLst>
                                        </p:cTn>
                                        <p:tgtEl>
                                          <p:spTgt spid="23"/>
                                        </p:tgtEl>
                                      </p:cBhvr>
                                      <p:to x="100000" y="100000"/>
                                    </p:animScale>
                                  </p:childTnLst>
                                </p:cTn>
                              </p:par>
                              <p:par>
                                <p:cTn id="290" presetID="26" presetClass="entr" presetSubtype="0" fill="hold" nodeType="withEffect">
                                  <p:stCondLst>
                                    <p:cond delay="0"/>
                                  </p:stCondLst>
                                  <p:childTnLst>
                                    <p:set>
                                      <p:cBhvr>
                                        <p:cTn id="291" dur="1" fill="hold">
                                          <p:stCondLst>
                                            <p:cond delay="0"/>
                                          </p:stCondLst>
                                        </p:cTn>
                                        <p:tgtEl>
                                          <p:spTgt spid="25"/>
                                        </p:tgtEl>
                                        <p:attrNameLst>
                                          <p:attrName>style.visibility</p:attrName>
                                        </p:attrNameLst>
                                      </p:cBhvr>
                                      <p:to>
                                        <p:strVal val="visible"/>
                                      </p:to>
                                    </p:set>
                                    <p:animEffect transition="in" filter="wipe(down)">
                                      <p:cBhvr>
                                        <p:cTn id="292" dur="580">
                                          <p:stCondLst>
                                            <p:cond delay="0"/>
                                          </p:stCondLst>
                                        </p:cTn>
                                        <p:tgtEl>
                                          <p:spTgt spid="25"/>
                                        </p:tgtEl>
                                      </p:cBhvr>
                                    </p:animEffect>
                                    <p:anim calcmode="lin" valueType="num">
                                      <p:cBhvr>
                                        <p:cTn id="293" dur="1822" tmFilter="0,0; 0.14,0.36; 0.43,0.73; 0.71,0.91; 1.0,1.0">
                                          <p:stCondLst>
                                            <p:cond delay="0"/>
                                          </p:stCondLst>
                                        </p:cTn>
                                        <p:tgtEl>
                                          <p:spTgt spid="25"/>
                                        </p:tgtEl>
                                        <p:attrNameLst>
                                          <p:attrName>ppt_x</p:attrName>
                                        </p:attrNameLst>
                                      </p:cBhvr>
                                      <p:tavLst>
                                        <p:tav tm="0">
                                          <p:val>
                                            <p:strVal val="#ppt_x-0.25"/>
                                          </p:val>
                                        </p:tav>
                                        <p:tav tm="100000">
                                          <p:val>
                                            <p:strVal val="#ppt_x"/>
                                          </p:val>
                                        </p:tav>
                                      </p:tavLst>
                                    </p:anim>
                                    <p:anim calcmode="lin" valueType="num">
                                      <p:cBhvr>
                                        <p:cTn id="294" dur="664" tmFilter="0.0,0.0; 0.25,0.07; 0.50,0.2; 0.75,0.467; 1.0,1.0">
                                          <p:stCondLst>
                                            <p:cond delay="0"/>
                                          </p:stCondLst>
                                        </p:cTn>
                                        <p:tgtEl>
                                          <p:spTgt spid="25"/>
                                        </p:tgtEl>
                                        <p:attrNameLst>
                                          <p:attrName>ppt_y</p:attrName>
                                        </p:attrNameLst>
                                      </p:cBhvr>
                                      <p:tavLst>
                                        <p:tav tm="0" fmla="#ppt_y-sin(pi*$)/3">
                                          <p:val>
                                            <p:fltVal val="0.5"/>
                                          </p:val>
                                        </p:tav>
                                        <p:tav tm="100000">
                                          <p:val>
                                            <p:fltVal val="1"/>
                                          </p:val>
                                        </p:tav>
                                      </p:tavLst>
                                    </p:anim>
                                    <p:anim calcmode="lin" valueType="num">
                                      <p:cBhvr>
                                        <p:cTn id="295" dur="664" tmFilter="0, 0; 0.125,0.2665; 0.25,0.4; 0.375,0.465; 0.5,0.5;  0.625,0.535; 0.75,0.6; 0.875,0.7335; 1,1">
                                          <p:stCondLst>
                                            <p:cond delay="664"/>
                                          </p:stCondLst>
                                        </p:cTn>
                                        <p:tgtEl>
                                          <p:spTgt spid="25"/>
                                        </p:tgtEl>
                                        <p:attrNameLst>
                                          <p:attrName>ppt_y</p:attrName>
                                        </p:attrNameLst>
                                      </p:cBhvr>
                                      <p:tavLst>
                                        <p:tav tm="0" fmla="#ppt_y-sin(pi*$)/9">
                                          <p:val>
                                            <p:fltVal val="0"/>
                                          </p:val>
                                        </p:tav>
                                        <p:tav tm="100000">
                                          <p:val>
                                            <p:fltVal val="1"/>
                                          </p:val>
                                        </p:tav>
                                      </p:tavLst>
                                    </p:anim>
                                    <p:anim calcmode="lin" valueType="num">
                                      <p:cBhvr>
                                        <p:cTn id="296" dur="332" tmFilter="0, 0; 0.125,0.2665; 0.25,0.4; 0.375,0.465; 0.5,0.5;  0.625,0.535; 0.75,0.6; 0.875,0.7335; 1,1">
                                          <p:stCondLst>
                                            <p:cond delay="1324"/>
                                          </p:stCondLst>
                                        </p:cTn>
                                        <p:tgtEl>
                                          <p:spTgt spid="25"/>
                                        </p:tgtEl>
                                        <p:attrNameLst>
                                          <p:attrName>ppt_y</p:attrName>
                                        </p:attrNameLst>
                                      </p:cBhvr>
                                      <p:tavLst>
                                        <p:tav tm="0" fmla="#ppt_y-sin(pi*$)/27">
                                          <p:val>
                                            <p:fltVal val="0"/>
                                          </p:val>
                                        </p:tav>
                                        <p:tav tm="100000">
                                          <p:val>
                                            <p:fltVal val="1"/>
                                          </p:val>
                                        </p:tav>
                                      </p:tavLst>
                                    </p:anim>
                                    <p:anim calcmode="lin" valueType="num">
                                      <p:cBhvr>
                                        <p:cTn id="297" dur="164" tmFilter="0, 0; 0.125,0.2665; 0.25,0.4; 0.375,0.465; 0.5,0.5;  0.625,0.535; 0.75,0.6; 0.875,0.7335; 1,1">
                                          <p:stCondLst>
                                            <p:cond delay="1656"/>
                                          </p:stCondLst>
                                        </p:cTn>
                                        <p:tgtEl>
                                          <p:spTgt spid="25"/>
                                        </p:tgtEl>
                                        <p:attrNameLst>
                                          <p:attrName>ppt_y</p:attrName>
                                        </p:attrNameLst>
                                      </p:cBhvr>
                                      <p:tavLst>
                                        <p:tav tm="0" fmla="#ppt_y-sin(pi*$)/81">
                                          <p:val>
                                            <p:fltVal val="0"/>
                                          </p:val>
                                        </p:tav>
                                        <p:tav tm="100000">
                                          <p:val>
                                            <p:fltVal val="1"/>
                                          </p:val>
                                        </p:tav>
                                      </p:tavLst>
                                    </p:anim>
                                    <p:animScale>
                                      <p:cBhvr>
                                        <p:cTn id="298" dur="26">
                                          <p:stCondLst>
                                            <p:cond delay="650"/>
                                          </p:stCondLst>
                                        </p:cTn>
                                        <p:tgtEl>
                                          <p:spTgt spid="25"/>
                                        </p:tgtEl>
                                      </p:cBhvr>
                                      <p:to x="100000" y="60000"/>
                                    </p:animScale>
                                    <p:animScale>
                                      <p:cBhvr>
                                        <p:cTn id="299" dur="166" decel="50000">
                                          <p:stCondLst>
                                            <p:cond delay="676"/>
                                          </p:stCondLst>
                                        </p:cTn>
                                        <p:tgtEl>
                                          <p:spTgt spid="25"/>
                                        </p:tgtEl>
                                      </p:cBhvr>
                                      <p:to x="100000" y="100000"/>
                                    </p:animScale>
                                    <p:animScale>
                                      <p:cBhvr>
                                        <p:cTn id="300" dur="26">
                                          <p:stCondLst>
                                            <p:cond delay="1312"/>
                                          </p:stCondLst>
                                        </p:cTn>
                                        <p:tgtEl>
                                          <p:spTgt spid="25"/>
                                        </p:tgtEl>
                                      </p:cBhvr>
                                      <p:to x="100000" y="80000"/>
                                    </p:animScale>
                                    <p:animScale>
                                      <p:cBhvr>
                                        <p:cTn id="301" dur="166" decel="50000">
                                          <p:stCondLst>
                                            <p:cond delay="1338"/>
                                          </p:stCondLst>
                                        </p:cTn>
                                        <p:tgtEl>
                                          <p:spTgt spid="25"/>
                                        </p:tgtEl>
                                      </p:cBhvr>
                                      <p:to x="100000" y="100000"/>
                                    </p:animScale>
                                    <p:animScale>
                                      <p:cBhvr>
                                        <p:cTn id="302" dur="26">
                                          <p:stCondLst>
                                            <p:cond delay="1642"/>
                                          </p:stCondLst>
                                        </p:cTn>
                                        <p:tgtEl>
                                          <p:spTgt spid="25"/>
                                        </p:tgtEl>
                                      </p:cBhvr>
                                      <p:to x="100000" y="90000"/>
                                    </p:animScale>
                                    <p:animScale>
                                      <p:cBhvr>
                                        <p:cTn id="303" dur="166" decel="50000">
                                          <p:stCondLst>
                                            <p:cond delay="1668"/>
                                          </p:stCondLst>
                                        </p:cTn>
                                        <p:tgtEl>
                                          <p:spTgt spid="25"/>
                                        </p:tgtEl>
                                      </p:cBhvr>
                                      <p:to x="100000" y="100000"/>
                                    </p:animScale>
                                    <p:animScale>
                                      <p:cBhvr>
                                        <p:cTn id="304" dur="26">
                                          <p:stCondLst>
                                            <p:cond delay="1808"/>
                                          </p:stCondLst>
                                        </p:cTn>
                                        <p:tgtEl>
                                          <p:spTgt spid="25"/>
                                        </p:tgtEl>
                                      </p:cBhvr>
                                      <p:to x="100000" y="95000"/>
                                    </p:animScale>
                                    <p:animScale>
                                      <p:cBhvr>
                                        <p:cTn id="305" dur="166" decel="50000">
                                          <p:stCondLst>
                                            <p:cond delay="1834"/>
                                          </p:stCondLst>
                                        </p:cTn>
                                        <p:tgtEl>
                                          <p:spTgt spid="25"/>
                                        </p:tgtEl>
                                      </p:cBhvr>
                                      <p:to x="100000" y="100000"/>
                                    </p:animScale>
                                  </p:childTnLst>
                                </p:cTn>
                              </p:par>
                              <p:par>
                                <p:cTn id="306" presetID="26" presetClass="entr" presetSubtype="0" fill="hold" grpId="0" nodeType="withEffect">
                                  <p:stCondLst>
                                    <p:cond delay="0"/>
                                  </p:stCondLst>
                                  <p:childTnLst>
                                    <p:set>
                                      <p:cBhvr>
                                        <p:cTn id="307" dur="1" fill="hold">
                                          <p:stCondLst>
                                            <p:cond delay="0"/>
                                          </p:stCondLst>
                                        </p:cTn>
                                        <p:tgtEl>
                                          <p:spTgt spid="40"/>
                                        </p:tgtEl>
                                        <p:attrNameLst>
                                          <p:attrName>style.visibility</p:attrName>
                                        </p:attrNameLst>
                                      </p:cBhvr>
                                      <p:to>
                                        <p:strVal val="visible"/>
                                      </p:to>
                                    </p:set>
                                    <p:animEffect transition="in" filter="wipe(down)">
                                      <p:cBhvr>
                                        <p:cTn id="308" dur="580">
                                          <p:stCondLst>
                                            <p:cond delay="0"/>
                                          </p:stCondLst>
                                        </p:cTn>
                                        <p:tgtEl>
                                          <p:spTgt spid="40"/>
                                        </p:tgtEl>
                                      </p:cBhvr>
                                    </p:animEffect>
                                    <p:anim calcmode="lin" valueType="num">
                                      <p:cBhvr>
                                        <p:cTn id="309" dur="1822" tmFilter="0,0; 0.14,0.36; 0.43,0.73; 0.71,0.91; 1.0,1.0">
                                          <p:stCondLst>
                                            <p:cond delay="0"/>
                                          </p:stCondLst>
                                        </p:cTn>
                                        <p:tgtEl>
                                          <p:spTgt spid="40"/>
                                        </p:tgtEl>
                                        <p:attrNameLst>
                                          <p:attrName>ppt_x</p:attrName>
                                        </p:attrNameLst>
                                      </p:cBhvr>
                                      <p:tavLst>
                                        <p:tav tm="0">
                                          <p:val>
                                            <p:strVal val="#ppt_x-0.25"/>
                                          </p:val>
                                        </p:tav>
                                        <p:tav tm="100000">
                                          <p:val>
                                            <p:strVal val="#ppt_x"/>
                                          </p:val>
                                        </p:tav>
                                      </p:tavLst>
                                    </p:anim>
                                    <p:anim calcmode="lin" valueType="num">
                                      <p:cBhvr>
                                        <p:cTn id="310" dur="664" tmFilter="0.0,0.0; 0.25,0.07; 0.50,0.2; 0.75,0.467; 1.0,1.0">
                                          <p:stCondLst>
                                            <p:cond delay="0"/>
                                          </p:stCondLst>
                                        </p:cTn>
                                        <p:tgtEl>
                                          <p:spTgt spid="40"/>
                                        </p:tgtEl>
                                        <p:attrNameLst>
                                          <p:attrName>ppt_y</p:attrName>
                                        </p:attrNameLst>
                                      </p:cBhvr>
                                      <p:tavLst>
                                        <p:tav tm="0" fmla="#ppt_y-sin(pi*$)/3">
                                          <p:val>
                                            <p:fltVal val="0.5"/>
                                          </p:val>
                                        </p:tav>
                                        <p:tav tm="100000">
                                          <p:val>
                                            <p:fltVal val="1"/>
                                          </p:val>
                                        </p:tav>
                                      </p:tavLst>
                                    </p:anim>
                                    <p:anim calcmode="lin" valueType="num">
                                      <p:cBhvr>
                                        <p:cTn id="311" dur="664" tmFilter="0, 0; 0.125,0.2665; 0.25,0.4; 0.375,0.465; 0.5,0.5;  0.625,0.535; 0.75,0.6; 0.875,0.7335; 1,1">
                                          <p:stCondLst>
                                            <p:cond delay="664"/>
                                          </p:stCondLst>
                                        </p:cTn>
                                        <p:tgtEl>
                                          <p:spTgt spid="40"/>
                                        </p:tgtEl>
                                        <p:attrNameLst>
                                          <p:attrName>ppt_y</p:attrName>
                                        </p:attrNameLst>
                                      </p:cBhvr>
                                      <p:tavLst>
                                        <p:tav tm="0" fmla="#ppt_y-sin(pi*$)/9">
                                          <p:val>
                                            <p:fltVal val="0"/>
                                          </p:val>
                                        </p:tav>
                                        <p:tav tm="100000">
                                          <p:val>
                                            <p:fltVal val="1"/>
                                          </p:val>
                                        </p:tav>
                                      </p:tavLst>
                                    </p:anim>
                                    <p:anim calcmode="lin" valueType="num">
                                      <p:cBhvr>
                                        <p:cTn id="312" dur="332" tmFilter="0, 0; 0.125,0.2665; 0.25,0.4; 0.375,0.465; 0.5,0.5;  0.625,0.535; 0.75,0.6; 0.875,0.7335; 1,1">
                                          <p:stCondLst>
                                            <p:cond delay="1324"/>
                                          </p:stCondLst>
                                        </p:cTn>
                                        <p:tgtEl>
                                          <p:spTgt spid="40"/>
                                        </p:tgtEl>
                                        <p:attrNameLst>
                                          <p:attrName>ppt_y</p:attrName>
                                        </p:attrNameLst>
                                      </p:cBhvr>
                                      <p:tavLst>
                                        <p:tav tm="0" fmla="#ppt_y-sin(pi*$)/27">
                                          <p:val>
                                            <p:fltVal val="0"/>
                                          </p:val>
                                        </p:tav>
                                        <p:tav tm="100000">
                                          <p:val>
                                            <p:fltVal val="1"/>
                                          </p:val>
                                        </p:tav>
                                      </p:tavLst>
                                    </p:anim>
                                    <p:anim calcmode="lin" valueType="num">
                                      <p:cBhvr>
                                        <p:cTn id="313" dur="164" tmFilter="0, 0; 0.125,0.2665; 0.25,0.4; 0.375,0.465; 0.5,0.5;  0.625,0.535; 0.75,0.6; 0.875,0.7335; 1,1">
                                          <p:stCondLst>
                                            <p:cond delay="1656"/>
                                          </p:stCondLst>
                                        </p:cTn>
                                        <p:tgtEl>
                                          <p:spTgt spid="40"/>
                                        </p:tgtEl>
                                        <p:attrNameLst>
                                          <p:attrName>ppt_y</p:attrName>
                                        </p:attrNameLst>
                                      </p:cBhvr>
                                      <p:tavLst>
                                        <p:tav tm="0" fmla="#ppt_y-sin(pi*$)/81">
                                          <p:val>
                                            <p:fltVal val="0"/>
                                          </p:val>
                                        </p:tav>
                                        <p:tav tm="100000">
                                          <p:val>
                                            <p:fltVal val="1"/>
                                          </p:val>
                                        </p:tav>
                                      </p:tavLst>
                                    </p:anim>
                                    <p:animScale>
                                      <p:cBhvr>
                                        <p:cTn id="314" dur="26">
                                          <p:stCondLst>
                                            <p:cond delay="650"/>
                                          </p:stCondLst>
                                        </p:cTn>
                                        <p:tgtEl>
                                          <p:spTgt spid="40"/>
                                        </p:tgtEl>
                                      </p:cBhvr>
                                      <p:to x="100000" y="60000"/>
                                    </p:animScale>
                                    <p:animScale>
                                      <p:cBhvr>
                                        <p:cTn id="315" dur="166" decel="50000">
                                          <p:stCondLst>
                                            <p:cond delay="676"/>
                                          </p:stCondLst>
                                        </p:cTn>
                                        <p:tgtEl>
                                          <p:spTgt spid="40"/>
                                        </p:tgtEl>
                                      </p:cBhvr>
                                      <p:to x="100000" y="100000"/>
                                    </p:animScale>
                                    <p:animScale>
                                      <p:cBhvr>
                                        <p:cTn id="316" dur="26">
                                          <p:stCondLst>
                                            <p:cond delay="1312"/>
                                          </p:stCondLst>
                                        </p:cTn>
                                        <p:tgtEl>
                                          <p:spTgt spid="40"/>
                                        </p:tgtEl>
                                      </p:cBhvr>
                                      <p:to x="100000" y="80000"/>
                                    </p:animScale>
                                    <p:animScale>
                                      <p:cBhvr>
                                        <p:cTn id="317" dur="166" decel="50000">
                                          <p:stCondLst>
                                            <p:cond delay="1338"/>
                                          </p:stCondLst>
                                        </p:cTn>
                                        <p:tgtEl>
                                          <p:spTgt spid="40"/>
                                        </p:tgtEl>
                                      </p:cBhvr>
                                      <p:to x="100000" y="100000"/>
                                    </p:animScale>
                                    <p:animScale>
                                      <p:cBhvr>
                                        <p:cTn id="318" dur="26">
                                          <p:stCondLst>
                                            <p:cond delay="1642"/>
                                          </p:stCondLst>
                                        </p:cTn>
                                        <p:tgtEl>
                                          <p:spTgt spid="40"/>
                                        </p:tgtEl>
                                      </p:cBhvr>
                                      <p:to x="100000" y="90000"/>
                                    </p:animScale>
                                    <p:animScale>
                                      <p:cBhvr>
                                        <p:cTn id="319" dur="166" decel="50000">
                                          <p:stCondLst>
                                            <p:cond delay="1668"/>
                                          </p:stCondLst>
                                        </p:cTn>
                                        <p:tgtEl>
                                          <p:spTgt spid="40"/>
                                        </p:tgtEl>
                                      </p:cBhvr>
                                      <p:to x="100000" y="100000"/>
                                    </p:animScale>
                                    <p:animScale>
                                      <p:cBhvr>
                                        <p:cTn id="320" dur="26">
                                          <p:stCondLst>
                                            <p:cond delay="1808"/>
                                          </p:stCondLst>
                                        </p:cTn>
                                        <p:tgtEl>
                                          <p:spTgt spid="40"/>
                                        </p:tgtEl>
                                      </p:cBhvr>
                                      <p:to x="100000" y="95000"/>
                                    </p:animScale>
                                    <p:animScale>
                                      <p:cBhvr>
                                        <p:cTn id="321" dur="166" decel="50000">
                                          <p:stCondLst>
                                            <p:cond delay="1834"/>
                                          </p:stCondLst>
                                        </p:cTn>
                                        <p:tgtEl>
                                          <p:spTgt spid="40"/>
                                        </p:tgtEl>
                                      </p:cBhvr>
                                      <p:to x="100000" y="100000"/>
                                    </p:animScale>
                                  </p:childTnLst>
                                </p:cTn>
                              </p:par>
                            </p:childTnLst>
                          </p:cTn>
                        </p:par>
                      </p:childTnLst>
                    </p:cTn>
                  </p:par>
                  <p:par>
                    <p:cTn id="322" fill="hold">
                      <p:stCondLst>
                        <p:cond delay="indefinite"/>
                      </p:stCondLst>
                      <p:childTnLst>
                        <p:par>
                          <p:cTn id="323" fill="hold">
                            <p:stCondLst>
                              <p:cond delay="0"/>
                            </p:stCondLst>
                            <p:childTnLst>
                              <p:par>
                                <p:cTn id="324" presetID="26" presetClass="entr" presetSubtype="0" fill="hold" nodeType="clickEffect">
                                  <p:stCondLst>
                                    <p:cond delay="0"/>
                                  </p:stCondLst>
                                  <p:childTnLst>
                                    <p:set>
                                      <p:cBhvr>
                                        <p:cTn id="325" dur="1" fill="hold">
                                          <p:stCondLst>
                                            <p:cond delay="0"/>
                                          </p:stCondLst>
                                        </p:cTn>
                                        <p:tgtEl>
                                          <p:spTgt spid="142"/>
                                        </p:tgtEl>
                                        <p:attrNameLst>
                                          <p:attrName>style.visibility</p:attrName>
                                        </p:attrNameLst>
                                      </p:cBhvr>
                                      <p:to>
                                        <p:strVal val="visible"/>
                                      </p:to>
                                    </p:set>
                                    <p:animEffect transition="in" filter="wipe(down)">
                                      <p:cBhvr>
                                        <p:cTn id="326" dur="580">
                                          <p:stCondLst>
                                            <p:cond delay="0"/>
                                          </p:stCondLst>
                                        </p:cTn>
                                        <p:tgtEl>
                                          <p:spTgt spid="142"/>
                                        </p:tgtEl>
                                      </p:cBhvr>
                                    </p:animEffect>
                                    <p:anim calcmode="lin" valueType="num">
                                      <p:cBhvr>
                                        <p:cTn id="327" dur="1822" tmFilter="0,0; 0.14,0.36; 0.43,0.73; 0.71,0.91; 1.0,1.0">
                                          <p:stCondLst>
                                            <p:cond delay="0"/>
                                          </p:stCondLst>
                                        </p:cTn>
                                        <p:tgtEl>
                                          <p:spTgt spid="142"/>
                                        </p:tgtEl>
                                        <p:attrNameLst>
                                          <p:attrName>ppt_x</p:attrName>
                                        </p:attrNameLst>
                                      </p:cBhvr>
                                      <p:tavLst>
                                        <p:tav tm="0">
                                          <p:val>
                                            <p:strVal val="#ppt_x-0.25"/>
                                          </p:val>
                                        </p:tav>
                                        <p:tav tm="100000">
                                          <p:val>
                                            <p:strVal val="#ppt_x"/>
                                          </p:val>
                                        </p:tav>
                                      </p:tavLst>
                                    </p:anim>
                                    <p:anim calcmode="lin" valueType="num">
                                      <p:cBhvr>
                                        <p:cTn id="328" dur="664" tmFilter="0.0,0.0; 0.25,0.07; 0.50,0.2; 0.75,0.467; 1.0,1.0">
                                          <p:stCondLst>
                                            <p:cond delay="0"/>
                                          </p:stCondLst>
                                        </p:cTn>
                                        <p:tgtEl>
                                          <p:spTgt spid="142"/>
                                        </p:tgtEl>
                                        <p:attrNameLst>
                                          <p:attrName>ppt_y</p:attrName>
                                        </p:attrNameLst>
                                      </p:cBhvr>
                                      <p:tavLst>
                                        <p:tav tm="0" fmla="#ppt_y-sin(pi*$)/3">
                                          <p:val>
                                            <p:fltVal val="0.5"/>
                                          </p:val>
                                        </p:tav>
                                        <p:tav tm="100000">
                                          <p:val>
                                            <p:fltVal val="1"/>
                                          </p:val>
                                        </p:tav>
                                      </p:tavLst>
                                    </p:anim>
                                    <p:anim calcmode="lin" valueType="num">
                                      <p:cBhvr>
                                        <p:cTn id="329" dur="664" tmFilter="0, 0; 0.125,0.2665; 0.25,0.4; 0.375,0.465; 0.5,0.5;  0.625,0.535; 0.75,0.6; 0.875,0.7335; 1,1">
                                          <p:stCondLst>
                                            <p:cond delay="664"/>
                                          </p:stCondLst>
                                        </p:cTn>
                                        <p:tgtEl>
                                          <p:spTgt spid="142"/>
                                        </p:tgtEl>
                                        <p:attrNameLst>
                                          <p:attrName>ppt_y</p:attrName>
                                        </p:attrNameLst>
                                      </p:cBhvr>
                                      <p:tavLst>
                                        <p:tav tm="0" fmla="#ppt_y-sin(pi*$)/9">
                                          <p:val>
                                            <p:fltVal val="0"/>
                                          </p:val>
                                        </p:tav>
                                        <p:tav tm="100000">
                                          <p:val>
                                            <p:fltVal val="1"/>
                                          </p:val>
                                        </p:tav>
                                      </p:tavLst>
                                    </p:anim>
                                    <p:anim calcmode="lin" valueType="num">
                                      <p:cBhvr>
                                        <p:cTn id="330" dur="332" tmFilter="0, 0; 0.125,0.2665; 0.25,0.4; 0.375,0.465; 0.5,0.5;  0.625,0.535; 0.75,0.6; 0.875,0.7335; 1,1">
                                          <p:stCondLst>
                                            <p:cond delay="1324"/>
                                          </p:stCondLst>
                                        </p:cTn>
                                        <p:tgtEl>
                                          <p:spTgt spid="142"/>
                                        </p:tgtEl>
                                        <p:attrNameLst>
                                          <p:attrName>ppt_y</p:attrName>
                                        </p:attrNameLst>
                                      </p:cBhvr>
                                      <p:tavLst>
                                        <p:tav tm="0" fmla="#ppt_y-sin(pi*$)/27">
                                          <p:val>
                                            <p:fltVal val="0"/>
                                          </p:val>
                                        </p:tav>
                                        <p:tav tm="100000">
                                          <p:val>
                                            <p:fltVal val="1"/>
                                          </p:val>
                                        </p:tav>
                                      </p:tavLst>
                                    </p:anim>
                                    <p:anim calcmode="lin" valueType="num">
                                      <p:cBhvr>
                                        <p:cTn id="331" dur="164" tmFilter="0, 0; 0.125,0.2665; 0.25,0.4; 0.375,0.465; 0.5,0.5;  0.625,0.535; 0.75,0.6; 0.875,0.7335; 1,1">
                                          <p:stCondLst>
                                            <p:cond delay="1656"/>
                                          </p:stCondLst>
                                        </p:cTn>
                                        <p:tgtEl>
                                          <p:spTgt spid="142"/>
                                        </p:tgtEl>
                                        <p:attrNameLst>
                                          <p:attrName>ppt_y</p:attrName>
                                        </p:attrNameLst>
                                      </p:cBhvr>
                                      <p:tavLst>
                                        <p:tav tm="0" fmla="#ppt_y-sin(pi*$)/81">
                                          <p:val>
                                            <p:fltVal val="0"/>
                                          </p:val>
                                        </p:tav>
                                        <p:tav tm="100000">
                                          <p:val>
                                            <p:fltVal val="1"/>
                                          </p:val>
                                        </p:tav>
                                      </p:tavLst>
                                    </p:anim>
                                    <p:animScale>
                                      <p:cBhvr>
                                        <p:cTn id="332" dur="26">
                                          <p:stCondLst>
                                            <p:cond delay="650"/>
                                          </p:stCondLst>
                                        </p:cTn>
                                        <p:tgtEl>
                                          <p:spTgt spid="142"/>
                                        </p:tgtEl>
                                      </p:cBhvr>
                                      <p:to x="100000" y="60000"/>
                                    </p:animScale>
                                    <p:animScale>
                                      <p:cBhvr>
                                        <p:cTn id="333" dur="166" decel="50000">
                                          <p:stCondLst>
                                            <p:cond delay="676"/>
                                          </p:stCondLst>
                                        </p:cTn>
                                        <p:tgtEl>
                                          <p:spTgt spid="142"/>
                                        </p:tgtEl>
                                      </p:cBhvr>
                                      <p:to x="100000" y="100000"/>
                                    </p:animScale>
                                    <p:animScale>
                                      <p:cBhvr>
                                        <p:cTn id="334" dur="26">
                                          <p:stCondLst>
                                            <p:cond delay="1312"/>
                                          </p:stCondLst>
                                        </p:cTn>
                                        <p:tgtEl>
                                          <p:spTgt spid="142"/>
                                        </p:tgtEl>
                                      </p:cBhvr>
                                      <p:to x="100000" y="80000"/>
                                    </p:animScale>
                                    <p:animScale>
                                      <p:cBhvr>
                                        <p:cTn id="335" dur="166" decel="50000">
                                          <p:stCondLst>
                                            <p:cond delay="1338"/>
                                          </p:stCondLst>
                                        </p:cTn>
                                        <p:tgtEl>
                                          <p:spTgt spid="142"/>
                                        </p:tgtEl>
                                      </p:cBhvr>
                                      <p:to x="100000" y="100000"/>
                                    </p:animScale>
                                    <p:animScale>
                                      <p:cBhvr>
                                        <p:cTn id="336" dur="26">
                                          <p:stCondLst>
                                            <p:cond delay="1642"/>
                                          </p:stCondLst>
                                        </p:cTn>
                                        <p:tgtEl>
                                          <p:spTgt spid="142"/>
                                        </p:tgtEl>
                                      </p:cBhvr>
                                      <p:to x="100000" y="90000"/>
                                    </p:animScale>
                                    <p:animScale>
                                      <p:cBhvr>
                                        <p:cTn id="337" dur="166" decel="50000">
                                          <p:stCondLst>
                                            <p:cond delay="1668"/>
                                          </p:stCondLst>
                                        </p:cTn>
                                        <p:tgtEl>
                                          <p:spTgt spid="142"/>
                                        </p:tgtEl>
                                      </p:cBhvr>
                                      <p:to x="100000" y="100000"/>
                                    </p:animScale>
                                    <p:animScale>
                                      <p:cBhvr>
                                        <p:cTn id="338" dur="26">
                                          <p:stCondLst>
                                            <p:cond delay="1808"/>
                                          </p:stCondLst>
                                        </p:cTn>
                                        <p:tgtEl>
                                          <p:spTgt spid="142"/>
                                        </p:tgtEl>
                                      </p:cBhvr>
                                      <p:to x="100000" y="95000"/>
                                    </p:animScale>
                                    <p:animScale>
                                      <p:cBhvr>
                                        <p:cTn id="339" dur="166" decel="50000">
                                          <p:stCondLst>
                                            <p:cond delay="1834"/>
                                          </p:stCondLst>
                                        </p:cTn>
                                        <p:tgtEl>
                                          <p:spTgt spid="142"/>
                                        </p:tgtEl>
                                      </p:cBhvr>
                                      <p:to x="100000" y="100000"/>
                                    </p:animScale>
                                  </p:childTnLst>
                                </p:cTn>
                              </p:par>
                              <p:par>
                                <p:cTn id="340" presetID="26" presetClass="entr" presetSubtype="0" fill="hold" grpId="0" nodeType="withEffect">
                                  <p:stCondLst>
                                    <p:cond delay="0"/>
                                  </p:stCondLst>
                                  <p:childTnLst>
                                    <p:set>
                                      <p:cBhvr>
                                        <p:cTn id="341" dur="1" fill="hold">
                                          <p:stCondLst>
                                            <p:cond delay="0"/>
                                          </p:stCondLst>
                                        </p:cTn>
                                        <p:tgtEl>
                                          <p:spTgt spid="145"/>
                                        </p:tgtEl>
                                        <p:attrNameLst>
                                          <p:attrName>style.visibility</p:attrName>
                                        </p:attrNameLst>
                                      </p:cBhvr>
                                      <p:to>
                                        <p:strVal val="visible"/>
                                      </p:to>
                                    </p:set>
                                    <p:animEffect transition="in" filter="wipe(down)">
                                      <p:cBhvr>
                                        <p:cTn id="342" dur="580">
                                          <p:stCondLst>
                                            <p:cond delay="0"/>
                                          </p:stCondLst>
                                        </p:cTn>
                                        <p:tgtEl>
                                          <p:spTgt spid="145"/>
                                        </p:tgtEl>
                                      </p:cBhvr>
                                    </p:animEffect>
                                    <p:anim calcmode="lin" valueType="num">
                                      <p:cBhvr>
                                        <p:cTn id="343" dur="1822" tmFilter="0,0; 0.14,0.36; 0.43,0.73; 0.71,0.91; 1.0,1.0">
                                          <p:stCondLst>
                                            <p:cond delay="0"/>
                                          </p:stCondLst>
                                        </p:cTn>
                                        <p:tgtEl>
                                          <p:spTgt spid="145"/>
                                        </p:tgtEl>
                                        <p:attrNameLst>
                                          <p:attrName>ppt_x</p:attrName>
                                        </p:attrNameLst>
                                      </p:cBhvr>
                                      <p:tavLst>
                                        <p:tav tm="0">
                                          <p:val>
                                            <p:strVal val="#ppt_x-0.25"/>
                                          </p:val>
                                        </p:tav>
                                        <p:tav tm="100000">
                                          <p:val>
                                            <p:strVal val="#ppt_x"/>
                                          </p:val>
                                        </p:tav>
                                      </p:tavLst>
                                    </p:anim>
                                    <p:anim calcmode="lin" valueType="num">
                                      <p:cBhvr>
                                        <p:cTn id="344" dur="664" tmFilter="0.0,0.0; 0.25,0.07; 0.50,0.2; 0.75,0.467; 1.0,1.0">
                                          <p:stCondLst>
                                            <p:cond delay="0"/>
                                          </p:stCondLst>
                                        </p:cTn>
                                        <p:tgtEl>
                                          <p:spTgt spid="145"/>
                                        </p:tgtEl>
                                        <p:attrNameLst>
                                          <p:attrName>ppt_y</p:attrName>
                                        </p:attrNameLst>
                                      </p:cBhvr>
                                      <p:tavLst>
                                        <p:tav tm="0" fmla="#ppt_y-sin(pi*$)/3">
                                          <p:val>
                                            <p:fltVal val="0.5"/>
                                          </p:val>
                                        </p:tav>
                                        <p:tav tm="100000">
                                          <p:val>
                                            <p:fltVal val="1"/>
                                          </p:val>
                                        </p:tav>
                                      </p:tavLst>
                                    </p:anim>
                                    <p:anim calcmode="lin" valueType="num">
                                      <p:cBhvr>
                                        <p:cTn id="345" dur="664" tmFilter="0, 0; 0.125,0.2665; 0.25,0.4; 0.375,0.465; 0.5,0.5;  0.625,0.535; 0.75,0.6; 0.875,0.7335; 1,1">
                                          <p:stCondLst>
                                            <p:cond delay="664"/>
                                          </p:stCondLst>
                                        </p:cTn>
                                        <p:tgtEl>
                                          <p:spTgt spid="145"/>
                                        </p:tgtEl>
                                        <p:attrNameLst>
                                          <p:attrName>ppt_y</p:attrName>
                                        </p:attrNameLst>
                                      </p:cBhvr>
                                      <p:tavLst>
                                        <p:tav tm="0" fmla="#ppt_y-sin(pi*$)/9">
                                          <p:val>
                                            <p:fltVal val="0"/>
                                          </p:val>
                                        </p:tav>
                                        <p:tav tm="100000">
                                          <p:val>
                                            <p:fltVal val="1"/>
                                          </p:val>
                                        </p:tav>
                                      </p:tavLst>
                                    </p:anim>
                                    <p:anim calcmode="lin" valueType="num">
                                      <p:cBhvr>
                                        <p:cTn id="346" dur="332" tmFilter="0, 0; 0.125,0.2665; 0.25,0.4; 0.375,0.465; 0.5,0.5;  0.625,0.535; 0.75,0.6; 0.875,0.7335; 1,1">
                                          <p:stCondLst>
                                            <p:cond delay="1324"/>
                                          </p:stCondLst>
                                        </p:cTn>
                                        <p:tgtEl>
                                          <p:spTgt spid="145"/>
                                        </p:tgtEl>
                                        <p:attrNameLst>
                                          <p:attrName>ppt_y</p:attrName>
                                        </p:attrNameLst>
                                      </p:cBhvr>
                                      <p:tavLst>
                                        <p:tav tm="0" fmla="#ppt_y-sin(pi*$)/27">
                                          <p:val>
                                            <p:fltVal val="0"/>
                                          </p:val>
                                        </p:tav>
                                        <p:tav tm="100000">
                                          <p:val>
                                            <p:fltVal val="1"/>
                                          </p:val>
                                        </p:tav>
                                      </p:tavLst>
                                    </p:anim>
                                    <p:anim calcmode="lin" valueType="num">
                                      <p:cBhvr>
                                        <p:cTn id="347" dur="164" tmFilter="0, 0; 0.125,0.2665; 0.25,0.4; 0.375,0.465; 0.5,0.5;  0.625,0.535; 0.75,0.6; 0.875,0.7335; 1,1">
                                          <p:stCondLst>
                                            <p:cond delay="1656"/>
                                          </p:stCondLst>
                                        </p:cTn>
                                        <p:tgtEl>
                                          <p:spTgt spid="145"/>
                                        </p:tgtEl>
                                        <p:attrNameLst>
                                          <p:attrName>ppt_y</p:attrName>
                                        </p:attrNameLst>
                                      </p:cBhvr>
                                      <p:tavLst>
                                        <p:tav tm="0" fmla="#ppt_y-sin(pi*$)/81">
                                          <p:val>
                                            <p:fltVal val="0"/>
                                          </p:val>
                                        </p:tav>
                                        <p:tav tm="100000">
                                          <p:val>
                                            <p:fltVal val="1"/>
                                          </p:val>
                                        </p:tav>
                                      </p:tavLst>
                                    </p:anim>
                                    <p:animScale>
                                      <p:cBhvr>
                                        <p:cTn id="348" dur="26">
                                          <p:stCondLst>
                                            <p:cond delay="650"/>
                                          </p:stCondLst>
                                        </p:cTn>
                                        <p:tgtEl>
                                          <p:spTgt spid="145"/>
                                        </p:tgtEl>
                                      </p:cBhvr>
                                      <p:to x="100000" y="60000"/>
                                    </p:animScale>
                                    <p:animScale>
                                      <p:cBhvr>
                                        <p:cTn id="349" dur="166" decel="50000">
                                          <p:stCondLst>
                                            <p:cond delay="676"/>
                                          </p:stCondLst>
                                        </p:cTn>
                                        <p:tgtEl>
                                          <p:spTgt spid="145"/>
                                        </p:tgtEl>
                                      </p:cBhvr>
                                      <p:to x="100000" y="100000"/>
                                    </p:animScale>
                                    <p:animScale>
                                      <p:cBhvr>
                                        <p:cTn id="350" dur="26">
                                          <p:stCondLst>
                                            <p:cond delay="1312"/>
                                          </p:stCondLst>
                                        </p:cTn>
                                        <p:tgtEl>
                                          <p:spTgt spid="145"/>
                                        </p:tgtEl>
                                      </p:cBhvr>
                                      <p:to x="100000" y="80000"/>
                                    </p:animScale>
                                    <p:animScale>
                                      <p:cBhvr>
                                        <p:cTn id="351" dur="166" decel="50000">
                                          <p:stCondLst>
                                            <p:cond delay="1338"/>
                                          </p:stCondLst>
                                        </p:cTn>
                                        <p:tgtEl>
                                          <p:spTgt spid="145"/>
                                        </p:tgtEl>
                                      </p:cBhvr>
                                      <p:to x="100000" y="100000"/>
                                    </p:animScale>
                                    <p:animScale>
                                      <p:cBhvr>
                                        <p:cTn id="352" dur="26">
                                          <p:stCondLst>
                                            <p:cond delay="1642"/>
                                          </p:stCondLst>
                                        </p:cTn>
                                        <p:tgtEl>
                                          <p:spTgt spid="145"/>
                                        </p:tgtEl>
                                      </p:cBhvr>
                                      <p:to x="100000" y="90000"/>
                                    </p:animScale>
                                    <p:animScale>
                                      <p:cBhvr>
                                        <p:cTn id="353" dur="166" decel="50000">
                                          <p:stCondLst>
                                            <p:cond delay="1668"/>
                                          </p:stCondLst>
                                        </p:cTn>
                                        <p:tgtEl>
                                          <p:spTgt spid="145"/>
                                        </p:tgtEl>
                                      </p:cBhvr>
                                      <p:to x="100000" y="100000"/>
                                    </p:animScale>
                                    <p:animScale>
                                      <p:cBhvr>
                                        <p:cTn id="354" dur="26">
                                          <p:stCondLst>
                                            <p:cond delay="1808"/>
                                          </p:stCondLst>
                                        </p:cTn>
                                        <p:tgtEl>
                                          <p:spTgt spid="145"/>
                                        </p:tgtEl>
                                      </p:cBhvr>
                                      <p:to x="100000" y="95000"/>
                                    </p:animScale>
                                    <p:animScale>
                                      <p:cBhvr>
                                        <p:cTn id="355" dur="166" decel="50000">
                                          <p:stCondLst>
                                            <p:cond delay="1834"/>
                                          </p:stCondLst>
                                        </p:cTn>
                                        <p:tgtEl>
                                          <p:spTgt spid="145"/>
                                        </p:tgtEl>
                                      </p:cBhvr>
                                      <p:to x="100000" y="100000"/>
                                    </p:animScale>
                                  </p:childTnLst>
                                </p:cTn>
                              </p:par>
                            </p:childTnLst>
                          </p:cTn>
                        </p:par>
                      </p:childTnLst>
                    </p:cTn>
                  </p:par>
                  <p:par>
                    <p:cTn id="356" fill="hold">
                      <p:stCondLst>
                        <p:cond delay="indefinite"/>
                      </p:stCondLst>
                      <p:childTnLst>
                        <p:par>
                          <p:cTn id="357" fill="hold">
                            <p:stCondLst>
                              <p:cond delay="0"/>
                            </p:stCondLst>
                            <p:childTnLst>
                              <p:par>
                                <p:cTn id="358" presetID="26" presetClass="entr" presetSubtype="0" fill="hold" grpId="0" nodeType="clickEffect">
                                  <p:stCondLst>
                                    <p:cond delay="0"/>
                                  </p:stCondLst>
                                  <p:childTnLst>
                                    <p:set>
                                      <p:cBhvr>
                                        <p:cTn id="359" dur="1" fill="hold">
                                          <p:stCondLst>
                                            <p:cond delay="0"/>
                                          </p:stCondLst>
                                        </p:cTn>
                                        <p:tgtEl>
                                          <p:spTgt spid="146"/>
                                        </p:tgtEl>
                                        <p:attrNameLst>
                                          <p:attrName>style.visibility</p:attrName>
                                        </p:attrNameLst>
                                      </p:cBhvr>
                                      <p:to>
                                        <p:strVal val="visible"/>
                                      </p:to>
                                    </p:set>
                                    <p:animEffect transition="in" filter="wipe(down)">
                                      <p:cBhvr>
                                        <p:cTn id="360" dur="580">
                                          <p:stCondLst>
                                            <p:cond delay="0"/>
                                          </p:stCondLst>
                                        </p:cTn>
                                        <p:tgtEl>
                                          <p:spTgt spid="146"/>
                                        </p:tgtEl>
                                      </p:cBhvr>
                                    </p:animEffect>
                                    <p:anim calcmode="lin" valueType="num">
                                      <p:cBhvr>
                                        <p:cTn id="361" dur="1822" tmFilter="0,0; 0.14,0.36; 0.43,0.73; 0.71,0.91; 1.0,1.0">
                                          <p:stCondLst>
                                            <p:cond delay="0"/>
                                          </p:stCondLst>
                                        </p:cTn>
                                        <p:tgtEl>
                                          <p:spTgt spid="146"/>
                                        </p:tgtEl>
                                        <p:attrNameLst>
                                          <p:attrName>ppt_x</p:attrName>
                                        </p:attrNameLst>
                                      </p:cBhvr>
                                      <p:tavLst>
                                        <p:tav tm="0">
                                          <p:val>
                                            <p:strVal val="#ppt_x-0.25"/>
                                          </p:val>
                                        </p:tav>
                                        <p:tav tm="100000">
                                          <p:val>
                                            <p:strVal val="#ppt_x"/>
                                          </p:val>
                                        </p:tav>
                                      </p:tavLst>
                                    </p:anim>
                                    <p:anim calcmode="lin" valueType="num">
                                      <p:cBhvr>
                                        <p:cTn id="362" dur="664" tmFilter="0.0,0.0; 0.25,0.07; 0.50,0.2; 0.75,0.467; 1.0,1.0">
                                          <p:stCondLst>
                                            <p:cond delay="0"/>
                                          </p:stCondLst>
                                        </p:cTn>
                                        <p:tgtEl>
                                          <p:spTgt spid="146"/>
                                        </p:tgtEl>
                                        <p:attrNameLst>
                                          <p:attrName>ppt_y</p:attrName>
                                        </p:attrNameLst>
                                      </p:cBhvr>
                                      <p:tavLst>
                                        <p:tav tm="0" fmla="#ppt_y-sin(pi*$)/3">
                                          <p:val>
                                            <p:fltVal val="0.5"/>
                                          </p:val>
                                        </p:tav>
                                        <p:tav tm="100000">
                                          <p:val>
                                            <p:fltVal val="1"/>
                                          </p:val>
                                        </p:tav>
                                      </p:tavLst>
                                    </p:anim>
                                    <p:anim calcmode="lin" valueType="num">
                                      <p:cBhvr>
                                        <p:cTn id="363" dur="664" tmFilter="0, 0; 0.125,0.2665; 0.25,0.4; 0.375,0.465; 0.5,0.5;  0.625,0.535; 0.75,0.6; 0.875,0.7335; 1,1">
                                          <p:stCondLst>
                                            <p:cond delay="664"/>
                                          </p:stCondLst>
                                        </p:cTn>
                                        <p:tgtEl>
                                          <p:spTgt spid="146"/>
                                        </p:tgtEl>
                                        <p:attrNameLst>
                                          <p:attrName>ppt_y</p:attrName>
                                        </p:attrNameLst>
                                      </p:cBhvr>
                                      <p:tavLst>
                                        <p:tav tm="0" fmla="#ppt_y-sin(pi*$)/9">
                                          <p:val>
                                            <p:fltVal val="0"/>
                                          </p:val>
                                        </p:tav>
                                        <p:tav tm="100000">
                                          <p:val>
                                            <p:fltVal val="1"/>
                                          </p:val>
                                        </p:tav>
                                      </p:tavLst>
                                    </p:anim>
                                    <p:anim calcmode="lin" valueType="num">
                                      <p:cBhvr>
                                        <p:cTn id="364" dur="332" tmFilter="0, 0; 0.125,0.2665; 0.25,0.4; 0.375,0.465; 0.5,0.5;  0.625,0.535; 0.75,0.6; 0.875,0.7335; 1,1">
                                          <p:stCondLst>
                                            <p:cond delay="1324"/>
                                          </p:stCondLst>
                                        </p:cTn>
                                        <p:tgtEl>
                                          <p:spTgt spid="146"/>
                                        </p:tgtEl>
                                        <p:attrNameLst>
                                          <p:attrName>ppt_y</p:attrName>
                                        </p:attrNameLst>
                                      </p:cBhvr>
                                      <p:tavLst>
                                        <p:tav tm="0" fmla="#ppt_y-sin(pi*$)/27">
                                          <p:val>
                                            <p:fltVal val="0"/>
                                          </p:val>
                                        </p:tav>
                                        <p:tav tm="100000">
                                          <p:val>
                                            <p:fltVal val="1"/>
                                          </p:val>
                                        </p:tav>
                                      </p:tavLst>
                                    </p:anim>
                                    <p:anim calcmode="lin" valueType="num">
                                      <p:cBhvr>
                                        <p:cTn id="365" dur="164" tmFilter="0, 0; 0.125,0.2665; 0.25,0.4; 0.375,0.465; 0.5,0.5;  0.625,0.535; 0.75,0.6; 0.875,0.7335; 1,1">
                                          <p:stCondLst>
                                            <p:cond delay="1656"/>
                                          </p:stCondLst>
                                        </p:cTn>
                                        <p:tgtEl>
                                          <p:spTgt spid="146"/>
                                        </p:tgtEl>
                                        <p:attrNameLst>
                                          <p:attrName>ppt_y</p:attrName>
                                        </p:attrNameLst>
                                      </p:cBhvr>
                                      <p:tavLst>
                                        <p:tav tm="0" fmla="#ppt_y-sin(pi*$)/81">
                                          <p:val>
                                            <p:fltVal val="0"/>
                                          </p:val>
                                        </p:tav>
                                        <p:tav tm="100000">
                                          <p:val>
                                            <p:fltVal val="1"/>
                                          </p:val>
                                        </p:tav>
                                      </p:tavLst>
                                    </p:anim>
                                    <p:animScale>
                                      <p:cBhvr>
                                        <p:cTn id="366" dur="26">
                                          <p:stCondLst>
                                            <p:cond delay="650"/>
                                          </p:stCondLst>
                                        </p:cTn>
                                        <p:tgtEl>
                                          <p:spTgt spid="146"/>
                                        </p:tgtEl>
                                      </p:cBhvr>
                                      <p:to x="100000" y="60000"/>
                                    </p:animScale>
                                    <p:animScale>
                                      <p:cBhvr>
                                        <p:cTn id="367" dur="166" decel="50000">
                                          <p:stCondLst>
                                            <p:cond delay="676"/>
                                          </p:stCondLst>
                                        </p:cTn>
                                        <p:tgtEl>
                                          <p:spTgt spid="146"/>
                                        </p:tgtEl>
                                      </p:cBhvr>
                                      <p:to x="100000" y="100000"/>
                                    </p:animScale>
                                    <p:animScale>
                                      <p:cBhvr>
                                        <p:cTn id="368" dur="26">
                                          <p:stCondLst>
                                            <p:cond delay="1312"/>
                                          </p:stCondLst>
                                        </p:cTn>
                                        <p:tgtEl>
                                          <p:spTgt spid="146"/>
                                        </p:tgtEl>
                                      </p:cBhvr>
                                      <p:to x="100000" y="80000"/>
                                    </p:animScale>
                                    <p:animScale>
                                      <p:cBhvr>
                                        <p:cTn id="369" dur="166" decel="50000">
                                          <p:stCondLst>
                                            <p:cond delay="1338"/>
                                          </p:stCondLst>
                                        </p:cTn>
                                        <p:tgtEl>
                                          <p:spTgt spid="146"/>
                                        </p:tgtEl>
                                      </p:cBhvr>
                                      <p:to x="100000" y="100000"/>
                                    </p:animScale>
                                    <p:animScale>
                                      <p:cBhvr>
                                        <p:cTn id="370" dur="26">
                                          <p:stCondLst>
                                            <p:cond delay="1642"/>
                                          </p:stCondLst>
                                        </p:cTn>
                                        <p:tgtEl>
                                          <p:spTgt spid="146"/>
                                        </p:tgtEl>
                                      </p:cBhvr>
                                      <p:to x="100000" y="90000"/>
                                    </p:animScale>
                                    <p:animScale>
                                      <p:cBhvr>
                                        <p:cTn id="371" dur="166" decel="50000">
                                          <p:stCondLst>
                                            <p:cond delay="1668"/>
                                          </p:stCondLst>
                                        </p:cTn>
                                        <p:tgtEl>
                                          <p:spTgt spid="146"/>
                                        </p:tgtEl>
                                      </p:cBhvr>
                                      <p:to x="100000" y="100000"/>
                                    </p:animScale>
                                    <p:animScale>
                                      <p:cBhvr>
                                        <p:cTn id="372" dur="26">
                                          <p:stCondLst>
                                            <p:cond delay="1808"/>
                                          </p:stCondLst>
                                        </p:cTn>
                                        <p:tgtEl>
                                          <p:spTgt spid="146"/>
                                        </p:tgtEl>
                                      </p:cBhvr>
                                      <p:to x="100000" y="95000"/>
                                    </p:animScale>
                                    <p:animScale>
                                      <p:cBhvr>
                                        <p:cTn id="373" dur="166" decel="50000">
                                          <p:stCondLst>
                                            <p:cond delay="1834"/>
                                          </p:stCondLst>
                                        </p:cTn>
                                        <p:tgtEl>
                                          <p:spTgt spid="146"/>
                                        </p:tgtEl>
                                      </p:cBhvr>
                                      <p:to x="100000" y="100000"/>
                                    </p:animScale>
                                  </p:childTnLst>
                                </p:cTn>
                              </p:par>
                              <p:par>
                                <p:cTn id="374" presetID="26" presetClass="entr" presetSubtype="0" fill="hold" nodeType="withEffect">
                                  <p:stCondLst>
                                    <p:cond delay="0"/>
                                  </p:stCondLst>
                                  <p:childTnLst>
                                    <p:set>
                                      <p:cBhvr>
                                        <p:cTn id="375" dur="1" fill="hold">
                                          <p:stCondLst>
                                            <p:cond delay="0"/>
                                          </p:stCondLst>
                                        </p:cTn>
                                        <p:tgtEl>
                                          <p:spTgt spid="143"/>
                                        </p:tgtEl>
                                        <p:attrNameLst>
                                          <p:attrName>style.visibility</p:attrName>
                                        </p:attrNameLst>
                                      </p:cBhvr>
                                      <p:to>
                                        <p:strVal val="visible"/>
                                      </p:to>
                                    </p:set>
                                    <p:animEffect transition="in" filter="wipe(down)">
                                      <p:cBhvr>
                                        <p:cTn id="376" dur="580">
                                          <p:stCondLst>
                                            <p:cond delay="0"/>
                                          </p:stCondLst>
                                        </p:cTn>
                                        <p:tgtEl>
                                          <p:spTgt spid="143"/>
                                        </p:tgtEl>
                                      </p:cBhvr>
                                    </p:animEffect>
                                    <p:anim calcmode="lin" valueType="num">
                                      <p:cBhvr>
                                        <p:cTn id="377" dur="1822" tmFilter="0,0; 0.14,0.36; 0.43,0.73; 0.71,0.91; 1.0,1.0">
                                          <p:stCondLst>
                                            <p:cond delay="0"/>
                                          </p:stCondLst>
                                        </p:cTn>
                                        <p:tgtEl>
                                          <p:spTgt spid="143"/>
                                        </p:tgtEl>
                                        <p:attrNameLst>
                                          <p:attrName>ppt_x</p:attrName>
                                        </p:attrNameLst>
                                      </p:cBhvr>
                                      <p:tavLst>
                                        <p:tav tm="0">
                                          <p:val>
                                            <p:strVal val="#ppt_x-0.25"/>
                                          </p:val>
                                        </p:tav>
                                        <p:tav tm="100000">
                                          <p:val>
                                            <p:strVal val="#ppt_x"/>
                                          </p:val>
                                        </p:tav>
                                      </p:tavLst>
                                    </p:anim>
                                    <p:anim calcmode="lin" valueType="num">
                                      <p:cBhvr>
                                        <p:cTn id="378" dur="664" tmFilter="0.0,0.0; 0.25,0.07; 0.50,0.2; 0.75,0.467; 1.0,1.0">
                                          <p:stCondLst>
                                            <p:cond delay="0"/>
                                          </p:stCondLst>
                                        </p:cTn>
                                        <p:tgtEl>
                                          <p:spTgt spid="143"/>
                                        </p:tgtEl>
                                        <p:attrNameLst>
                                          <p:attrName>ppt_y</p:attrName>
                                        </p:attrNameLst>
                                      </p:cBhvr>
                                      <p:tavLst>
                                        <p:tav tm="0" fmla="#ppt_y-sin(pi*$)/3">
                                          <p:val>
                                            <p:fltVal val="0.5"/>
                                          </p:val>
                                        </p:tav>
                                        <p:tav tm="100000">
                                          <p:val>
                                            <p:fltVal val="1"/>
                                          </p:val>
                                        </p:tav>
                                      </p:tavLst>
                                    </p:anim>
                                    <p:anim calcmode="lin" valueType="num">
                                      <p:cBhvr>
                                        <p:cTn id="379" dur="664" tmFilter="0, 0; 0.125,0.2665; 0.25,0.4; 0.375,0.465; 0.5,0.5;  0.625,0.535; 0.75,0.6; 0.875,0.7335; 1,1">
                                          <p:stCondLst>
                                            <p:cond delay="664"/>
                                          </p:stCondLst>
                                        </p:cTn>
                                        <p:tgtEl>
                                          <p:spTgt spid="143"/>
                                        </p:tgtEl>
                                        <p:attrNameLst>
                                          <p:attrName>ppt_y</p:attrName>
                                        </p:attrNameLst>
                                      </p:cBhvr>
                                      <p:tavLst>
                                        <p:tav tm="0" fmla="#ppt_y-sin(pi*$)/9">
                                          <p:val>
                                            <p:fltVal val="0"/>
                                          </p:val>
                                        </p:tav>
                                        <p:tav tm="100000">
                                          <p:val>
                                            <p:fltVal val="1"/>
                                          </p:val>
                                        </p:tav>
                                      </p:tavLst>
                                    </p:anim>
                                    <p:anim calcmode="lin" valueType="num">
                                      <p:cBhvr>
                                        <p:cTn id="380" dur="332" tmFilter="0, 0; 0.125,0.2665; 0.25,0.4; 0.375,0.465; 0.5,0.5;  0.625,0.535; 0.75,0.6; 0.875,0.7335; 1,1">
                                          <p:stCondLst>
                                            <p:cond delay="1324"/>
                                          </p:stCondLst>
                                        </p:cTn>
                                        <p:tgtEl>
                                          <p:spTgt spid="143"/>
                                        </p:tgtEl>
                                        <p:attrNameLst>
                                          <p:attrName>ppt_y</p:attrName>
                                        </p:attrNameLst>
                                      </p:cBhvr>
                                      <p:tavLst>
                                        <p:tav tm="0" fmla="#ppt_y-sin(pi*$)/27">
                                          <p:val>
                                            <p:fltVal val="0"/>
                                          </p:val>
                                        </p:tav>
                                        <p:tav tm="100000">
                                          <p:val>
                                            <p:fltVal val="1"/>
                                          </p:val>
                                        </p:tav>
                                      </p:tavLst>
                                    </p:anim>
                                    <p:anim calcmode="lin" valueType="num">
                                      <p:cBhvr>
                                        <p:cTn id="381" dur="164" tmFilter="0, 0; 0.125,0.2665; 0.25,0.4; 0.375,0.465; 0.5,0.5;  0.625,0.535; 0.75,0.6; 0.875,0.7335; 1,1">
                                          <p:stCondLst>
                                            <p:cond delay="1656"/>
                                          </p:stCondLst>
                                        </p:cTn>
                                        <p:tgtEl>
                                          <p:spTgt spid="143"/>
                                        </p:tgtEl>
                                        <p:attrNameLst>
                                          <p:attrName>ppt_y</p:attrName>
                                        </p:attrNameLst>
                                      </p:cBhvr>
                                      <p:tavLst>
                                        <p:tav tm="0" fmla="#ppt_y-sin(pi*$)/81">
                                          <p:val>
                                            <p:fltVal val="0"/>
                                          </p:val>
                                        </p:tav>
                                        <p:tav tm="100000">
                                          <p:val>
                                            <p:fltVal val="1"/>
                                          </p:val>
                                        </p:tav>
                                      </p:tavLst>
                                    </p:anim>
                                    <p:animScale>
                                      <p:cBhvr>
                                        <p:cTn id="382" dur="26">
                                          <p:stCondLst>
                                            <p:cond delay="650"/>
                                          </p:stCondLst>
                                        </p:cTn>
                                        <p:tgtEl>
                                          <p:spTgt spid="143"/>
                                        </p:tgtEl>
                                      </p:cBhvr>
                                      <p:to x="100000" y="60000"/>
                                    </p:animScale>
                                    <p:animScale>
                                      <p:cBhvr>
                                        <p:cTn id="383" dur="166" decel="50000">
                                          <p:stCondLst>
                                            <p:cond delay="676"/>
                                          </p:stCondLst>
                                        </p:cTn>
                                        <p:tgtEl>
                                          <p:spTgt spid="143"/>
                                        </p:tgtEl>
                                      </p:cBhvr>
                                      <p:to x="100000" y="100000"/>
                                    </p:animScale>
                                    <p:animScale>
                                      <p:cBhvr>
                                        <p:cTn id="384" dur="26">
                                          <p:stCondLst>
                                            <p:cond delay="1312"/>
                                          </p:stCondLst>
                                        </p:cTn>
                                        <p:tgtEl>
                                          <p:spTgt spid="143"/>
                                        </p:tgtEl>
                                      </p:cBhvr>
                                      <p:to x="100000" y="80000"/>
                                    </p:animScale>
                                    <p:animScale>
                                      <p:cBhvr>
                                        <p:cTn id="385" dur="166" decel="50000">
                                          <p:stCondLst>
                                            <p:cond delay="1338"/>
                                          </p:stCondLst>
                                        </p:cTn>
                                        <p:tgtEl>
                                          <p:spTgt spid="143"/>
                                        </p:tgtEl>
                                      </p:cBhvr>
                                      <p:to x="100000" y="100000"/>
                                    </p:animScale>
                                    <p:animScale>
                                      <p:cBhvr>
                                        <p:cTn id="386" dur="26">
                                          <p:stCondLst>
                                            <p:cond delay="1642"/>
                                          </p:stCondLst>
                                        </p:cTn>
                                        <p:tgtEl>
                                          <p:spTgt spid="143"/>
                                        </p:tgtEl>
                                      </p:cBhvr>
                                      <p:to x="100000" y="90000"/>
                                    </p:animScale>
                                    <p:animScale>
                                      <p:cBhvr>
                                        <p:cTn id="387" dur="166" decel="50000">
                                          <p:stCondLst>
                                            <p:cond delay="1668"/>
                                          </p:stCondLst>
                                        </p:cTn>
                                        <p:tgtEl>
                                          <p:spTgt spid="143"/>
                                        </p:tgtEl>
                                      </p:cBhvr>
                                      <p:to x="100000" y="100000"/>
                                    </p:animScale>
                                    <p:animScale>
                                      <p:cBhvr>
                                        <p:cTn id="388" dur="26">
                                          <p:stCondLst>
                                            <p:cond delay="1808"/>
                                          </p:stCondLst>
                                        </p:cTn>
                                        <p:tgtEl>
                                          <p:spTgt spid="143"/>
                                        </p:tgtEl>
                                      </p:cBhvr>
                                      <p:to x="100000" y="95000"/>
                                    </p:animScale>
                                    <p:animScale>
                                      <p:cBhvr>
                                        <p:cTn id="389" dur="166" decel="50000">
                                          <p:stCondLst>
                                            <p:cond delay="1834"/>
                                          </p:stCondLst>
                                        </p:cTn>
                                        <p:tgtEl>
                                          <p:spTgt spid="14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ldLvl="0" animBg="1"/>
      <p:bldP spid="16" grpId="1" animBg="1"/>
      <p:bldP spid="15" grpId="0" bldLvl="0" animBg="1"/>
      <p:bldP spid="15" grpId="1" animBg="1"/>
      <p:bldP spid="17" grpId="0" bldLvl="0" animBg="1"/>
      <p:bldP spid="17" grpId="1" animBg="1"/>
      <p:bldP spid="7" grpId="0" bldLvl="0" animBg="1"/>
      <p:bldP spid="12" grpId="0" bldLvl="0" animBg="1"/>
      <p:bldP spid="13" grpId="0" bldLvl="0" animBg="1"/>
      <p:bldP spid="145" grpId="0" bldLvl="0" animBg="1"/>
      <p:bldP spid="146" grpId="0" bldLvl="0" animBg="1"/>
      <p:bldP spid="8" grpId="0" bldLvl="0" animBg="1"/>
      <p:bldP spid="8" grpId="1" animBg="1"/>
      <p:bldP spid="9" grpId="0" bldLvl="0" animBg="1"/>
      <p:bldP spid="9" grpId="1" animBg="1"/>
      <p:bldP spid="11" grpId="0" bldLvl="0" animBg="1"/>
      <p:bldP spid="11" grpId="1" animBg="1"/>
      <p:bldP spid="18" grpId="0" bldLvl="0" animBg="1"/>
      <p:bldP spid="18" grpId="1" animBg="1"/>
      <p:bldP spid="20" grpId="0" bldLvl="0" animBg="1"/>
      <p:bldP spid="3" grpId="0" bldLvl="0" animBg="1"/>
      <p:bldP spid="27" grpId="0" bldLvl="0" animBg="1"/>
      <p:bldP spid="27" grpId="1" animBg="1"/>
      <p:bldP spid="21" grpId="0" bldLvl="0" animBg="1"/>
      <p:bldP spid="23" grpId="0" bldLvl="0" animBg="1"/>
      <p:bldP spid="23" grpId="1" animBg="1"/>
      <p:bldP spid="40" grpId="0" bldLvl="0" animBg="1"/>
      <p:bldP spid="56" grpId="0" bldLvl="0" animBg="1"/>
      <p:bldP spid="56" grpId="1"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43" name="Shape 62"/>
        <p:cNvGrpSpPr/>
        <p:nvPr/>
      </p:nvGrpSpPr>
      <p:grpSpPr>
        <a:xfrm>
          <a:off x="0" y="0"/>
          <a:ext cx="0" cy="0"/>
          <a:chOff x="0" y="0"/>
          <a:chExt cx="0" cy="0"/>
        </a:xfrm>
      </p:grpSpPr>
      <p:cxnSp>
        <p:nvCxnSpPr>
          <p:cNvPr id="158" name="Straight Connector 158"/>
          <p:cNvCxnSpPr/>
          <p:nvPr/>
        </p:nvCxnSpPr>
        <p:spPr>
          <a:xfrm>
            <a:off x="3077845" y="2164715"/>
            <a:ext cx="852170" cy="508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 name="Straight Connector 158"/>
          <p:cNvCxnSpPr/>
          <p:nvPr/>
        </p:nvCxnSpPr>
        <p:spPr>
          <a:xfrm>
            <a:off x="3916045" y="1853565"/>
            <a:ext cx="0" cy="31115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Straight Connector 158"/>
          <p:cNvCxnSpPr/>
          <p:nvPr/>
        </p:nvCxnSpPr>
        <p:spPr>
          <a:xfrm>
            <a:off x="3905250" y="1853565"/>
            <a:ext cx="1844675" cy="63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Rectangles 2"/>
          <p:cNvSpPr/>
          <p:nvPr/>
        </p:nvSpPr>
        <p:spPr>
          <a:xfrm>
            <a:off x="3964940" y="1871980"/>
            <a:ext cx="417830" cy="305435"/>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000" b="1">
                <a:solidFill>
                  <a:schemeClr val="tx1"/>
                </a:solidFill>
              </a:rPr>
              <a:t>9</a:t>
            </a:r>
            <a:endParaRPr lang="en-US" sz="2000" b="1">
              <a:solidFill>
                <a:schemeClr val="tx1"/>
              </a:solidFill>
            </a:endParaRPr>
          </a:p>
        </p:txBody>
      </p:sp>
      <p:sp>
        <p:nvSpPr>
          <p:cNvPr id="9" name="Rectangles 8"/>
          <p:cNvSpPr/>
          <p:nvPr/>
        </p:nvSpPr>
        <p:spPr>
          <a:xfrm>
            <a:off x="3536950" y="2231390"/>
            <a:ext cx="450850" cy="334010"/>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800" b="1">
                <a:solidFill>
                  <a:schemeClr val="tx1"/>
                </a:solidFill>
                <a:latin typeface="SimSun" panose="02010600030101010101" pitchFamily="2" charset="-122"/>
                <a:ea typeface="SimSun" panose="02010600030101010101" pitchFamily="2" charset="-122"/>
              </a:rPr>
              <a:t>－</a:t>
            </a:r>
            <a:endParaRPr lang="en-US" sz="2800" b="1">
              <a:solidFill>
                <a:schemeClr val="tx1"/>
              </a:solidFill>
              <a:latin typeface="SimSun" panose="02010600030101010101" pitchFamily="2" charset="-122"/>
              <a:ea typeface="SimSun" panose="02010600030101010101" pitchFamily="2" charset="-122"/>
            </a:endParaRPr>
          </a:p>
        </p:txBody>
      </p:sp>
      <p:cxnSp>
        <p:nvCxnSpPr>
          <p:cNvPr id="15" name="Straight Connector 158"/>
          <p:cNvCxnSpPr/>
          <p:nvPr/>
        </p:nvCxnSpPr>
        <p:spPr>
          <a:xfrm>
            <a:off x="3964940" y="2565400"/>
            <a:ext cx="910590" cy="5715"/>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a:off x="4978400" y="2164715"/>
            <a:ext cx="11430" cy="99949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1" name="Straight Connector 158"/>
          <p:cNvCxnSpPr/>
          <p:nvPr/>
        </p:nvCxnSpPr>
        <p:spPr>
          <a:xfrm flipV="1">
            <a:off x="3965575" y="3192145"/>
            <a:ext cx="1632585" cy="4445"/>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11" name="Rectangles 10"/>
          <p:cNvSpPr/>
          <p:nvPr/>
        </p:nvSpPr>
        <p:spPr>
          <a:xfrm>
            <a:off x="3536950" y="2865755"/>
            <a:ext cx="450850" cy="334010"/>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800" b="1">
                <a:solidFill>
                  <a:schemeClr val="tx1"/>
                </a:solidFill>
                <a:ea typeface="SimSun" panose="02010600030101010101" pitchFamily="2" charset="-122"/>
              </a:rPr>
              <a:t>－</a:t>
            </a:r>
            <a:endParaRPr lang="en-US" sz="2800" b="1">
              <a:solidFill>
                <a:schemeClr val="tx1"/>
              </a:solidFill>
              <a:ea typeface="SimSun" panose="02010600030101010101" pitchFamily="2" charset="-122"/>
            </a:endParaRPr>
          </a:p>
        </p:txBody>
      </p:sp>
      <p:cxnSp>
        <p:nvCxnSpPr>
          <p:cNvPr id="7" name="Straight Arrow Connector 6"/>
          <p:cNvCxnSpPr/>
          <p:nvPr/>
        </p:nvCxnSpPr>
        <p:spPr>
          <a:xfrm>
            <a:off x="4566920" y="2177415"/>
            <a:ext cx="10795" cy="38735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2" name="Straight Arrow Connector 141"/>
          <p:cNvCxnSpPr/>
          <p:nvPr/>
        </p:nvCxnSpPr>
        <p:spPr>
          <a:xfrm flipV="1">
            <a:off x="5475605" y="1657985"/>
            <a:ext cx="527685" cy="6985"/>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3" name="Straight Arrow Connector 142"/>
          <p:cNvCxnSpPr/>
          <p:nvPr/>
        </p:nvCxnSpPr>
        <p:spPr>
          <a:xfrm flipV="1">
            <a:off x="5475605" y="4088765"/>
            <a:ext cx="527685" cy="127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45" name="Rectangles 144"/>
          <p:cNvSpPr/>
          <p:nvPr/>
        </p:nvSpPr>
        <p:spPr>
          <a:xfrm>
            <a:off x="6003290" y="1450975"/>
            <a:ext cx="555625" cy="421640"/>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800" b="1">
                <a:solidFill>
                  <a:schemeClr val="tx1"/>
                </a:solidFill>
              </a:rPr>
              <a:t>Q</a:t>
            </a:r>
            <a:endParaRPr lang="en-US" sz="2800" b="1">
              <a:solidFill>
                <a:schemeClr val="tx1"/>
              </a:solidFill>
            </a:endParaRPr>
          </a:p>
        </p:txBody>
      </p:sp>
      <p:sp>
        <p:nvSpPr>
          <p:cNvPr id="146" name="Rectangles 145"/>
          <p:cNvSpPr/>
          <p:nvPr/>
        </p:nvSpPr>
        <p:spPr>
          <a:xfrm>
            <a:off x="6137275" y="3826510"/>
            <a:ext cx="555625" cy="421640"/>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800" b="1">
                <a:solidFill>
                  <a:schemeClr val="tx1"/>
                </a:solidFill>
              </a:rPr>
              <a:t>R</a:t>
            </a:r>
            <a:endParaRPr lang="en-US" sz="2800" b="1">
              <a:solidFill>
                <a:schemeClr val="tx1"/>
              </a:solidFill>
            </a:endParaRPr>
          </a:p>
        </p:txBody>
      </p:sp>
      <p:sp>
        <p:nvSpPr>
          <p:cNvPr id="27" name="Rectangles 26"/>
          <p:cNvSpPr/>
          <p:nvPr/>
        </p:nvSpPr>
        <p:spPr>
          <a:xfrm>
            <a:off x="3393440" y="1871980"/>
            <a:ext cx="417830" cy="305435"/>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000" b="1">
                <a:solidFill>
                  <a:schemeClr val="tx1"/>
                </a:solidFill>
              </a:rPr>
              <a:t>7</a:t>
            </a:r>
            <a:endParaRPr lang="en-US" sz="2000" b="1">
              <a:solidFill>
                <a:schemeClr val="tx1"/>
              </a:solidFill>
            </a:endParaRPr>
          </a:p>
        </p:txBody>
      </p:sp>
      <p:sp>
        <p:nvSpPr>
          <p:cNvPr id="28" name="Rectangles 27"/>
          <p:cNvSpPr/>
          <p:nvPr/>
        </p:nvSpPr>
        <p:spPr>
          <a:xfrm>
            <a:off x="4363085" y="1871980"/>
            <a:ext cx="417830" cy="305435"/>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000" b="1">
                <a:solidFill>
                  <a:schemeClr val="tx1"/>
                </a:solidFill>
              </a:rPr>
              <a:t>1</a:t>
            </a:r>
            <a:endParaRPr lang="en-US" sz="2000" b="1">
              <a:solidFill>
                <a:schemeClr val="tx1"/>
              </a:solidFill>
            </a:endParaRPr>
          </a:p>
        </p:txBody>
      </p:sp>
      <p:sp>
        <p:nvSpPr>
          <p:cNvPr id="29" name="Rectangles 28"/>
          <p:cNvSpPr/>
          <p:nvPr/>
        </p:nvSpPr>
        <p:spPr>
          <a:xfrm>
            <a:off x="4780915" y="1871980"/>
            <a:ext cx="417830" cy="305435"/>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000" b="1">
                <a:solidFill>
                  <a:schemeClr val="tx1"/>
                </a:solidFill>
              </a:rPr>
              <a:t>0</a:t>
            </a:r>
            <a:endParaRPr lang="en-US" sz="2000" b="1">
              <a:solidFill>
                <a:schemeClr val="tx1"/>
              </a:solidFill>
            </a:endParaRPr>
          </a:p>
        </p:txBody>
      </p:sp>
      <p:sp>
        <p:nvSpPr>
          <p:cNvPr id="30" name="Rectangles 29"/>
          <p:cNvSpPr/>
          <p:nvPr/>
        </p:nvSpPr>
        <p:spPr>
          <a:xfrm>
            <a:off x="5157470" y="1871980"/>
            <a:ext cx="417830" cy="305435"/>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000" b="1">
                <a:solidFill>
                  <a:schemeClr val="tx1"/>
                </a:solidFill>
              </a:rPr>
              <a:t>7</a:t>
            </a:r>
            <a:endParaRPr lang="en-US" sz="2000" b="1">
              <a:solidFill>
                <a:schemeClr val="tx1"/>
              </a:solidFill>
            </a:endParaRPr>
          </a:p>
        </p:txBody>
      </p:sp>
      <p:sp>
        <p:nvSpPr>
          <p:cNvPr id="31" name="Rectangles 30"/>
          <p:cNvSpPr/>
          <p:nvPr>
            <p:custDataLst>
              <p:tags r:id="rId1"/>
            </p:custDataLst>
          </p:nvPr>
        </p:nvSpPr>
        <p:spPr>
          <a:xfrm>
            <a:off x="654685" y="1107440"/>
            <a:ext cx="2004060" cy="40132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800" b="1">
                <a:solidFill>
                  <a:schemeClr val="tx1"/>
                </a:solidFill>
                <a:latin typeface="Arial" panose="020B0604020202020204" pitchFamily="34" charset="0"/>
                <a:cs typeface="Arial" panose="020B0604020202020204" pitchFamily="34" charset="0"/>
              </a:rPr>
              <a:t>b) 9107 ÷ 7</a:t>
            </a:r>
            <a:endParaRPr lang="en-US" sz="2800" b="1">
              <a:solidFill>
                <a:schemeClr val="tx1"/>
              </a:solidFill>
              <a:latin typeface="Arial" panose="020B0604020202020204" pitchFamily="34" charset="0"/>
              <a:cs typeface="Arial" panose="020B0604020202020204" pitchFamily="34" charset="0"/>
            </a:endParaRPr>
          </a:p>
        </p:txBody>
      </p:sp>
      <p:sp>
        <p:nvSpPr>
          <p:cNvPr id="37" name="Rectangles 36"/>
          <p:cNvSpPr/>
          <p:nvPr/>
        </p:nvSpPr>
        <p:spPr>
          <a:xfrm>
            <a:off x="3945255" y="2578100"/>
            <a:ext cx="417830" cy="305435"/>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000" b="1">
                <a:solidFill>
                  <a:schemeClr val="tx1"/>
                </a:solidFill>
              </a:rPr>
              <a:t>2</a:t>
            </a:r>
            <a:endParaRPr lang="en-US" sz="2000" b="1">
              <a:solidFill>
                <a:schemeClr val="tx1"/>
              </a:solidFill>
            </a:endParaRPr>
          </a:p>
        </p:txBody>
      </p:sp>
      <p:sp>
        <p:nvSpPr>
          <p:cNvPr id="38" name="Rectangles 37"/>
          <p:cNvSpPr/>
          <p:nvPr/>
        </p:nvSpPr>
        <p:spPr>
          <a:xfrm>
            <a:off x="4352925" y="2578100"/>
            <a:ext cx="417830" cy="305435"/>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000" b="1">
                <a:solidFill>
                  <a:schemeClr val="tx1"/>
                </a:solidFill>
              </a:rPr>
              <a:t>1</a:t>
            </a:r>
            <a:endParaRPr lang="en-US" sz="2000" b="1">
              <a:solidFill>
                <a:schemeClr val="tx1"/>
              </a:solidFill>
            </a:endParaRPr>
          </a:p>
        </p:txBody>
      </p:sp>
      <p:sp>
        <p:nvSpPr>
          <p:cNvPr id="39" name="Rectangles 38"/>
          <p:cNvSpPr/>
          <p:nvPr/>
        </p:nvSpPr>
        <p:spPr>
          <a:xfrm>
            <a:off x="3945255" y="1508760"/>
            <a:ext cx="417830" cy="305435"/>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000" b="1">
                <a:solidFill>
                  <a:schemeClr val="tx1"/>
                </a:solidFill>
              </a:rPr>
              <a:t>1</a:t>
            </a:r>
            <a:endParaRPr lang="en-US" sz="2000" b="1">
              <a:solidFill>
                <a:schemeClr val="tx1"/>
              </a:solidFill>
            </a:endParaRPr>
          </a:p>
        </p:txBody>
      </p:sp>
      <p:sp>
        <p:nvSpPr>
          <p:cNvPr id="40" name="Rectangles 39"/>
          <p:cNvSpPr/>
          <p:nvPr/>
        </p:nvSpPr>
        <p:spPr>
          <a:xfrm>
            <a:off x="4328160" y="1508760"/>
            <a:ext cx="417830" cy="305435"/>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000" b="1">
                <a:solidFill>
                  <a:schemeClr val="tx1"/>
                </a:solidFill>
              </a:rPr>
              <a:t>3</a:t>
            </a:r>
            <a:endParaRPr lang="en-US" sz="2000" b="1">
              <a:solidFill>
                <a:schemeClr val="tx1"/>
              </a:solidFill>
            </a:endParaRPr>
          </a:p>
        </p:txBody>
      </p:sp>
      <p:sp>
        <p:nvSpPr>
          <p:cNvPr id="41" name="Rectangles 40"/>
          <p:cNvSpPr/>
          <p:nvPr/>
        </p:nvSpPr>
        <p:spPr>
          <a:xfrm>
            <a:off x="3971290" y="2865755"/>
            <a:ext cx="366395" cy="305435"/>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000" b="1">
                <a:solidFill>
                  <a:schemeClr val="tx1"/>
                </a:solidFill>
              </a:rPr>
              <a:t>2    </a:t>
            </a:r>
            <a:endParaRPr lang="en-US" sz="2000" b="1">
              <a:solidFill>
                <a:schemeClr val="tx1"/>
              </a:solidFill>
            </a:endParaRPr>
          </a:p>
        </p:txBody>
      </p:sp>
      <p:sp>
        <p:nvSpPr>
          <p:cNvPr id="42" name="Rectangles 41"/>
          <p:cNvSpPr/>
          <p:nvPr/>
        </p:nvSpPr>
        <p:spPr>
          <a:xfrm>
            <a:off x="4382770" y="3199765"/>
            <a:ext cx="417830" cy="305435"/>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000" b="1">
                <a:solidFill>
                  <a:schemeClr val="tx1"/>
                </a:solidFill>
              </a:rPr>
              <a:t>0</a:t>
            </a:r>
            <a:endParaRPr lang="en-US" sz="2000" b="1">
              <a:solidFill>
                <a:schemeClr val="tx1"/>
              </a:solidFill>
            </a:endParaRPr>
          </a:p>
        </p:txBody>
      </p:sp>
      <p:sp>
        <p:nvSpPr>
          <p:cNvPr id="44" name="Rectangles 43"/>
          <p:cNvSpPr/>
          <p:nvPr/>
        </p:nvSpPr>
        <p:spPr>
          <a:xfrm>
            <a:off x="5136515" y="3235325"/>
            <a:ext cx="417830" cy="305435"/>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000" b="1">
                <a:solidFill>
                  <a:schemeClr val="tx1"/>
                </a:solidFill>
              </a:rPr>
              <a:t>7</a:t>
            </a:r>
            <a:endParaRPr lang="en-US" sz="2000" b="1">
              <a:solidFill>
                <a:schemeClr val="tx1"/>
              </a:solidFill>
            </a:endParaRPr>
          </a:p>
        </p:txBody>
      </p:sp>
      <p:sp>
        <p:nvSpPr>
          <p:cNvPr id="49" name="Rectangles 48"/>
          <p:cNvSpPr/>
          <p:nvPr/>
        </p:nvSpPr>
        <p:spPr>
          <a:xfrm>
            <a:off x="4754880" y="1508760"/>
            <a:ext cx="417830" cy="305435"/>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000" b="1">
                <a:solidFill>
                  <a:schemeClr val="tx1"/>
                </a:solidFill>
              </a:rPr>
              <a:t>0</a:t>
            </a:r>
            <a:endParaRPr lang="en-US" sz="2000" b="1">
              <a:solidFill>
                <a:schemeClr val="tx1"/>
              </a:solidFill>
            </a:endParaRPr>
          </a:p>
        </p:txBody>
      </p:sp>
      <p:sp>
        <p:nvSpPr>
          <p:cNvPr id="2" name="Rectangles 1"/>
          <p:cNvSpPr/>
          <p:nvPr/>
        </p:nvSpPr>
        <p:spPr>
          <a:xfrm>
            <a:off x="3965575" y="2218055"/>
            <a:ext cx="416560" cy="305435"/>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000" b="1">
                <a:solidFill>
                  <a:schemeClr val="tx1"/>
                </a:solidFill>
              </a:rPr>
              <a:t>7    </a:t>
            </a:r>
            <a:endParaRPr lang="en-US" sz="2000" b="1">
              <a:solidFill>
                <a:schemeClr val="tx1"/>
              </a:solidFill>
            </a:endParaRPr>
          </a:p>
        </p:txBody>
      </p:sp>
      <p:sp>
        <p:nvSpPr>
          <p:cNvPr id="6" name="Rectangles 5"/>
          <p:cNvSpPr/>
          <p:nvPr/>
        </p:nvSpPr>
        <p:spPr>
          <a:xfrm>
            <a:off x="5146675" y="3540760"/>
            <a:ext cx="397510" cy="305435"/>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000" b="1">
                <a:solidFill>
                  <a:schemeClr val="tx1"/>
                </a:solidFill>
              </a:rPr>
              <a:t>7    </a:t>
            </a:r>
            <a:endParaRPr lang="en-US" sz="2000" b="1">
              <a:solidFill>
                <a:schemeClr val="tx1"/>
              </a:solidFill>
            </a:endParaRPr>
          </a:p>
        </p:txBody>
      </p:sp>
      <p:sp>
        <p:nvSpPr>
          <p:cNvPr id="23" name="Rectangles 22"/>
          <p:cNvSpPr/>
          <p:nvPr/>
        </p:nvSpPr>
        <p:spPr>
          <a:xfrm>
            <a:off x="4366895" y="2865755"/>
            <a:ext cx="417830" cy="305435"/>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000" b="1">
                <a:solidFill>
                  <a:schemeClr val="tx1"/>
                </a:solidFill>
              </a:rPr>
              <a:t>1</a:t>
            </a:r>
            <a:endParaRPr lang="en-US" sz="2000" b="1">
              <a:solidFill>
                <a:schemeClr val="tx1"/>
              </a:solidFill>
            </a:endParaRPr>
          </a:p>
        </p:txBody>
      </p:sp>
      <p:sp>
        <p:nvSpPr>
          <p:cNvPr id="12" name="Rectangles 11"/>
          <p:cNvSpPr/>
          <p:nvPr/>
        </p:nvSpPr>
        <p:spPr>
          <a:xfrm>
            <a:off x="4775200" y="3199765"/>
            <a:ext cx="417830" cy="305435"/>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000" b="1">
                <a:solidFill>
                  <a:schemeClr val="tx1"/>
                </a:solidFill>
              </a:rPr>
              <a:t>0</a:t>
            </a:r>
            <a:endParaRPr lang="en-US" sz="2000" b="1">
              <a:solidFill>
                <a:schemeClr val="tx1"/>
              </a:solidFill>
            </a:endParaRPr>
          </a:p>
        </p:txBody>
      </p:sp>
      <p:cxnSp>
        <p:nvCxnSpPr>
          <p:cNvPr id="14" name="Straight Arrow Connector 13"/>
          <p:cNvCxnSpPr/>
          <p:nvPr/>
        </p:nvCxnSpPr>
        <p:spPr>
          <a:xfrm flipH="1">
            <a:off x="5350510" y="2197100"/>
            <a:ext cx="10795" cy="932815"/>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6" name="Rectangles 15"/>
          <p:cNvSpPr/>
          <p:nvPr/>
        </p:nvSpPr>
        <p:spPr>
          <a:xfrm>
            <a:off x="5136515" y="1508760"/>
            <a:ext cx="417830" cy="305435"/>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000" b="1">
                <a:solidFill>
                  <a:schemeClr val="tx1"/>
                </a:solidFill>
              </a:rPr>
              <a:t>1</a:t>
            </a:r>
            <a:endParaRPr lang="en-US" sz="2000" b="1">
              <a:solidFill>
                <a:schemeClr val="tx1"/>
              </a:solidFill>
            </a:endParaRPr>
          </a:p>
        </p:txBody>
      </p:sp>
      <p:cxnSp>
        <p:nvCxnSpPr>
          <p:cNvPr id="17" name="Straight Connector 158"/>
          <p:cNvCxnSpPr/>
          <p:nvPr/>
        </p:nvCxnSpPr>
        <p:spPr>
          <a:xfrm flipV="1">
            <a:off x="4471035" y="3919855"/>
            <a:ext cx="1329055" cy="2286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19" name="Rectangles 18"/>
          <p:cNvSpPr/>
          <p:nvPr/>
        </p:nvSpPr>
        <p:spPr>
          <a:xfrm>
            <a:off x="4346575" y="3526155"/>
            <a:ext cx="450850" cy="334010"/>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800" b="1">
                <a:solidFill>
                  <a:schemeClr val="tx1"/>
                </a:solidFill>
                <a:ea typeface="SimSun" panose="02010600030101010101" pitchFamily="2" charset="-122"/>
              </a:rPr>
              <a:t>－</a:t>
            </a:r>
            <a:endParaRPr lang="en-US" sz="2800" b="1">
              <a:solidFill>
                <a:schemeClr val="tx1"/>
              </a:solidFill>
              <a:ea typeface="SimSun" panose="02010600030101010101" pitchFamily="2" charset="-122"/>
            </a:endParaRPr>
          </a:p>
        </p:txBody>
      </p:sp>
      <p:sp>
        <p:nvSpPr>
          <p:cNvPr id="20" name="Rectangles 19"/>
          <p:cNvSpPr/>
          <p:nvPr/>
        </p:nvSpPr>
        <p:spPr>
          <a:xfrm>
            <a:off x="5136515" y="3942715"/>
            <a:ext cx="417830" cy="305435"/>
          </a:xfrm>
          <a:prstGeom prst="rect">
            <a:avLst/>
          </a:prstGeom>
          <a:noFill/>
          <a:ln>
            <a:noFill/>
          </a:ln>
          <a:extLst>
            <a:ext uri="{909E8E84-426E-40DD-AFC4-6F175D3DCCD1}">
              <a14:hiddenFill xmlns:a14="http://schemas.microsoft.com/office/drawing/2010/main">
                <a:solidFill>
                  <a:srgbClr val="C7F9C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000" b="1">
                <a:solidFill>
                  <a:schemeClr val="tx1"/>
                </a:solidFill>
              </a:rPr>
              <a:t>0</a:t>
            </a:r>
            <a:endParaRPr lang="en-US" sz="2000" b="1">
              <a:solidFill>
                <a:schemeClr val="tx1"/>
              </a:solidFill>
            </a:endParaRPr>
          </a:p>
        </p:txBody>
      </p:sp>
      <p:sp>
        <p:nvSpPr>
          <p:cNvPr id="8" name="Google Shape;64;p14"/>
          <p:cNvSpPr txBox="1"/>
          <p:nvPr/>
        </p:nvSpPr>
        <p:spPr>
          <a:xfrm>
            <a:off x="83185" y="87630"/>
            <a:ext cx="6854825" cy="741680"/>
          </a:xfrm>
          <a:prstGeom prst="rect">
            <a:avLst/>
          </a:prstGeom>
          <a:noFill/>
          <a:ln>
            <a:noFill/>
          </a:ln>
        </p:spPr>
        <p:txBody>
          <a:bodyPr spcFirstLastPara="1" wrap="square" lIns="91425" tIns="91425" rIns="91425" bIns="91425" anchor="t" anchorCtr="0">
            <a:noAutofit/>
          </a:bodyPr>
          <a:p>
            <a:pPr>
              <a:buSzPts val="1800"/>
            </a:pPr>
            <a:r>
              <a:rPr lang="en-US" altLang="en-GB" sz="2200" b="1" dirty="0">
                <a:solidFill>
                  <a:srgbClr val="FF0000"/>
                </a:solidFill>
                <a:latin typeface="Calibri" panose="020F0502020204030204" charset="0"/>
                <a:cs typeface="Calibri" panose="020F0502020204030204" charset="0"/>
                <a:sym typeface="+mn-ea"/>
              </a:rPr>
              <a:t>CH - 5 MULTIPLICATION, CH - 6 DIVISION</a:t>
            </a:r>
            <a:endParaRPr lang="en-US" altLang="en-GB" sz="2200" b="1" dirty="0">
              <a:solidFill>
                <a:srgbClr val="FF0000"/>
              </a:solidFill>
              <a:latin typeface="Calibri" panose="020F0502020204030204" charset="0"/>
              <a:cs typeface="Calibri" panose="020F0502020204030204" charset="0"/>
              <a:sym typeface="+mn-ea"/>
            </a:endParaRPr>
          </a:p>
          <a:p>
            <a:pPr>
              <a:buSzPts val="1800"/>
            </a:pPr>
            <a:r>
              <a:rPr lang="en-US" sz="2200" b="1" dirty="0">
                <a:latin typeface="Calibri" panose="020F0502020204030204" charset="0"/>
                <a:cs typeface="Calibri" panose="020F0502020204030204" charset="0"/>
                <a:sym typeface="+mn-ea"/>
              </a:rPr>
              <a:t>REVISION WORK 3</a:t>
            </a:r>
            <a:r>
              <a:rPr lang="en-US" sz="2200" b="1" dirty="0">
                <a:latin typeface="Calibri" panose="020F0502020204030204" charset="0"/>
                <a:cs typeface="Calibri" panose="020F0502020204030204" charset="0"/>
                <a:sym typeface="Arial" panose="020B0604020202020204"/>
              </a:rPr>
              <a:t>          </a:t>
            </a:r>
            <a:endParaRPr lang="en-US" sz="2200" b="1" i="0" u="none" strike="noStrike" cap="none" dirty="0">
              <a:solidFill>
                <a:srgbClr val="000000"/>
              </a:solidFill>
              <a:latin typeface="Calibri" panose="020F0502020204030204" charset="0"/>
              <a:cs typeface="Calibri" panose="020F0502020204030204" charset="0"/>
              <a:sym typeface="Arial" panose="020B0604020202020204"/>
            </a:endParaRPr>
          </a:p>
        </p:txBody>
      </p:sp>
      <p:pic>
        <p:nvPicPr>
          <p:cNvPr id="63" name="Google Shape;63;p14"/>
          <p:cNvPicPr preferRelativeResize="0"/>
          <p:nvPr/>
        </p:nvPicPr>
        <p:blipFill rotWithShape="1">
          <a:blip r:embed="rId2"/>
          <a:srcRect/>
          <a:stretch>
            <a:fillRect/>
          </a:stretch>
        </p:blipFill>
        <p:spPr>
          <a:xfrm>
            <a:off x="7680895" y="217720"/>
            <a:ext cx="1232526" cy="611875"/>
          </a:xfrm>
          <a:prstGeom prst="rect">
            <a:avLst/>
          </a:prstGeom>
          <a:noFill/>
          <a:ln>
            <a:noFill/>
          </a:ln>
        </p:spPr>
      </p:pic>
      <p:pic>
        <p:nvPicPr>
          <p:cNvPr id="10" name="Picture 9" descr="14315264-kid-reading-open-book"/>
          <p:cNvPicPr>
            <a:picLocks noChangeAspect="1"/>
          </p:cNvPicPr>
          <p:nvPr/>
        </p:nvPicPr>
        <p:blipFill>
          <a:blip r:embed="rId3">
            <a:clrChange>
              <a:clrFrom>
                <a:srgbClr val="FFFFFF">
                  <a:alpha val="100000"/>
                </a:srgbClr>
              </a:clrFrom>
              <a:clrTo>
                <a:srgbClr val="FFFFFF">
                  <a:alpha val="100000"/>
                  <a:alpha val="0"/>
                </a:srgbClr>
              </a:clrTo>
            </a:clrChange>
          </a:blip>
          <a:stretch>
            <a:fillRect/>
          </a:stretch>
        </p:blipFill>
        <p:spPr>
          <a:xfrm>
            <a:off x="6470650" y="1859915"/>
            <a:ext cx="2168525" cy="2318385"/>
          </a:xfrm>
          <a:prstGeom prst="rect">
            <a:avLst/>
          </a:prstGeom>
        </p:spPr>
      </p:pic>
    </p:spTree>
  </p:cSld>
  <p:clrMapOvr>
    <a:masterClrMapping/>
  </p:clrMapOvr>
  <p:transition>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1"/>
                                        </p:tgtEl>
                                        <p:attrNameLst>
                                          <p:attrName>style.visibility</p:attrName>
                                        </p:attrNameLst>
                                      </p:cBhvr>
                                      <p:to>
                                        <p:strVal val="visible"/>
                                      </p:to>
                                    </p:set>
                                    <p:extLst>
                                      <p:ext uri="{505F2C04-C923-438B-8C0F-E0CD2BADF298}">
                                        <wppc:dynamicDigit xmlns:wppc="http://www.wps.cn/officeDocument/PresentationCustomData" type="0">
                                          <p:anim to="" calcmode="lin" valueType="num">
                                            <p:cBhvr>
                                              <p:cTn id="7" dur="2000" fill="hold"/>
                                              <p:tgtEl>
                                                <p:spTgt spid="31"/>
                                              </p:tgtEl>
                                              <p:attrNameLst>
                                                <p:attrName>num.show</p:attrName>
                                              </p:attrNameLst>
                                            </p:cBhvr>
                                            <p:tavLst>
                                              <p:tav tm="0">
                                                <p:val>
                                                  <p:fltVal val="0"/>
                                                </p:val>
                                              </p:tav>
                                              <p:tav tm="100000">
                                                <p:val>
                                                  <p:strVal val="#ppt_v"/>
                                                </p:val>
                                              </p:tav>
                                            </p:tavLst>
                                          </p:anim>
                                        </wppc:dynamicDigit>
                                      </p:ext>
                                    </p:extLs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158"/>
                                        </p:tgtEl>
                                        <p:attrNameLst>
                                          <p:attrName>style.visibility</p:attrName>
                                        </p:attrNameLst>
                                      </p:cBhvr>
                                      <p:to>
                                        <p:strVal val="visible"/>
                                      </p:to>
                                    </p:set>
                                    <p:animEffect transition="in" filter="box(in)">
                                      <p:cBhvr>
                                        <p:cTn id="12" dur="2000"/>
                                        <p:tgtEl>
                                          <p:spTgt spid="158"/>
                                        </p:tgtEl>
                                      </p:cBhvr>
                                    </p:animEffect>
                                  </p:childTnLst>
                                </p:cTn>
                              </p:par>
                              <p:par>
                                <p:cTn id="13" presetID="4" presetClass="entr" presetSubtype="16" fill="hold" nodeType="with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box(in)">
                                      <p:cBhvr>
                                        <p:cTn id="15" dur="2000"/>
                                        <p:tgtEl>
                                          <p:spTgt spid="5"/>
                                        </p:tgtEl>
                                      </p:cBhvr>
                                    </p:animEffect>
                                  </p:childTnLst>
                                </p:cTn>
                              </p:par>
                              <p:par>
                                <p:cTn id="16" presetID="4" presetClass="entr" presetSubtype="16" fill="hold" nodeType="with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box(in)">
                                      <p:cBhvr>
                                        <p:cTn id="18" dur="2000"/>
                                        <p:tgtEl>
                                          <p:spTgt spid="4"/>
                                        </p:tgtEl>
                                      </p:cBhvr>
                                    </p:animEffect>
                                  </p:childTnLst>
                                </p:cTn>
                              </p:par>
                            </p:childTnLst>
                          </p:cTn>
                        </p:par>
                      </p:childTnLst>
                    </p:cTn>
                  </p:par>
                  <p:par>
                    <p:cTn id="19" fill="hold">
                      <p:stCondLst>
                        <p:cond delay="indefinite"/>
                      </p:stCondLst>
                      <p:childTnLst>
                        <p:par>
                          <p:cTn id="20" fill="hold">
                            <p:stCondLst>
                              <p:cond delay="0"/>
                            </p:stCondLst>
                            <p:childTnLst>
                              <p:par>
                                <p:cTn id="21" presetID="4" presetClass="entr" presetSubtype="16" fill="hold" grpId="0" nodeType="clickEffect">
                                  <p:stCondLst>
                                    <p:cond delay="0"/>
                                  </p:stCondLst>
                                  <p:childTnLst>
                                    <p:set>
                                      <p:cBhvr>
                                        <p:cTn id="22" dur="1" fill="hold">
                                          <p:stCondLst>
                                            <p:cond delay="0"/>
                                          </p:stCondLst>
                                        </p:cTn>
                                        <p:tgtEl>
                                          <p:spTgt spid="3"/>
                                        </p:tgtEl>
                                        <p:attrNameLst>
                                          <p:attrName>style.visibility</p:attrName>
                                        </p:attrNameLst>
                                      </p:cBhvr>
                                      <p:to>
                                        <p:strVal val="visible"/>
                                      </p:to>
                                    </p:set>
                                    <p:animEffect transition="in" filter="box(in)">
                                      <p:cBhvr>
                                        <p:cTn id="23" dur="2000"/>
                                        <p:tgtEl>
                                          <p:spTgt spid="3"/>
                                        </p:tgtEl>
                                      </p:cBhvr>
                                    </p:animEffect>
                                  </p:childTnLst>
                                </p:cTn>
                              </p:par>
                              <p:par>
                                <p:cTn id="24" presetID="4" presetClass="entr" presetSubtype="16" fill="hold" grpId="0" nodeType="withEffect">
                                  <p:stCondLst>
                                    <p:cond delay="0"/>
                                  </p:stCondLst>
                                  <p:childTnLst>
                                    <p:set>
                                      <p:cBhvr>
                                        <p:cTn id="25" dur="1" fill="hold">
                                          <p:stCondLst>
                                            <p:cond delay="0"/>
                                          </p:stCondLst>
                                        </p:cTn>
                                        <p:tgtEl>
                                          <p:spTgt spid="27"/>
                                        </p:tgtEl>
                                        <p:attrNameLst>
                                          <p:attrName>style.visibility</p:attrName>
                                        </p:attrNameLst>
                                      </p:cBhvr>
                                      <p:to>
                                        <p:strVal val="visible"/>
                                      </p:to>
                                    </p:set>
                                    <p:animEffect transition="in" filter="box(in)">
                                      <p:cBhvr>
                                        <p:cTn id="26" dur="2000"/>
                                        <p:tgtEl>
                                          <p:spTgt spid="27"/>
                                        </p:tgtEl>
                                      </p:cBhvr>
                                    </p:animEffect>
                                  </p:childTnLst>
                                </p:cTn>
                              </p:par>
                              <p:par>
                                <p:cTn id="27" presetID="4" presetClass="entr" presetSubtype="16" fill="hold" grpId="0" nodeType="withEffect">
                                  <p:stCondLst>
                                    <p:cond delay="0"/>
                                  </p:stCondLst>
                                  <p:childTnLst>
                                    <p:set>
                                      <p:cBhvr>
                                        <p:cTn id="28" dur="1" fill="hold">
                                          <p:stCondLst>
                                            <p:cond delay="0"/>
                                          </p:stCondLst>
                                        </p:cTn>
                                        <p:tgtEl>
                                          <p:spTgt spid="28"/>
                                        </p:tgtEl>
                                        <p:attrNameLst>
                                          <p:attrName>style.visibility</p:attrName>
                                        </p:attrNameLst>
                                      </p:cBhvr>
                                      <p:to>
                                        <p:strVal val="visible"/>
                                      </p:to>
                                    </p:set>
                                    <p:animEffect transition="in" filter="box(in)">
                                      <p:cBhvr>
                                        <p:cTn id="29" dur="2000"/>
                                        <p:tgtEl>
                                          <p:spTgt spid="28"/>
                                        </p:tgtEl>
                                      </p:cBhvr>
                                    </p:animEffect>
                                  </p:childTnLst>
                                </p:cTn>
                              </p:par>
                              <p:par>
                                <p:cTn id="30" presetID="4" presetClass="entr" presetSubtype="16" fill="hold" grpId="0" nodeType="withEffect">
                                  <p:stCondLst>
                                    <p:cond delay="0"/>
                                  </p:stCondLst>
                                  <p:childTnLst>
                                    <p:set>
                                      <p:cBhvr>
                                        <p:cTn id="31" dur="1" fill="hold">
                                          <p:stCondLst>
                                            <p:cond delay="0"/>
                                          </p:stCondLst>
                                        </p:cTn>
                                        <p:tgtEl>
                                          <p:spTgt spid="29"/>
                                        </p:tgtEl>
                                        <p:attrNameLst>
                                          <p:attrName>style.visibility</p:attrName>
                                        </p:attrNameLst>
                                      </p:cBhvr>
                                      <p:to>
                                        <p:strVal val="visible"/>
                                      </p:to>
                                    </p:set>
                                    <p:animEffect transition="in" filter="box(in)">
                                      <p:cBhvr>
                                        <p:cTn id="32" dur="2000"/>
                                        <p:tgtEl>
                                          <p:spTgt spid="29"/>
                                        </p:tgtEl>
                                      </p:cBhvr>
                                    </p:animEffect>
                                  </p:childTnLst>
                                </p:cTn>
                              </p:par>
                              <p:par>
                                <p:cTn id="33" presetID="4" presetClass="entr" presetSubtype="16" fill="hold" grpId="0" nodeType="withEffect">
                                  <p:stCondLst>
                                    <p:cond delay="0"/>
                                  </p:stCondLst>
                                  <p:childTnLst>
                                    <p:set>
                                      <p:cBhvr>
                                        <p:cTn id="34" dur="1" fill="hold">
                                          <p:stCondLst>
                                            <p:cond delay="0"/>
                                          </p:stCondLst>
                                        </p:cTn>
                                        <p:tgtEl>
                                          <p:spTgt spid="30"/>
                                        </p:tgtEl>
                                        <p:attrNameLst>
                                          <p:attrName>style.visibility</p:attrName>
                                        </p:attrNameLst>
                                      </p:cBhvr>
                                      <p:to>
                                        <p:strVal val="visible"/>
                                      </p:to>
                                    </p:set>
                                    <p:animEffect transition="in" filter="box(in)">
                                      <p:cBhvr>
                                        <p:cTn id="35" dur="2000"/>
                                        <p:tgtEl>
                                          <p:spTgt spid="30"/>
                                        </p:tgtEl>
                                      </p:cBhvr>
                                    </p:animEffect>
                                  </p:childTnLst>
                                </p:cTn>
                              </p:par>
                            </p:childTnLst>
                          </p:cTn>
                        </p:par>
                      </p:childTnLst>
                    </p:cTn>
                  </p:par>
                  <p:par>
                    <p:cTn id="36" fill="hold">
                      <p:stCondLst>
                        <p:cond delay="indefinite"/>
                      </p:stCondLst>
                      <p:childTnLst>
                        <p:par>
                          <p:cTn id="37" fill="hold">
                            <p:stCondLst>
                              <p:cond delay="0"/>
                            </p:stCondLst>
                            <p:childTnLst>
                              <p:par>
                                <p:cTn id="38" presetID="4" presetClass="entr" presetSubtype="16" fill="hold" grpId="0" nodeType="clickEffect">
                                  <p:stCondLst>
                                    <p:cond delay="0"/>
                                  </p:stCondLst>
                                  <p:childTnLst>
                                    <p:set>
                                      <p:cBhvr>
                                        <p:cTn id="39" dur="1" fill="hold">
                                          <p:stCondLst>
                                            <p:cond delay="0"/>
                                          </p:stCondLst>
                                        </p:cTn>
                                        <p:tgtEl>
                                          <p:spTgt spid="39"/>
                                        </p:tgtEl>
                                        <p:attrNameLst>
                                          <p:attrName>style.visibility</p:attrName>
                                        </p:attrNameLst>
                                      </p:cBhvr>
                                      <p:to>
                                        <p:strVal val="visible"/>
                                      </p:to>
                                    </p:set>
                                    <p:animEffect transition="in" filter="box(in)">
                                      <p:cBhvr>
                                        <p:cTn id="40" dur="2000"/>
                                        <p:tgtEl>
                                          <p:spTgt spid="39"/>
                                        </p:tgtEl>
                                      </p:cBhvr>
                                    </p:animEffect>
                                  </p:childTnLst>
                                </p:cTn>
                              </p:par>
                            </p:childTnLst>
                          </p:cTn>
                        </p:par>
                      </p:childTnLst>
                    </p:cTn>
                  </p:par>
                  <p:par>
                    <p:cTn id="41" fill="hold">
                      <p:stCondLst>
                        <p:cond delay="indefinite"/>
                      </p:stCondLst>
                      <p:childTnLst>
                        <p:par>
                          <p:cTn id="42" fill="hold">
                            <p:stCondLst>
                              <p:cond delay="0"/>
                            </p:stCondLst>
                            <p:childTnLst>
                              <p:par>
                                <p:cTn id="43" presetID="4" presetClass="entr" presetSubtype="16" fill="hold" grpId="0" nodeType="clickEffect">
                                  <p:stCondLst>
                                    <p:cond delay="0"/>
                                  </p:stCondLst>
                                  <p:childTnLst>
                                    <p:set>
                                      <p:cBhvr>
                                        <p:cTn id="44" dur="1" fill="hold">
                                          <p:stCondLst>
                                            <p:cond delay="0"/>
                                          </p:stCondLst>
                                        </p:cTn>
                                        <p:tgtEl>
                                          <p:spTgt spid="2"/>
                                        </p:tgtEl>
                                        <p:attrNameLst>
                                          <p:attrName>style.visibility</p:attrName>
                                        </p:attrNameLst>
                                      </p:cBhvr>
                                      <p:to>
                                        <p:strVal val="visible"/>
                                      </p:to>
                                    </p:set>
                                    <p:animEffect transition="in" filter="box(in)">
                                      <p:cBhvr>
                                        <p:cTn id="45" dur="2000"/>
                                        <p:tgtEl>
                                          <p:spTgt spid="2"/>
                                        </p:tgtEl>
                                      </p:cBhvr>
                                    </p:animEffect>
                                  </p:childTnLst>
                                </p:cTn>
                              </p:par>
                            </p:childTnLst>
                          </p:cTn>
                        </p:par>
                      </p:childTnLst>
                    </p:cTn>
                  </p:par>
                  <p:par>
                    <p:cTn id="46" fill="hold">
                      <p:stCondLst>
                        <p:cond delay="indefinite"/>
                      </p:stCondLst>
                      <p:childTnLst>
                        <p:par>
                          <p:cTn id="47" fill="hold">
                            <p:stCondLst>
                              <p:cond delay="0"/>
                            </p:stCondLst>
                            <p:childTnLst>
                              <p:par>
                                <p:cTn id="48" presetID="4" presetClass="entr" presetSubtype="16" fill="hold" nodeType="clickEffect">
                                  <p:stCondLst>
                                    <p:cond delay="0"/>
                                  </p:stCondLst>
                                  <p:childTnLst>
                                    <p:set>
                                      <p:cBhvr>
                                        <p:cTn id="49" dur="1" fill="hold">
                                          <p:stCondLst>
                                            <p:cond delay="0"/>
                                          </p:stCondLst>
                                        </p:cTn>
                                        <p:tgtEl>
                                          <p:spTgt spid="15"/>
                                        </p:tgtEl>
                                        <p:attrNameLst>
                                          <p:attrName>style.visibility</p:attrName>
                                        </p:attrNameLst>
                                      </p:cBhvr>
                                      <p:to>
                                        <p:strVal val="visible"/>
                                      </p:to>
                                    </p:set>
                                    <p:animEffect transition="in" filter="box(in)">
                                      <p:cBhvr>
                                        <p:cTn id="50" dur="2000"/>
                                        <p:tgtEl>
                                          <p:spTgt spid="15"/>
                                        </p:tgtEl>
                                      </p:cBhvr>
                                    </p:animEffect>
                                  </p:childTnLst>
                                </p:cTn>
                              </p:par>
                              <p:par>
                                <p:cTn id="51" presetID="4" presetClass="entr" presetSubtype="16" fill="hold" grpId="0" nodeType="withEffect">
                                  <p:stCondLst>
                                    <p:cond delay="0"/>
                                  </p:stCondLst>
                                  <p:childTnLst>
                                    <p:set>
                                      <p:cBhvr>
                                        <p:cTn id="52" dur="1" fill="hold">
                                          <p:stCondLst>
                                            <p:cond delay="0"/>
                                          </p:stCondLst>
                                        </p:cTn>
                                        <p:tgtEl>
                                          <p:spTgt spid="9"/>
                                        </p:tgtEl>
                                        <p:attrNameLst>
                                          <p:attrName>style.visibility</p:attrName>
                                        </p:attrNameLst>
                                      </p:cBhvr>
                                      <p:to>
                                        <p:strVal val="visible"/>
                                      </p:to>
                                    </p:set>
                                    <p:animEffect transition="in" filter="box(in)">
                                      <p:cBhvr>
                                        <p:cTn id="53" dur="2000"/>
                                        <p:tgtEl>
                                          <p:spTgt spid="9"/>
                                        </p:tgtEl>
                                      </p:cBhvr>
                                    </p:animEffect>
                                  </p:childTnLst>
                                </p:cTn>
                              </p:par>
                            </p:childTnLst>
                          </p:cTn>
                        </p:par>
                      </p:childTnLst>
                    </p:cTn>
                  </p:par>
                  <p:par>
                    <p:cTn id="54" fill="hold">
                      <p:stCondLst>
                        <p:cond delay="indefinite"/>
                      </p:stCondLst>
                      <p:childTnLst>
                        <p:par>
                          <p:cTn id="55" fill="hold">
                            <p:stCondLst>
                              <p:cond delay="0"/>
                            </p:stCondLst>
                            <p:childTnLst>
                              <p:par>
                                <p:cTn id="56" presetID="4" presetClass="entr" presetSubtype="16" fill="hold" grpId="0" nodeType="clickEffect">
                                  <p:stCondLst>
                                    <p:cond delay="0"/>
                                  </p:stCondLst>
                                  <p:childTnLst>
                                    <p:set>
                                      <p:cBhvr>
                                        <p:cTn id="57" dur="1" fill="hold">
                                          <p:stCondLst>
                                            <p:cond delay="0"/>
                                          </p:stCondLst>
                                        </p:cTn>
                                        <p:tgtEl>
                                          <p:spTgt spid="37"/>
                                        </p:tgtEl>
                                        <p:attrNameLst>
                                          <p:attrName>style.visibility</p:attrName>
                                        </p:attrNameLst>
                                      </p:cBhvr>
                                      <p:to>
                                        <p:strVal val="visible"/>
                                      </p:to>
                                    </p:set>
                                    <p:animEffect transition="in" filter="box(in)">
                                      <p:cBhvr>
                                        <p:cTn id="58" dur="2000"/>
                                        <p:tgtEl>
                                          <p:spTgt spid="37"/>
                                        </p:tgtEl>
                                      </p:cBhvr>
                                    </p:animEffect>
                                  </p:childTnLst>
                                </p:cTn>
                              </p:par>
                            </p:childTnLst>
                          </p:cTn>
                        </p:par>
                      </p:childTnLst>
                    </p:cTn>
                  </p:par>
                  <p:par>
                    <p:cTn id="59" fill="hold">
                      <p:stCondLst>
                        <p:cond delay="indefinite"/>
                      </p:stCondLst>
                      <p:childTnLst>
                        <p:par>
                          <p:cTn id="60" fill="hold">
                            <p:stCondLst>
                              <p:cond delay="0"/>
                            </p:stCondLst>
                            <p:childTnLst>
                              <p:par>
                                <p:cTn id="61" presetID="4" presetClass="entr" presetSubtype="16" fill="hold" nodeType="clickEffect">
                                  <p:stCondLst>
                                    <p:cond delay="0"/>
                                  </p:stCondLst>
                                  <p:childTnLst>
                                    <p:set>
                                      <p:cBhvr>
                                        <p:cTn id="62" dur="1" fill="hold">
                                          <p:stCondLst>
                                            <p:cond delay="0"/>
                                          </p:stCondLst>
                                        </p:cTn>
                                        <p:tgtEl>
                                          <p:spTgt spid="7"/>
                                        </p:tgtEl>
                                        <p:attrNameLst>
                                          <p:attrName>style.visibility</p:attrName>
                                        </p:attrNameLst>
                                      </p:cBhvr>
                                      <p:to>
                                        <p:strVal val="visible"/>
                                      </p:to>
                                    </p:set>
                                    <p:animEffect transition="in" filter="box(in)">
                                      <p:cBhvr>
                                        <p:cTn id="63" dur="2000"/>
                                        <p:tgtEl>
                                          <p:spTgt spid="7"/>
                                        </p:tgtEl>
                                      </p:cBhvr>
                                    </p:animEffect>
                                  </p:childTnLst>
                                </p:cTn>
                              </p:par>
                              <p:par>
                                <p:cTn id="64" presetID="4" presetClass="entr" presetSubtype="16" fill="hold" grpId="0" nodeType="withEffect">
                                  <p:stCondLst>
                                    <p:cond delay="0"/>
                                  </p:stCondLst>
                                  <p:childTnLst>
                                    <p:set>
                                      <p:cBhvr>
                                        <p:cTn id="65" dur="1" fill="hold">
                                          <p:stCondLst>
                                            <p:cond delay="0"/>
                                          </p:stCondLst>
                                        </p:cTn>
                                        <p:tgtEl>
                                          <p:spTgt spid="38"/>
                                        </p:tgtEl>
                                        <p:attrNameLst>
                                          <p:attrName>style.visibility</p:attrName>
                                        </p:attrNameLst>
                                      </p:cBhvr>
                                      <p:to>
                                        <p:strVal val="visible"/>
                                      </p:to>
                                    </p:set>
                                    <p:animEffect transition="in" filter="box(in)">
                                      <p:cBhvr>
                                        <p:cTn id="66" dur="2000"/>
                                        <p:tgtEl>
                                          <p:spTgt spid="38"/>
                                        </p:tgtEl>
                                      </p:cBhvr>
                                    </p:animEffect>
                                  </p:childTnLst>
                                </p:cTn>
                              </p:par>
                            </p:childTnLst>
                          </p:cTn>
                        </p:par>
                      </p:childTnLst>
                    </p:cTn>
                  </p:par>
                  <p:par>
                    <p:cTn id="67" fill="hold">
                      <p:stCondLst>
                        <p:cond delay="indefinite"/>
                      </p:stCondLst>
                      <p:childTnLst>
                        <p:par>
                          <p:cTn id="68" fill="hold">
                            <p:stCondLst>
                              <p:cond delay="0"/>
                            </p:stCondLst>
                            <p:childTnLst>
                              <p:par>
                                <p:cTn id="69" presetID="4" presetClass="entr" presetSubtype="16" fill="hold" grpId="0" nodeType="clickEffect">
                                  <p:stCondLst>
                                    <p:cond delay="0"/>
                                  </p:stCondLst>
                                  <p:childTnLst>
                                    <p:set>
                                      <p:cBhvr>
                                        <p:cTn id="70" dur="1" fill="hold">
                                          <p:stCondLst>
                                            <p:cond delay="0"/>
                                          </p:stCondLst>
                                        </p:cTn>
                                        <p:tgtEl>
                                          <p:spTgt spid="40"/>
                                        </p:tgtEl>
                                        <p:attrNameLst>
                                          <p:attrName>style.visibility</p:attrName>
                                        </p:attrNameLst>
                                      </p:cBhvr>
                                      <p:to>
                                        <p:strVal val="visible"/>
                                      </p:to>
                                    </p:set>
                                    <p:animEffect transition="in" filter="box(in)">
                                      <p:cBhvr>
                                        <p:cTn id="71" dur="2000"/>
                                        <p:tgtEl>
                                          <p:spTgt spid="40"/>
                                        </p:tgtEl>
                                      </p:cBhvr>
                                    </p:animEffect>
                                  </p:childTnLst>
                                </p:cTn>
                              </p:par>
                            </p:childTnLst>
                          </p:cTn>
                        </p:par>
                      </p:childTnLst>
                    </p:cTn>
                  </p:par>
                  <p:par>
                    <p:cTn id="72" fill="hold">
                      <p:stCondLst>
                        <p:cond delay="indefinite"/>
                      </p:stCondLst>
                      <p:childTnLst>
                        <p:par>
                          <p:cTn id="73" fill="hold">
                            <p:stCondLst>
                              <p:cond delay="0"/>
                            </p:stCondLst>
                            <p:childTnLst>
                              <p:par>
                                <p:cTn id="74" presetID="4" presetClass="entr" presetSubtype="16" fill="hold" grpId="0" nodeType="clickEffect">
                                  <p:stCondLst>
                                    <p:cond delay="0"/>
                                  </p:stCondLst>
                                  <p:childTnLst>
                                    <p:set>
                                      <p:cBhvr>
                                        <p:cTn id="75" dur="1" fill="hold">
                                          <p:stCondLst>
                                            <p:cond delay="0"/>
                                          </p:stCondLst>
                                        </p:cTn>
                                        <p:tgtEl>
                                          <p:spTgt spid="41"/>
                                        </p:tgtEl>
                                        <p:attrNameLst>
                                          <p:attrName>style.visibility</p:attrName>
                                        </p:attrNameLst>
                                      </p:cBhvr>
                                      <p:to>
                                        <p:strVal val="visible"/>
                                      </p:to>
                                    </p:set>
                                    <p:animEffect transition="in" filter="box(in)">
                                      <p:cBhvr>
                                        <p:cTn id="76" dur="2000"/>
                                        <p:tgtEl>
                                          <p:spTgt spid="41"/>
                                        </p:tgtEl>
                                      </p:cBhvr>
                                    </p:animEffect>
                                  </p:childTnLst>
                                </p:cTn>
                              </p:par>
                              <p:par>
                                <p:cTn id="77" presetID="4" presetClass="entr" presetSubtype="16" fill="hold" grpId="0" nodeType="withEffect">
                                  <p:stCondLst>
                                    <p:cond delay="0"/>
                                  </p:stCondLst>
                                  <p:childTnLst>
                                    <p:set>
                                      <p:cBhvr>
                                        <p:cTn id="78" dur="1" fill="hold">
                                          <p:stCondLst>
                                            <p:cond delay="0"/>
                                          </p:stCondLst>
                                        </p:cTn>
                                        <p:tgtEl>
                                          <p:spTgt spid="23"/>
                                        </p:tgtEl>
                                        <p:attrNameLst>
                                          <p:attrName>style.visibility</p:attrName>
                                        </p:attrNameLst>
                                      </p:cBhvr>
                                      <p:to>
                                        <p:strVal val="visible"/>
                                      </p:to>
                                    </p:set>
                                    <p:animEffect transition="in" filter="box(in)">
                                      <p:cBhvr>
                                        <p:cTn id="79" dur="2000"/>
                                        <p:tgtEl>
                                          <p:spTgt spid="23"/>
                                        </p:tgtEl>
                                      </p:cBhvr>
                                    </p:animEffect>
                                  </p:childTnLst>
                                </p:cTn>
                              </p:par>
                            </p:childTnLst>
                          </p:cTn>
                        </p:par>
                      </p:childTnLst>
                    </p:cTn>
                  </p:par>
                  <p:par>
                    <p:cTn id="80" fill="hold">
                      <p:stCondLst>
                        <p:cond delay="indefinite"/>
                      </p:stCondLst>
                      <p:childTnLst>
                        <p:par>
                          <p:cTn id="81" fill="hold">
                            <p:stCondLst>
                              <p:cond delay="0"/>
                            </p:stCondLst>
                            <p:childTnLst>
                              <p:par>
                                <p:cTn id="82" presetID="4" presetClass="entr" presetSubtype="16" fill="hold" nodeType="clickEffect">
                                  <p:stCondLst>
                                    <p:cond delay="0"/>
                                  </p:stCondLst>
                                  <p:childTnLst>
                                    <p:set>
                                      <p:cBhvr>
                                        <p:cTn id="83" dur="1" fill="hold">
                                          <p:stCondLst>
                                            <p:cond delay="0"/>
                                          </p:stCondLst>
                                        </p:cTn>
                                        <p:tgtEl>
                                          <p:spTgt spid="21"/>
                                        </p:tgtEl>
                                        <p:attrNameLst>
                                          <p:attrName>style.visibility</p:attrName>
                                        </p:attrNameLst>
                                      </p:cBhvr>
                                      <p:to>
                                        <p:strVal val="visible"/>
                                      </p:to>
                                    </p:set>
                                    <p:animEffect transition="in" filter="box(in)">
                                      <p:cBhvr>
                                        <p:cTn id="84" dur="2000"/>
                                        <p:tgtEl>
                                          <p:spTgt spid="21"/>
                                        </p:tgtEl>
                                      </p:cBhvr>
                                    </p:animEffect>
                                  </p:childTnLst>
                                </p:cTn>
                              </p:par>
                              <p:par>
                                <p:cTn id="85" presetID="4" presetClass="entr" presetSubtype="16" fill="hold" grpId="0" nodeType="withEffect">
                                  <p:stCondLst>
                                    <p:cond delay="0"/>
                                  </p:stCondLst>
                                  <p:childTnLst>
                                    <p:set>
                                      <p:cBhvr>
                                        <p:cTn id="86" dur="1" fill="hold">
                                          <p:stCondLst>
                                            <p:cond delay="0"/>
                                          </p:stCondLst>
                                        </p:cTn>
                                        <p:tgtEl>
                                          <p:spTgt spid="11"/>
                                        </p:tgtEl>
                                        <p:attrNameLst>
                                          <p:attrName>style.visibility</p:attrName>
                                        </p:attrNameLst>
                                      </p:cBhvr>
                                      <p:to>
                                        <p:strVal val="visible"/>
                                      </p:to>
                                    </p:set>
                                    <p:animEffect transition="in" filter="box(in)">
                                      <p:cBhvr>
                                        <p:cTn id="87" dur="2000"/>
                                        <p:tgtEl>
                                          <p:spTgt spid="11"/>
                                        </p:tgtEl>
                                      </p:cBhvr>
                                    </p:animEffect>
                                  </p:childTnLst>
                                </p:cTn>
                              </p:par>
                            </p:childTnLst>
                          </p:cTn>
                        </p:par>
                      </p:childTnLst>
                    </p:cTn>
                  </p:par>
                  <p:par>
                    <p:cTn id="88" fill="hold">
                      <p:stCondLst>
                        <p:cond delay="indefinite"/>
                      </p:stCondLst>
                      <p:childTnLst>
                        <p:par>
                          <p:cTn id="89" fill="hold">
                            <p:stCondLst>
                              <p:cond delay="0"/>
                            </p:stCondLst>
                            <p:childTnLst>
                              <p:par>
                                <p:cTn id="90" presetID="4" presetClass="entr" presetSubtype="16" fill="hold" grpId="0" nodeType="clickEffect">
                                  <p:stCondLst>
                                    <p:cond delay="0"/>
                                  </p:stCondLst>
                                  <p:childTnLst>
                                    <p:set>
                                      <p:cBhvr>
                                        <p:cTn id="91" dur="1" fill="hold">
                                          <p:stCondLst>
                                            <p:cond delay="0"/>
                                          </p:stCondLst>
                                        </p:cTn>
                                        <p:tgtEl>
                                          <p:spTgt spid="42"/>
                                        </p:tgtEl>
                                        <p:attrNameLst>
                                          <p:attrName>style.visibility</p:attrName>
                                        </p:attrNameLst>
                                      </p:cBhvr>
                                      <p:to>
                                        <p:strVal val="visible"/>
                                      </p:to>
                                    </p:set>
                                    <p:animEffect transition="in" filter="box(in)">
                                      <p:cBhvr>
                                        <p:cTn id="92" dur="2000"/>
                                        <p:tgtEl>
                                          <p:spTgt spid="42"/>
                                        </p:tgtEl>
                                      </p:cBhvr>
                                    </p:animEffect>
                                  </p:childTnLst>
                                </p:cTn>
                              </p:par>
                            </p:childTnLst>
                          </p:cTn>
                        </p:par>
                      </p:childTnLst>
                    </p:cTn>
                  </p:par>
                  <p:par>
                    <p:cTn id="93" fill="hold">
                      <p:stCondLst>
                        <p:cond delay="indefinite"/>
                      </p:stCondLst>
                      <p:childTnLst>
                        <p:par>
                          <p:cTn id="94" fill="hold">
                            <p:stCondLst>
                              <p:cond delay="0"/>
                            </p:stCondLst>
                            <p:childTnLst>
                              <p:par>
                                <p:cTn id="95" presetID="4" presetClass="entr" presetSubtype="16" fill="hold" nodeType="clickEffect">
                                  <p:stCondLst>
                                    <p:cond delay="0"/>
                                  </p:stCondLst>
                                  <p:childTnLst>
                                    <p:set>
                                      <p:cBhvr>
                                        <p:cTn id="96" dur="1" fill="hold">
                                          <p:stCondLst>
                                            <p:cond delay="0"/>
                                          </p:stCondLst>
                                        </p:cTn>
                                        <p:tgtEl>
                                          <p:spTgt spid="18"/>
                                        </p:tgtEl>
                                        <p:attrNameLst>
                                          <p:attrName>style.visibility</p:attrName>
                                        </p:attrNameLst>
                                      </p:cBhvr>
                                      <p:to>
                                        <p:strVal val="visible"/>
                                      </p:to>
                                    </p:set>
                                    <p:animEffect transition="in" filter="box(in)">
                                      <p:cBhvr>
                                        <p:cTn id="97" dur="2000"/>
                                        <p:tgtEl>
                                          <p:spTgt spid="18"/>
                                        </p:tgtEl>
                                      </p:cBhvr>
                                    </p:animEffect>
                                  </p:childTnLst>
                                </p:cTn>
                              </p:par>
                              <p:par>
                                <p:cTn id="98" presetID="4" presetClass="entr" presetSubtype="16" fill="hold" grpId="0" nodeType="withEffect">
                                  <p:stCondLst>
                                    <p:cond delay="0"/>
                                  </p:stCondLst>
                                  <p:childTnLst>
                                    <p:set>
                                      <p:cBhvr>
                                        <p:cTn id="99" dur="1" fill="hold">
                                          <p:stCondLst>
                                            <p:cond delay="0"/>
                                          </p:stCondLst>
                                        </p:cTn>
                                        <p:tgtEl>
                                          <p:spTgt spid="12"/>
                                        </p:tgtEl>
                                        <p:attrNameLst>
                                          <p:attrName>style.visibility</p:attrName>
                                        </p:attrNameLst>
                                      </p:cBhvr>
                                      <p:to>
                                        <p:strVal val="visible"/>
                                      </p:to>
                                    </p:set>
                                    <p:animEffect transition="in" filter="box(in)">
                                      <p:cBhvr>
                                        <p:cTn id="100" dur="2000"/>
                                        <p:tgtEl>
                                          <p:spTgt spid="12"/>
                                        </p:tgtEl>
                                      </p:cBhvr>
                                    </p:animEffect>
                                  </p:childTnLst>
                                </p:cTn>
                              </p:par>
                            </p:childTnLst>
                          </p:cTn>
                        </p:par>
                      </p:childTnLst>
                    </p:cTn>
                  </p:par>
                  <p:par>
                    <p:cTn id="101" fill="hold">
                      <p:stCondLst>
                        <p:cond delay="indefinite"/>
                      </p:stCondLst>
                      <p:childTnLst>
                        <p:par>
                          <p:cTn id="102" fill="hold">
                            <p:stCondLst>
                              <p:cond delay="0"/>
                            </p:stCondLst>
                            <p:childTnLst>
                              <p:par>
                                <p:cTn id="103" presetID="4" presetClass="entr" presetSubtype="16" fill="hold" grpId="0" nodeType="clickEffect">
                                  <p:stCondLst>
                                    <p:cond delay="0"/>
                                  </p:stCondLst>
                                  <p:childTnLst>
                                    <p:set>
                                      <p:cBhvr>
                                        <p:cTn id="104" dur="1" fill="hold">
                                          <p:stCondLst>
                                            <p:cond delay="0"/>
                                          </p:stCondLst>
                                        </p:cTn>
                                        <p:tgtEl>
                                          <p:spTgt spid="49"/>
                                        </p:tgtEl>
                                        <p:attrNameLst>
                                          <p:attrName>style.visibility</p:attrName>
                                        </p:attrNameLst>
                                      </p:cBhvr>
                                      <p:to>
                                        <p:strVal val="visible"/>
                                      </p:to>
                                    </p:set>
                                    <p:animEffect transition="in" filter="box(in)">
                                      <p:cBhvr>
                                        <p:cTn id="105" dur="2000"/>
                                        <p:tgtEl>
                                          <p:spTgt spid="49"/>
                                        </p:tgtEl>
                                      </p:cBhvr>
                                    </p:animEffect>
                                  </p:childTnLst>
                                </p:cTn>
                              </p:par>
                            </p:childTnLst>
                          </p:cTn>
                        </p:par>
                      </p:childTnLst>
                    </p:cTn>
                  </p:par>
                  <p:par>
                    <p:cTn id="106" fill="hold">
                      <p:stCondLst>
                        <p:cond delay="indefinite"/>
                      </p:stCondLst>
                      <p:childTnLst>
                        <p:par>
                          <p:cTn id="107" fill="hold">
                            <p:stCondLst>
                              <p:cond delay="0"/>
                            </p:stCondLst>
                            <p:childTnLst>
                              <p:par>
                                <p:cTn id="108" presetID="4" presetClass="entr" presetSubtype="16" fill="hold" nodeType="clickEffect">
                                  <p:stCondLst>
                                    <p:cond delay="0"/>
                                  </p:stCondLst>
                                  <p:childTnLst>
                                    <p:set>
                                      <p:cBhvr>
                                        <p:cTn id="109" dur="1" fill="hold">
                                          <p:stCondLst>
                                            <p:cond delay="0"/>
                                          </p:stCondLst>
                                        </p:cTn>
                                        <p:tgtEl>
                                          <p:spTgt spid="14"/>
                                        </p:tgtEl>
                                        <p:attrNameLst>
                                          <p:attrName>style.visibility</p:attrName>
                                        </p:attrNameLst>
                                      </p:cBhvr>
                                      <p:to>
                                        <p:strVal val="visible"/>
                                      </p:to>
                                    </p:set>
                                    <p:animEffect transition="in" filter="box(in)">
                                      <p:cBhvr>
                                        <p:cTn id="110" dur="2000"/>
                                        <p:tgtEl>
                                          <p:spTgt spid="14"/>
                                        </p:tgtEl>
                                      </p:cBhvr>
                                    </p:animEffect>
                                  </p:childTnLst>
                                </p:cTn>
                              </p:par>
                              <p:par>
                                <p:cTn id="111" presetID="4" presetClass="entr" presetSubtype="16" fill="hold" grpId="0" nodeType="withEffect">
                                  <p:stCondLst>
                                    <p:cond delay="0"/>
                                  </p:stCondLst>
                                  <p:childTnLst>
                                    <p:set>
                                      <p:cBhvr>
                                        <p:cTn id="112" dur="1" fill="hold">
                                          <p:stCondLst>
                                            <p:cond delay="0"/>
                                          </p:stCondLst>
                                        </p:cTn>
                                        <p:tgtEl>
                                          <p:spTgt spid="44"/>
                                        </p:tgtEl>
                                        <p:attrNameLst>
                                          <p:attrName>style.visibility</p:attrName>
                                        </p:attrNameLst>
                                      </p:cBhvr>
                                      <p:to>
                                        <p:strVal val="visible"/>
                                      </p:to>
                                    </p:set>
                                    <p:animEffect transition="in" filter="box(in)">
                                      <p:cBhvr>
                                        <p:cTn id="113" dur="2000"/>
                                        <p:tgtEl>
                                          <p:spTgt spid="44"/>
                                        </p:tgtEl>
                                      </p:cBhvr>
                                    </p:animEffect>
                                  </p:childTnLst>
                                </p:cTn>
                              </p:par>
                            </p:childTnLst>
                          </p:cTn>
                        </p:par>
                      </p:childTnLst>
                    </p:cTn>
                  </p:par>
                  <p:par>
                    <p:cTn id="114" fill="hold">
                      <p:stCondLst>
                        <p:cond delay="indefinite"/>
                      </p:stCondLst>
                      <p:childTnLst>
                        <p:par>
                          <p:cTn id="115" fill="hold">
                            <p:stCondLst>
                              <p:cond delay="0"/>
                            </p:stCondLst>
                            <p:childTnLst>
                              <p:par>
                                <p:cTn id="116" presetID="4" presetClass="entr" presetSubtype="16" fill="hold" grpId="0" nodeType="clickEffect">
                                  <p:stCondLst>
                                    <p:cond delay="0"/>
                                  </p:stCondLst>
                                  <p:childTnLst>
                                    <p:set>
                                      <p:cBhvr>
                                        <p:cTn id="117" dur="1" fill="hold">
                                          <p:stCondLst>
                                            <p:cond delay="0"/>
                                          </p:stCondLst>
                                        </p:cTn>
                                        <p:tgtEl>
                                          <p:spTgt spid="16"/>
                                        </p:tgtEl>
                                        <p:attrNameLst>
                                          <p:attrName>style.visibility</p:attrName>
                                        </p:attrNameLst>
                                      </p:cBhvr>
                                      <p:to>
                                        <p:strVal val="visible"/>
                                      </p:to>
                                    </p:set>
                                    <p:animEffect transition="in" filter="box(in)">
                                      <p:cBhvr>
                                        <p:cTn id="118" dur="2000"/>
                                        <p:tgtEl>
                                          <p:spTgt spid="16"/>
                                        </p:tgtEl>
                                      </p:cBhvr>
                                    </p:animEffect>
                                  </p:childTnLst>
                                </p:cTn>
                              </p:par>
                            </p:childTnLst>
                          </p:cTn>
                        </p:par>
                      </p:childTnLst>
                    </p:cTn>
                  </p:par>
                  <p:par>
                    <p:cTn id="119" fill="hold">
                      <p:stCondLst>
                        <p:cond delay="indefinite"/>
                      </p:stCondLst>
                      <p:childTnLst>
                        <p:par>
                          <p:cTn id="120" fill="hold">
                            <p:stCondLst>
                              <p:cond delay="0"/>
                            </p:stCondLst>
                            <p:childTnLst>
                              <p:par>
                                <p:cTn id="121" presetID="4" presetClass="entr" presetSubtype="16" fill="hold" grpId="0" nodeType="clickEffect">
                                  <p:stCondLst>
                                    <p:cond delay="0"/>
                                  </p:stCondLst>
                                  <p:childTnLst>
                                    <p:set>
                                      <p:cBhvr>
                                        <p:cTn id="122" dur="1" fill="hold">
                                          <p:stCondLst>
                                            <p:cond delay="0"/>
                                          </p:stCondLst>
                                        </p:cTn>
                                        <p:tgtEl>
                                          <p:spTgt spid="6"/>
                                        </p:tgtEl>
                                        <p:attrNameLst>
                                          <p:attrName>style.visibility</p:attrName>
                                        </p:attrNameLst>
                                      </p:cBhvr>
                                      <p:to>
                                        <p:strVal val="visible"/>
                                      </p:to>
                                    </p:set>
                                    <p:animEffect transition="in" filter="box(in)">
                                      <p:cBhvr>
                                        <p:cTn id="123" dur="2000"/>
                                        <p:tgtEl>
                                          <p:spTgt spid="6"/>
                                        </p:tgtEl>
                                      </p:cBhvr>
                                    </p:animEffect>
                                  </p:childTnLst>
                                </p:cTn>
                              </p:par>
                            </p:childTnLst>
                          </p:cTn>
                        </p:par>
                      </p:childTnLst>
                    </p:cTn>
                  </p:par>
                  <p:par>
                    <p:cTn id="124" fill="hold">
                      <p:stCondLst>
                        <p:cond delay="indefinite"/>
                      </p:stCondLst>
                      <p:childTnLst>
                        <p:par>
                          <p:cTn id="125" fill="hold">
                            <p:stCondLst>
                              <p:cond delay="0"/>
                            </p:stCondLst>
                            <p:childTnLst>
                              <p:par>
                                <p:cTn id="126" presetID="4" presetClass="entr" presetSubtype="16" fill="hold" nodeType="clickEffect">
                                  <p:stCondLst>
                                    <p:cond delay="0"/>
                                  </p:stCondLst>
                                  <p:childTnLst>
                                    <p:set>
                                      <p:cBhvr>
                                        <p:cTn id="127" dur="1" fill="hold">
                                          <p:stCondLst>
                                            <p:cond delay="0"/>
                                          </p:stCondLst>
                                        </p:cTn>
                                        <p:tgtEl>
                                          <p:spTgt spid="17"/>
                                        </p:tgtEl>
                                        <p:attrNameLst>
                                          <p:attrName>style.visibility</p:attrName>
                                        </p:attrNameLst>
                                      </p:cBhvr>
                                      <p:to>
                                        <p:strVal val="visible"/>
                                      </p:to>
                                    </p:set>
                                    <p:animEffect transition="in" filter="box(in)">
                                      <p:cBhvr>
                                        <p:cTn id="128" dur="2000"/>
                                        <p:tgtEl>
                                          <p:spTgt spid="17"/>
                                        </p:tgtEl>
                                      </p:cBhvr>
                                    </p:animEffect>
                                  </p:childTnLst>
                                </p:cTn>
                              </p:par>
                              <p:par>
                                <p:cTn id="129" presetID="4" presetClass="entr" presetSubtype="16" fill="hold" grpId="0" nodeType="withEffect">
                                  <p:stCondLst>
                                    <p:cond delay="0"/>
                                  </p:stCondLst>
                                  <p:childTnLst>
                                    <p:set>
                                      <p:cBhvr>
                                        <p:cTn id="130" dur="1" fill="hold">
                                          <p:stCondLst>
                                            <p:cond delay="0"/>
                                          </p:stCondLst>
                                        </p:cTn>
                                        <p:tgtEl>
                                          <p:spTgt spid="19"/>
                                        </p:tgtEl>
                                        <p:attrNameLst>
                                          <p:attrName>style.visibility</p:attrName>
                                        </p:attrNameLst>
                                      </p:cBhvr>
                                      <p:to>
                                        <p:strVal val="visible"/>
                                      </p:to>
                                    </p:set>
                                    <p:animEffect transition="in" filter="box(in)">
                                      <p:cBhvr>
                                        <p:cTn id="131" dur="2000"/>
                                        <p:tgtEl>
                                          <p:spTgt spid="19"/>
                                        </p:tgtEl>
                                      </p:cBhvr>
                                    </p:animEffect>
                                  </p:childTnLst>
                                </p:cTn>
                              </p:par>
                            </p:childTnLst>
                          </p:cTn>
                        </p:par>
                      </p:childTnLst>
                    </p:cTn>
                  </p:par>
                  <p:par>
                    <p:cTn id="132" fill="hold">
                      <p:stCondLst>
                        <p:cond delay="indefinite"/>
                      </p:stCondLst>
                      <p:childTnLst>
                        <p:par>
                          <p:cTn id="133" fill="hold">
                            <p:stCondLst>
                              <p:cond delay="0"/>
                            </p:stCondLst>
                            <p:childTnLst>
                              <p:par>
                                <p:cTn id="134" presetID="4" presetClass="entr" presetSubtype="16" fill="hold" grpId="0" nodeType="clickEffect">
                                  <p:stCondLst>
                                    <p:cond delay="0"/>
                                  </p:stCondLst>
                                  <p:childTnLst>
                                    <p:set>
                                      <p:cBhvr>
                                        <p:cTn id="135" dur="1" fill="hold">
                                          <p:stCondLst>
                                            <p:cond delay="0"/>
                                          </p:stCondLst>
                                        </p:cTn>
                                        <p:tgtEl>
                                          <p:spTgt spid="20"/>
                                        </p:tgtEl>
                                        <p:attrNameLst>
                                          <p:attrName>style.visibility</p:attrName>
                                        </p:attrNameLst>
                                      </p:cBhvr>
                                      <p:to>
                                        <p:strVal val="visible"/>
                                      </p:to>
                                    </p:set>
                                    <p:animEffect transition="in" filter="box(in)">
                                      <p:cBhvr>
                                        <p:cTn id="136" dur="2000"/>
                                        <p:tgtEl>
                                          <p:spTgt spid="20"/>
                                        </p:tgtEl>
                                      </p:cBhvr>
                                    </p:animEffect>
                                  </p:childTnLst>
                                </p:cTn>
                              </p:par>
                            </p:childTnLst>
                          </p:cTn>
                        </p:par>
                      </p:childTnLst>
                    </p:cTn>
                  </p:par>
                  <p:par>
                    <p:cTn id="137" fill="hold">
                      <p:stCondLst>
                        <p:cond delay="indefinite"/>
                      </p:stCondLst>
                      <p:childTnLst>
                        <p:par>
                          <p:cTn id="138" fill="hold">
                            <p:stCondLst>
                              <p:cond delay="0"/>
                            </p:stCondLst>
                            <p:childTnLst>
                              <p:par>
                                <p:cTn id="139" presetID="26" presetClass="entr" presetSubtype="0" fill="hold" nodeType="clickEffect">
                                  <p:stCondLst>
                                    <p:cond delay="0"/>
                                  </p:stCondLst>
                                  <p:childTnLst>
                                    <p:set>
                                      <p:cBhvr>
                                        <p:cTn id="140" dur="1" fill="hold">
                                          <p:stCondLst>
                                            <p:cond delay="0"/>
                                          </p:stCondLst>
                                        </p:cTn>
                                        <p:tgtEl>
                                          <p:spTgt spid="142"/>
                                        </p:tgtEl>
                                        <p:attrNameLst>
                                          <p:attrName>style.visibility</p:attrName>
                                        </p:attrNameLst>
                                      </p:cBhvr>
                                      <p:to>
                                        <p:strVal val="visible"/>
                                      </p:to>
                                    </p:set>
                                    <p:animEffect transition="in" filter="wipe(down)">
                                      <p:cBhvr>
                                        <p:cTn id="141" dur="580">
                                          <p:stCondLst>
                                            <p:cond delay="0"/>
                                          </p:stCondLst>
                                        </p:cTn>
                                        <p:tgtEl>
                                          <p:spTgt spid="142"/>
                                        </p:tgtEl>
                                      </p:cBhvr>
                                    </p:animEffect>
                                    <p:anim calcmode="lin" valueType="num">
                                      <p:cBhvr>
                                        <p:cTn id="142" dur="1822" tmFilter="0,0; 0.14,0.36; 0.43,0.73; 0.71,0.91; 1.0,1.0">
                                          <p:stCondLst>
                                            <p:cond delay="0"/>
                                          </p:stCondLst>
                                        </p:cTn>
                                        <p:tgtEl>
                                          <p:spTgt spid="142"/>
                                        </p:tgtEl>
                                        <p:attrNameLst>
                                          <p:attrName>ppt_x</p:attrName>
                                        </p:attrNameLst>
                                      </p:cBhvr>
                                      <p:tavLst>
                                        <p:tav tm="0">
                                          <p:val>
                                            <p:strVal val="#ppt_x-0.25"/>
                                          </p:val>
                                        </p:tav>
                                        <p:tav tm="100000">
                                          <p:val>
                                            <p:strVal val="#ppt_x"/>
                                          </p:val>
                                        </p:tav>
                                      </p:tavLst>
                                    </p:anim>
                                    <p:anim calcmode="lin" valueType="num">
                                      <p:cBhvr>
                                        <p:cTn id="143" dur="664" tmFilter="0.0,0.0; 0.25,0.07; 0.50,0.2; 0.75,0.467; 1.0,1.0">
                                          <p:stCondLst>
                                            <p:cond delay="0"/>
                                          </p:stCondLst>
                                        </p:cTn>
                                        <p:tgtEl>
                                          <p:spTgt spid="142"/>
                                        </p:tgtEl>
                                        <p:attrNameLst>
                                          <p:attrName>ppt_y</p:attrName>
                                        </p:attrNameLst>
                                      </p:cBhvr>
                                      <p:tavLst>
                                        <p:tav tm="0" fmla="#ppt_y-sin(pi*$)/3">
                                          <p:val>
                                            <p:fltVal val="0.5"/>
                                          </p:val>
                                        </p:tav>
                                        <p:tav tm="100000">
                                          <p:val>
                                            <p:fltVal val="1"/>
                                          </p:val>
                                        </p:tav>
                                      </p:tavLst>
                                    </p:anim>
                                    <p:anim calcmode="lin" valueType="num">
                                      <p:cBhvr>
                                        <p:cTn id="144" dur="664" tmFilter="0, 0; 0.125,0.2665; 0.25,0.4; 0.375,0.465; 0.5,0.5;  0.625,0.535; 0.75,0.6; 0.875,0.7335; 1,1">
                                          <p:stCondLst>
                                            <p:cond delay="664"/>
                                          </p:stCondLst>
                                        </p:cTn>
                                        <p:tgtEl>
                                          <p:spTgt spid="142"/>
                                        </p:tgtEl>
                                        <p:attrNameLst>
                                          <p:attrName>ppt_y</p:attrName>
                                        </p:attrNameLst>
                                      </p:cBhvr>
                                      <p:tavLst>
                                        <p:tav tm="0" fmla="#ppt_y-sin(pi*$)/9">
                                          <p:val>
                                            <p:fltVal val="0"/>
                                          </p:val>
                                        </p:tav>
                                        <p:tav tm="100000">
                                          <p:val>
                                            <p:fltVal val="1"/>
                                          </p:val>
                                        </p:tav>
                                      </p:tavLst>
                                    </p:anim>
                                    <p:anim calcmode="lin" valueType="num">
                                      <p:cBhvr>
                                        <p:cTn id="145" dur="332" tmFilter="0, 0; 0.125,0.2665; 0.25,0.4; 0.375,0.465; 0.5,0.5;  0.625,0.535; 0.75,0.6; 0.875,0.7335; 1,1">
                                          <p:stCondLst>
                                            <p:cond delay="1324"/>
                                          </p:stCondLst>
                                        </p:cTn>
                                        <p:tgtEl>
                                          <p:spTgt spid="142"/>
                                        </p:tgtEl>
                                        <p:attrNameLst>
                                          <p:attrName>ppt_y</p:attrName>
                                        </p:attrNameLst>
                                      </p:cBhvr>
                                      <p:tavLst>
                                        <p:tav tm="0" fmla="#ppt_y-sin(pi*$)/27">
                                          <p:val>
                                            <p:fltVal val="0"/>
                                          </p:val>
                                        </p:tav>
                                        <p:tav tm="100000">
                                          <p:val>
                                            <p:fltVal val="1"/>
                                          </p:val>
                                        </p:tav>
                                      </p:tavLst>
                                    </p:anim>
                                    <p:anim calcmode="lin" valueType="num">
                                      <p:cBhvr>
                                        <p:cTn id="146" dur="164" tmFilter="0, 0; 0.125,0.2665; 0.25,0.4; 0.375,0.465; 0.5,0.5;  0.625,0.535; 0.75,0.6; 0.875,0.7335; 1,1">
                                          <p:stCondLst>
                                            <p:cond delay="1656"/>
                                          </p:stCondLst>
                                        </p:cTn>
                                        <p:tgtEl>
                                          <p:spTgt spid="142"/>
                                        </p:tgtEl>
                                        <p:attrNameLst>
                                          <p:attrName>ppt_y</p:attrName>
                                        </p:attrNameLst>
                                      </p:cBhvr>
                                      <p:tavLst>
                                        <p:tav tm="0" fmla="#ppt_y-sin(pi*$)/81">
                                          <p:val>
                                            <p:fltVal val="0"/>
                                          </p:val>
                                        </p:tav>
                                        <p:tav tm="100000">
                                          <p:val>
                                            <p:fltVal val="1"/>
                                          </p:val>
                                        </p:tav>
                                      </p:tavLst>
                                    </p:anim>
                                    <p:animScale>
                                      <p:cBhvr>
                                        <p:cTn id="147" dur="26">
                                          <p:stCondLst>
                                            <p:cond delay="650"/>
                                          </p:stCondLst>
                                        </p:cTn>
                                        <p:tgtEl>
                                          <p:spTgt spid="142"/>
                                        </p:tgtEl>
                                      </p:cBhvr>
                                      <p:to x="100000" y="60000"/>
                                    </p:animScale>
                                    <p:animScale>
                                      <p:cBhvr>
                                        <p:cTn id="148" dur="166" decel="50000">
                                          <p:stCondLst>
                                            <p:cond delay="676"/>
                                          </p:stCondLst>
                                        </p:cTn>
                                        <p:tgtEl>
                                          <p:spTgt spid="142"/>
                                        </p:tgtEl>
                                      </p:cBhvr>
                                      <p:to x="100000" y="100000"/>
                                    </p:animScale>
                                    <p:animScale>
                                      <p:cBhvr>
                                        <p:cTn id="149" dur="26">
                                          <p:stCondLst>
                                            <p:cond delay="1312"/>
                                          </p:stCondLst>
                                        </p:cTn>
                                        <p:tgtEl>
                                          <p:spTgt spid="142"/>
                                        </p:tgtEl>
                                      </p:cBhvr>
                                      <p:to x="100000" y="80000"/>
                                    </p:animScale>
                                    <p:animScale>
                                      <p:cBhvr>
                                        <p:cTn id="150" dur="166" decel="50000">
                                          <p:stCondLst>
                                            <p:cond delay="1338"/>
                                          </p:stCondLst>
                                        </p:cTn>
                                        <p:tgtEl>
                                          <p:spTgt spid="142"/>
                                        </p:tgtEl>
                                      </p:cBhvr>
                                      <p:to x="100000" y="100000"/>
                                    </p:animScale>
                                    <p:animScale>
                                      <p:cBhvr>
                                        <p:cTn id="151" dur="26">
                                          <p:stCondLst>
                                            <p:cond delay="1642"/>
                                          </p:stCondLst>
                                        </p:cTn>
                                        <p:tgtEl>
                                          <p:spTgt spid="142"/>
                                        </p:tgtEl>
                                      </p:cBhvr>
                                      <p:to x="100000" y="90000"/>
                                    </p:animScale>
                                    <p:animScale>
                                      <p:cBhvr>
                                        <p:cTn id="152" dur="166" decel="50000">
                                          <p:stCondLst>
                                            <p:cond delay="1668"/>
                                          </p:stCondLst>
                                        </p:cTn>
                                        <p:tgtEl>
                                          <p:spTgt spid="142"/>
                                        </p:tgtEl>
                                      </p:cBhvr>
                                      <p:to x="100000" y="100000"/>
                                    </p:animScale>
                                    <p:animScale>
                                      <p:cBhvr>
                                        <p:cTn id="153" dur="26">
                                          <p:stCondLst>
                                            <p:cond delay="1808"/>
                                          </p:stCondLst>
                                        </p:cTn>
                                        <p:tgtEl>
                                          <p:spTgt spid="142"/>
                                        </p:tgtEl>
                                      </p:cBhvr>
                                      <p:to x="100000" y="95000"/>
                                    </p:animScale>
                                    <p:animScale>
                                      <p:cBhvr>
                                        <p:cTn id="154" dur="166" decel="50000">
                                          <p:stCondLst>
                                            <p:cond delay="1834"/>
                                          </p:stCondLst>
                                        </p:cTn>
                                        <p:tgtEl>
                                          <p:spTgt spid="142"/>
                                        </p:tgtEl>
                                      </p:cBhvr>
                                      <p:to x="100000" y="100000"/>
                                    </p:animScale>
                                  </p:childTnLst>
                                </p:cTn>
                              </p:par>
                              <p:par>
                                <p:cTn id="155" presetID="26" presetClass="entr" presetSubtype="0" fill="hold" grpId="0" nodeType="withEffect">
                                  <p:stCondLst>
                                    <p:cond delay="0"/>
                                  </p:stCondLst>
                                  <p:childTnLst>
                                    <p:set>
                                      <p:cBhvr>
                                        <p:cTn id="156" dur="1" fill="hold">
                                          <p:stCondLst>
                                            <p:cond delay="0"/>
                                          </p:stCondLst>
                                        </p:cTn>
                                        <p:tgtEl>
                                          <p:spTgt spid="145"/>
                                        </p:tgtEl>
                                        <p:attrNameLst>
                                          <p:attrName>style.visibility</p:attrName>
                                        </p:attrNameLst>
                                      </p:cBhvr>
                                      <p:to>
                                        <p:strVal val="visible"/>
                                      </p:to>
                                    </p:set>
                                    <p:animEffect transition="in" filter="wipe(down)">
                                      <p:cBhvr>
                                        <p:cTn id="157" dur="580">
                                          <p:stCondLst>
                                            <p:cond delay="0"/>
                                          </p:stCondLst>
                                        </p:cTn>
                                        <p:tgtEl>
                                          <p:spTgt spid="145"/>
                                        </p:tgtEl>
                                      </p:cBhvr>
                                    </p:animEffect>
                                    <p:anim calcmode="lin" valueType="num">
                                      <p:cBhvr>
                                        <p:cTn id="158" dur="1822" tmFilter="0,0; 0.14,0.36; 0.43,0.73; 0.71,0.91; 1.0,1.0">
                                          <p:stCondLst>
                                            <p:cond delay="0"/>
                                          </p:stCondLst>
                                        </p:cTn>
                                        <p:tgtEl>
                                          <p:spTgt spid="145"/>
                                        </p:tgtEl>
                                        <p:attrNameLst>
                                          <p:attrName>ppt_x</p:attrName>
                                        </p:attrNameLst>
                                      </p:cBhvr>
                                      <p:tavLst>
                                        <p:tav tm="0">
                                          <p:val>
                                            <p:strVal val="#ppt_x-0.25"/>
                                          </p:val>
                                        </p:tav>
                                        <p:tav tm="100000">
                                          <p:val>
                                            <p:strVal val="#ppt_x"/>
                                          </p:val>
                                        </p:tav>
                                      </p:tavLst>
                                    </p:anim>
                                    <p:anim calcmode="lin" valueType="num">
                                      <p:cBhvr>
                                        <p:cTn id="159" dur="664" tmFilter="0.0,0.0; 0.25,0.07; 0.50,0.2; 0.75,0.467; 1.0,1.0">
                                          <p:stCondLst>
                                            <p:cond delay="0"/>
                                          </p:stCondLst>
                                        </p:cTn>
                                        <p:tgtEl>
                                          <p:spTgt spid="145"/>
                                        </p:tgtEl>
                                        <p:attrNameLst>
                                          <p:attrName>ppt_y</p:attrName>
                                        </p:attrNameLst>
                                      </p:cBhvr>
                                      <p:tavLst>
                                        <p:tav tm="0" fmla="#ppt_y-sin(pi*$)/3">
                                          <p:val>
                                            <p:fltVal val="0.5"/>
                                          </p:val>
                                        </p:tav>
                                        <p:tav tm="100000">
                                          <p:val>
                                            <p:fltVal val="1"/>
                                          </p:val>
                                        </p:tav>
                                      </p:tavLst>
                                    </p:anim>
                                    <p:anim calcmode="lin" valueType="num">
                                      <p:cBhvr>
                                        <p:cTn id="160" dur="664" tmFilter="0, 0; 0.125,0.2665; 0.25,0.4; 0.375,0.465; 0.5,0.5;  0.625,0.535; 0.75,0.6; 0.875,0.7335; 1,1">
                                          <p:stCondLst>
                                            <p:cond delay="664"/>
                                          </p:stCondLst>
                                        </p:cTn>
                                        <p:tgtEl>
                                          <p:spTgt spid="145"/>
                                        </p:tgtEl>
                                        <p:attrNameLst>
                                          <p:attrName>ppt_y</p:attrName>
                                        </p:attrNameLst>
                                      </p:cBhvr>
                                      <p:tavLst>
                                        <p:tav tm="0" fmla="#ppt_y-sin(pi*$)/9">
                                          <p:val>
                                            <p:fltVal val="0"/>
                                          </p:val>
                                        </p:tav>
                                        <p:tav tm="100000">
                                          <p:val>
                                            <p:fltVal val="1"/>
                                          </p:val>
                                        </p:tav>
                                      </p:tavLst>
                                    </p:anim>
                                    <p:anim calcmode="lin" valueType="num">
                                      <p:cBhvr>
                                        <p:cTn id="161" dur="332" tmFilter="0, 0; 0.125,0.2665; 0.25,0.4; 0.375,0.465; 0.5,0.5;  0.625,0.535; 0.75,0.6; 0.875,0.7335; 1,1">
                                          <p:stCondLst>
                                            <p:cond delay="1324"/>
                                          </p:stCondLst>
                                        </p:cTn>
                                        <p:tgtEl>
                                          <p:spTgt spid="145"/>
                                        </p:tgtEl>
                                        <p:attrNameLst>
                                          <p:attrName>ppt_y</p:attrName>
                                        </p:attrNameLst>
                                      </p:cBhvr>
                                      <p:tavLst>
                                        <p:tav tm="0" fmla="#ppt_y-sin(pi*$)/27">
                                          <p:val>
                                            <p:fltVal val="0"/>
                                          </p:val>
                                        </p:tav>
                                        <p:tav tm="100000">
                                          <p:val>
                                            <p:fltVal val="1"/>
                                          </p:val>
                                        </p:tav>
                                      </p:tavLst>
                                    </p:anim>
                                    <p:anim calcmode="lin" valueType="num">
                                      <p:cBhvr>
                                        <p:cTn id="162" dur="164" tmFilter="0, 0; 0.125,0.2665; 0.25,0.4; 0.375,0.465; 0.5,0.5;  0.625,0.535; 0.75,0.6; 0.875,0.7335; 1,1">
                                          <p:stCondLst>
                                            <p:cond delay="1656"/>
                                          </p:stCondLst>
                                        </p:cTn>
                                        <p:tgtEl>
                                          <p:spTgt spid="145"/>
                                        </p:tgtEl>
                                        <p:attrNameLst>
                                          <p:attrName>ppt_y</p:attrName>
                                        </p:attrNameLst>
                                      </p:cBhvr>
                                      <p:tavLst>
                                        <p:tav tm="0" fmla="#ppt_y-sin(pi*$)/81">
                                          <p:val>
                                            <p:fltVal val="0"/>
                                          </p:val>
                                        </p:tav>
                                        <p:tav tm="100000">
                                          <p:val>
                                            <p:fltVal val="1"/>
                                          </p:val>
                                        </p:tav>
                                      </p:tavLst>
                                    </p:anim>
                                    <p:animScale>
                                      <p:cBhvr>
                                        <p:cTn id="163" dur="26">
                                          <p:stCondLst>
                                            <p:cond delay="650"/>
                                          </p:stCondLst>
                                        </p:cTn>
                                        <p:tgtEl>
                                          <p:spTgt spid="145"/>
                                        </p:tgtEl>
                                      </p:cBhvr>
                                      <p:to x="100000" y="60000"/>
                                    </p:animScale>
                                    <p:animScale>
                                      <p:cBhvr>
                                        <p:cTn id="164" dur="166" decel="50000">
                                          <p:stCondLst>
                                            <p:cond delay="676"/>
                                          </p:stCondLst>
                                        </p:cTn>
                                        <p:tgtEl>
                                          <p:spTgt spid="145"/>
                                        </p:tgtEl>
                                      </p:cBhvr>
                                      <p:to x="100000" y="100000"/>
                                    </p:animScale>
                                    <p:animScale>
                                      <p:cBhvr>
                                        <p:cTn id="165" dur="26">
                                          <p:stCondLst>
                                            <p:cond delay="1312"/>
                                          </p:stCondLst>
                                        </p:cTn>
                                        <p:tgtEl>
                                          <p:spTgt spid="145"/>
                                        </p:tgtEl>
                                      </p:cBhvr>
                                      <p:to x="100000" y="80000"/>
                                    </p:animScale>
                                    <p:animScale>
                                      <p:cBhvr>
                                        <p:cTn id="166" dur="166" decel="50000">
                                          <p:stCondLst>
                                            <p:cond delay="1338"/>
                                          </p:stCondLst>
                                        </p:cTn>
                                        <p:tgtEl>
                                          <p:spTgt spid="145"/>
                                        </p:tgtEl>
                                      </p:cBhvr>
                                      <p:to x="100000" y="100000"/>
                                    </p:animScale>
                                    <p:animScale>
                                      <p:cBhvr>
                                        <p:cTn id="167" dur="26">
                                          <p:stCondLst>
                                            <p:cond delay="1642"/>
                                          </p:stCondLst>
                                        </p:cTn>
                                        <p:tgtEl>
                                          <p:spTgt spid="145"/>
                                        </p:tgtEl>
                                      </p:cBhvr>
                                      <p:to x="100000" y="90000"/>
                                    </p:animScale>
                                    <p:animScale>
                                      <p:cBhvr>
                                        <p:cTn id="168" dur="166" decel="50000">
                                          <p:stCondLst>
                                            <p:cond delay="1668"/>
                                          </p:stCondLst>
                                        </p:cTn>
                                        <p:tgtEl>
                                          <p:spTgt spid="145"/>
                                        </p:tgtEl>
                                      </p:cBhvr>
                                      <p:to x="100000" y="100000"/>
                                    </p:animScale>
                                    <p:animScale>
                                      <p:cBhvr>
                                        <p:cTn id="169" dur="26">
                                          <p:stCondLst>
                                            <p:cond delay="1808"/>
                                          </p:stCondLst>
                                        </p:cTn>
                                        <p:tgtEl>
                                          <p:spTgt spid="145"/>
                                        </p:tgtEl>
                                      </p:cBhvr>
                                      <p:to x="100000" y="95000"/>
                                    </p:animScale>
                                    <p:animScale>
                                      <p:cBhvr>
                                        <p:cTn id="170" dur="166" decel="50000">
                                          <p:stCondLst>
                                            <p:cond delay="1834"/>
                                          </p:stCondLst>
                                        </p:cTn>
                                        <p:tgtEl>
                                          <p:spTgt spid="145"/>
                                        </p:tgtEl>
                                      </p:cBhvr>
                                      <p:to x="100000" y="100000"/>
                                    </p:animScale>
                                  </p:childTnLst>
                                </p:cTn>
                              </p:par>
                            </p:childTnLst>
                          </p:cTn>
                        </p:par>
                      </p:childTnLst>
                    </p:cTn>
                  </p:par>
                  <p:par>
                    <p:cTn id="171" fill="hold">
                      <p:stCondLst>
                        <p:cond delay="indefinite"/>
                      </p:stCondLst>
                      <p:childTnLst>
                        <p:par>
                          <p:cTn id="172" fill="hold">
                            <p:stCondLst>
                              <p:cond delay="0"/>
                            </p:stCondLst>
                            <p:childTnLst>
                              <p:par>
                                <p:cTn id="173" presetID="26" presetClass="entr" presetSubtype="0" fill="hold" grpId="0" nodeType="clickEffect">
                                  <p:stCondLst>
                                    <p:cond delay="0"/>
                                  </p:stCondLst>
                                  <p:childTnLst>
                                    <p:set>
                                      <p:cBhvr>
                                        <p:cTn id="174" dur="1" fill="hold">
                                          <p:stCondLst>
                                            <p:cond delay="0"/>
                                          </p:stCondLst>
                                        </p:cTn>
                                        <p:tgtEl>
                                          <p:spTgt spid="146"/>
                                        </p:tgtEl>
                                        <p:attrNameLst>
                                          <p:attrName>style.visibility</p:attrName>
                                        </p:attrNameLst>
                                      </p:cBhvr>
                                      <p:to>
                                        <p:strVal val="visible"/>
                                      </p:to>
                                    </p:set>
                                    <p:animEffect transition="in" filter="wipe(down)">
                                      <p:cBhvr>
                                        <p:cTn id="175" dur="580">
                                          <p:stCondLst>
                                            <p:cond delay="0"/>
                                          </p:stCondLst>
                                        </p:cTn>
                                        <p:tgtEl>
                                          <p:spTgt spid="146"/>
                                        </p:tgtEl>
                                      </p:cBhvr>
                                    </p:animEffect>
                                    <p:anim calcmode="lin" valueType="num">
                                      <p:cBhvr>
                                        <p:cTn id="176" dur="1822" tmFilter="0,0; 0.14,0.36; 0.43,0.73; 0.71,0.91; 1.0,1.0">
                                          <p:stCondLst>
                                            <p:cond delay="0"/>
                                          </p:stCondLst>
                                        </p:cTn>
                                        <p:tgtEl>
                                          <p:spTgt spid="146"/>
                                        </p:tgtEl>
                                        <p:attrNameLst>
                                          <p:attrName>ppt_x</p:attrName>
                                        </p:attrNameLst>
                                      </p:cBhvr>
                                      <p:tavLst>
                                        <p:tav tm="0">
                                          <p:val>
                                            <p:strVal val="#ppt_x-0.25"/>
                                          </p:val>
                                        </p:tav>
                                        <p:tav tm="100000">
                                          <p:val>
                                            <p:strVal val="#ppt_x"/>
                                          </p:val>
                                        </p:tav>
                                      </p:tavLst>
                                    </p:anim>
                                    <p:anim calcmode="lin" valueType="num">
                                      <p:cBhvr>
                                        <p:cTn id="177" dur="664" tmFilter="0.0,0.0; 0.25,0.07; 0.50,0.2; 0.75,0.467; 1.0,1.0">
                                          <p:stCondLst>
                                            <p:cond delay="0"/>
                                          </p:stCondLst>
                                        </p:cTn>
                                        <p:tgtEl>
                                          <p:spTgt spid="146"/>
                                        </p:tgtEl>
                                        <p:attrNameLst>
                                          <p:attrName>ppt_y</p:attrName>
                                        </p:attrNameLst>
                                      </p:cBhvr>
                                      <p:tavLst>
                                        <p:tav tm="0" fmla="#ppt_y-sin(pi*$)/3">
                                          <p:val>
                                            <p:fltVal val="0.5"/>
                                          </p:val>
                                        </p:tav>
                                        <p:tav tm="100000">
                                          <p:val>
                                            <p:fltVal val="1"/>
                                          </p:val>
                                        </p:tav>
                                      </p:tavLst>
                                    </p:anim>
                                    <p:anim calcmode="lin" valueType="num">
                                      <p:cBhvr>
                                        <p:cTn id="178" dur="664" tmFilter="0, 0; 0.125,0.2665; 0.25,0.4; 0.375,0.465; 0.5,0.5;  0.625,0.535; 0.75,0.6; 0.875,0.7335; 1,1">
                                          <p:stCondLst>
                                            <p:cond delay="664"/>
                                          </p:stCondLst>
                                        </p:cTn>
                                        <p:tgtEl>
                                          <p:spTgt spid="146"/>
                                        </p:tgtEl>
                                        <p:attrNameLst>
                                          <p:attrName>ppt_y</p:attrName>
                                        </p:attrNameLst>
                                      </p:cBhvr>
                                      <p:tavLst>
                                        <p:tav tm="0" fmla="#ppt_y-sin(pi*$)/9">
                                          <p:val>
                                            <p:fltVal val="0"/>
                                          </p:val>
                                        </p:tav>
                                        <p:tav tm="100000">
                                          <p:val>
                                            <p:fltVal val="1"/>
                                          </p:val>
                                        </p:tav>
                                      </p:tavLst>
                                    </p:anim>
                                    <p:anim calcmode="lin" valueType="num">
                                      <p:cBhvr>
                                        <p:cTn id="179" dur="332" tmFilter="0, 0; 0.125,0.2665; 0.25,0.4; 0.375,0.465; 0.5,0.5;  0.625,0.535; 0.75,0.6; 0.875,0.7335; 1,1">
                                          <p:stCondLst>
                                            <p:cond delay="1324"/>
                                          </p:stCondLst>
                                        </p:cTn>
                                        <p:tgtEl>
                                          <p:spTgt spid="146"/>
                                        </p:tgtEl>
                                        <p:attrNameLst>
                                          <p:attrName>ppt_y</p:attrName>
                                        </p:attrNameLst>
                                      </p:cBhvr>
                                      <p:tavLst>
                                        <p:tav tm="0" fmla="#ppt_y-sin(pi*$)/27">
                                          <p:val>
                                            <p:fltVal val="0"/>
                                          </p:val>
                                        </p:tav>
                                        <p:tav tm="100000">
                                          <p:val>
                                            <p:fltVal val="1"/>
                                          </p:val>
                                        </p:tav>
                                      </p:tavLst>
                                    </p:anim>
                                    <p:anim calcmode="lin" valueType="num">
                                      <p:cBhvr>
                                        <p:cTn id="180" dur="164" tmFilter="0, 0; 0.125,0.2665; 0.25,0.4; 0.375,0.465; 0.5,0.5;  0.625,0.535; 0.75,0.6; 0.875,0.7335; 1,1">
                                          <p:stCondLst>
                                            <p:cond delay="1656"/>
                                          </p:stCondLst>
                                        </p:cTn>
                                        <p:tgtEl>
                                          <p:spTgt spid="146"/>
                                        </p:tgtEl>
                                        <p:attrNameLst>
                                          <p:attrName>ppt_y</p:attrName>
                                        </p:attrNameLst>
                                      </p:cBhvr>
                                      <p:tavLst>
                                        <p:tav tm="0" fmla="#ppt_y-sin(pi*$)/81">
                                          <p:val>
                                            <p:fltVal val="0"/>
                                          </p:val>
                                        </p:tav>
                                        <p:tav tm="100000">
                                          <p:val>
                                            <p:fltVal val="1"/>
                                          </p:val>
                                        </p:tav>
                                      </p:tavLst>
                                    </p:anim>
                                    <p:animScale>
                                      <p:cBhvr>
                                        <p:cTn id="181" dur="26">
                                          <p:stCondLst>
                                            <p:cond delay="650"/>
                                          </p:stCondLst>
                                        </p:cTn>
                                        <p:tgtEl>
                                          <p:spTgt spid="146"/>
                                        </p:tgtEl>
                                      </p:cBhvr>
                                      <p:to x="100000" y="60000"/>
                                    </p:animScale>
                                    <p:animScale>
                                      <p:cBhvr>
                                        <p:cTn id="182" dur="166" decel="50000">
                                          <p:stCondLst>
                                            <p:cond delay="676"/>
                                          </p:stCondLst>
                                        </p:cTn>
                                        <p:tgtEl>
                                          <p:spTgt spid="146"/>
                                        </p:tgtEl>
                                      </p:cBhvr>
                                      <p:to x="100000" y="100000"/>
                                    </p:animScale>
                                    <p:animScale>
                                      <p:cBhvr>
                                        <p:cTn id="183" dur="26">
                                          <p:stCondLst>
                                            <p:cond delay="1312"/>
                                          </p:stCondLst>
                                        </p:cTn>
                                        <p:tgtEl>
                                          <p:spTgt spid="146"/>
                                        </p:tgtEl>
                                      </p:cBhvr>
                                      <p:to x="100000" y="80000"/>
                                    </p:animScale>
                                    <p:animScale>
                                      <p:cBhvr>
                                        <p:cTn id="184" dur="166" decel="50000">
                                          <p:stCondLst>
                                            <p:cond delay="1338"/>
                                          </p:stCondLst>
                                        </p:cTn>
                                        <p:tgtEl>
                                          <p:spTgt spid="146"/>
                                        </p:tgtEl>
                                      </p:cBhvr>
                                      <p:to x="100000" y="100000"/>
                                    </p:animScale>
                                    <p:animScale>
                                      <p:cBhvr>
                                        <p:cTn id="185" dur="26">
                                          <p:stCondLst>
                                            <p:cond delay="1642"/>
                                          </p:stCondLst>
                                        </p:cTn>
                                        <p:tgtEl>
                                          <p:spTgt spid="146"/>
                                        </p:tgtEl>
                                      </p:cBhvr>
                                      <p:to x="100000" y="90000"/>
                                    </p:animScale>
                                    <p:animScale>
                                      <p:cBhvr>
                                        <p:cTn id="186" dur="166" decel="50000">
                                          <p:stCondLst>
                                            <p:cond delay="1668"/>
                                          </p:stCondLst>
                                        </p:cTn>
                                        <p:tgtEl>
                                          <p:spTgt spid="146"/>
                                        </p:tgtEl>
                                      </p:cBhvr>
                                      <p:to x="100000" y="100000"/>
                                    </p:animScale>
                                    <p:animScale>
                                      <p:cBhvr>
                                        <p:cTn id="187" dur="26">
                                          <p:stCondLst>
                                            <p:cond delay="1808"/>
                                          </p:stCondLst>
                                        </p:cTn>
                                        <p:tgtEl>
                                          <p:spTgt spid="146"/>
                                        </p:tgtEl>
                                      </p:cBhvr>
                                      <p:to x="100000" y="95000"/>
                                    </p:animScale>
                                    <p:animScale>
                                      <p:cBhvr>
                                        <p:cTn id="188" dur="166" decel="50000">
                                          <p:stCondLst>
                                            <p:cond delay="1834"/>
                                          </p:stCondLst>
                                        </p:cTn>
                                        <p:tgtEl>
                                          <p:spTgt spid="146"/>
                                        </p:tgtEl>
                                      </p:cBhvr>
                                      <p:to x="100000" y="100000"/>
                                    </p:animScale>
                                  </p:childTnLst>
                                </p:cTn>
                              </p:par>
                              <p:par>
                                <p:cTn id="189" presetID="26" presetClass="entr" presetSubtype="0" fill="hold" nodeType="withEffect">
                                  <p:stCondLst>
                                    <p:cond delay="0"/>
                                  </p:stCondLst>
                                  <p:childTnLst>
                                    <p:set>
                                      <p:cBhvr>
                                        <p:cTn id="190" dur="1" fill="hold">
                                          <p:stCondLst>
                                            <p:cond delay="0"/>
                                          </p:stCondLst>
                                        </p:cTn>
                                        <p:tgtEl>
                                          <p:spTgt spid="143"/>
                                        </p:tgtEl>
                                        <p:attrNameLst>
                                          <p:attrName>style.visibility</p:attrName>
                                        </p:attrNameLst>
                                      </p:cBhvr>
                                      <p:to>
                                        <p:strVal val="visible"/>
                                      </p:to>
                                    </p:set>
                                    <p:animEffect transition="in" filter="wipe(down)">
                                      <p:cBhvr>
                                        <p:cTn id="191" dur="580">
                                          <p:stCondLst>
                                            <p:cond delay="0"/>
                                          </p:stCondLst>
                                        </p:cTn>
                                        <p:tgtEl>
                                          <p:spTgt spid="143"/>
                                        </p:tgtEl>
                                      </p:cBhvr>
                                    </p:animEffect>
                                    <p:anim calcmode="lin" valueType="num">
                                      <p:cBhvr>
                                        <p:cTn id="192" dur="1822" tmFilter="0,0; 0.14,0.36; 0.43,0.73; 0.71,0.91; 1.0,1.0">
                                          <p:stCondLst>
                                            <p:cond delay="0"/>
                                          </p:stCondLst>
                                        </p:cTn>
                                        <p:tgtEl>
                                          <p:spTgt spid="143"/>
                                        </p:tgtEl>
                                        <p:attrNameLst>
                                          <p:attrName>ppt_x</p:attrName>
                                        </p:attrNameLst>
                                      </p:cBhvr>
                                      <p:tavLst>
                                        <p:tav tm="0">
                                          <p:val>
                                            <p:strVal val="#ppt_x-0.25"/>
                                          </p:val>
                                        </p:tav>
                                        <p:tav tm="100000">
                                          <p:val>
                                            <p:strVal val="#ppt_x"/>
                                          </p:val>
                                        </p:tav>
                                      </p:tavLst>
                                    </p:anim>
                                    <p:anim calcmode="lin" valueType="num">
                                      <p:cBhvr>
                                        <p:cTn id="193" dur="664" tmFilter="0.0,0.0; 0.25,0.07; 0.50,0.2; 0.75,0.467; 1.0,1.0">
                                          <p:stCondLst>
                                            <p:cond delay="0"/>
                                          </p:stCondLst>
                                        </p:cTn>
                                        <p:tgtEl>
                                          <p:spTgt spid="143"/>
                                        </p:tgtEl>
                                        <p:attrNameLst>
                                          <p:attrName>ppt_y</p:attrName>
                                        </p:attrNameLst>
                                      </p:cBhvr>
                                      <p:tavLst>
                                        <p:tav tm="0" fmla="#ppt_y-sin(pi*$)/3">
                                          <p:val>
                                            <p:fltVal val="0.5"/>
                                          </p:val>
                                        </p:tav>
                                        <p:tav tm="100000">
                                          <p:val>
                                            <p:fltVal val="1"/>
                                          </p:val>
                                        </p:tav>
                                      </p:tavLst>
                                    </p:anim>
                                    <p:anim calcmode="lin" valueType="num">
                                      <p:cBhvr>
                                        <p:cTn id="194" dur="664" tmFilter="0, 0; 0.125,0.2665; 0.25,0.4; 0.375,0.465; 0.5,0.5;  0.625,0.535; 0.75,0.6; 0.875,0.7335; 1,1">
                                          <p:stCondLst>
                                            <p:cond delay="664"/>
                                          </p:stCondLst>
                                        </p:cTn>
                                        <p:tgtEl>
                                          <p:spTgt spid="143"/>
                                        </p:tgtEl>
                                        <p:attrNameLst>
                                          <p:attrName>ppt_y</p:attrName>
                                        </p:attrNameLst>
                                      </p:cBhvr>
                                      <p:tavLst>
                                        <p:tav tm="0" fmla="#ppt_y-sin(pi*$)/9">
                                          <p:val>
                                            <p:fltVal val="0"/>
                                          </p:val>
                                        </p:tav>
                                        <p:tav tm="100000">
                                          <p:val>
                                            <p:fltVal val="1"/>
                                          </p:val>
                                        </p:tav>
                                      </p:tavLst>
                                    </p:anim>
                                    <p:anim calcmode="lin" valueType="num">
                                      <p:cBhvr>
                                        <p:cTn id="195" dur="332" tmFilter="0, 0; 0.125,0.2665; 0.25,0.4; 0.375,0.465; 0.5,0.5;  0.625,0.535; 0.75,0.6; 0.875,0.7335; 1,1">
                                          <p:stCondLst>
                                            <p:cond delay="1324"/>
                                          </p:stCondLst>
                                        </p:cTn>
                                        <p:tgtEl>
                                          <p:spTgt spid="143"/>
                                        </p:tgtEl>
                                        <p:attrNameLst>
                                          <p:attrName>ppt_y</p:attrName>
                                        </p:attrNameLst>
                                      </p:cBhvr>
                                      <p:tavLst>
                                        <p:tav tm="0" fmla="#ppt_y-sin(pi*$)/27">
                                          <p:val>
                                            <p:fltVal val="0"/>
                                          </p:val>
                                        </p:tav>
                                        <p:tav tm="100000">
                                          <p:val>
                                            <p:fltVal val="1"/>
                                          </p:val>
                                        </p:tav>
                                      </p:tavLst>
                                    </p:anim>
                                    <p:anim calcmode="lin" valueType="num">
                                      <p:cBhvr>
                                        <p:cTn id="196" dur="164" tmFilter="0, 0; 0.125,0.2665; 0.25,0.4; 0.375,0.465; 0.5,0.5;  0.625,0.535; 0.75,0.6; 0.875,0.7335; 1,1">
                                          <p:stCondLst>
                                            <p:cond delay="1656"/>
                                          </p:stCondLst>
                                        </p:cTn>
                                        <p:tgtEl>
                                          <p:spTgt spid="143"/>
                                        </p:tgtEl>
                                        <p:attrNameLst>
                                          <p:attrName>ppt_y</p:attrName>
                                        </p:attrNameLst>
                                      </p:cBhvr>
                                      <p:tavLst>
                                        <p:tav tm="0" fmla="#ppt_y-sin(pi*$)/81">
                                          <p:val>
                                            <p:fltVal val="0"/>
                                          </p:val>
                                        </p:tav>
                                        <p:tav tm="100000">
                                          <p:val>
                                            <p:fltVal val="1"/>
                                          </p:val>
                                        </p:tav>
                                      </p:tavLst>
                                    </p:anim>
                                    <p:animScale>
                                      <p:cBhvr>
                                        <p:cTn id="197" dur="26">
                                          <p:stCondLst>
                                            <p:cond delay="650"/>
                                          </p:stCondLst>
                                        </p:cTn>
                                        <p:tgtEl>
                                          <p:spTgt spid="143"/>
                                        </p:tgtEl>
                                      </p:cBhvr>
                                      <p:to x="100000" y="60000"/>
                                    </p:animScale>
                                    <p:animScale>
                                      <p:cBhvr>
                                        <p:cTn id="198" dur="166" decel="50000">
                                          <p:stCondLst>
                                            <p:cond delay="676"/>
                                          </p:stCondLst>
                                        </p:cTn>
                                        <p:tgtEl>
                                          <p:spTgt spid="143"/>
                                        </p:tgtEl>
                                      </p:cBhvr>
                                      <p:to x="100000" y="100000"/>
                                    </p:animScale>
                                    <p:animScale>
                                      <p:cBhvr>
                                        <p:cTn id="199" dur="26">
                                          <p:stCondLst>
                                            <p:cond delay="1312"/>
                                          </p:stCondLst>
                                        </p:cTn>
                                        <p:tgtEl>
                                          <p:spTgt spid="143"/>
                                        </p:tgtEl>
                                      </p:cBhvr>
                                      <p:to x="100000" y="80000"/>
                                    </p:animScale>
                                    <p:animScale>
                                      <p:cBhvr>
                                        <p:cTn id="200" dur="166" decel="50000">
                                          <p:stCondLst>
                                            <p:cond delay="1338"/>
                                          </p:stCondLst>
                                        </p:cTn>
                                        <p:tgtEl>
                                          <p:spTgt spid="143"/>
                                        </p:tgtEl>
                                      </p:cBhvr>
                                      <p:to x="100000" y="100000"/>
                                    </p:animScale>
                                    <p:animScale>
                                      <p:cBhvr>
                                        <p:cTn id="201" dur="26">
                                          <p:stCondLst>
                                            <p:cond delay="1642"/>
                                          </p:stCondLst>
                                        </p:cTn>
                                        <p:tgtEl>
                                          <p:spTgt spid="143"/>
                                        </p:tgtEl>
                                      </p:cBhvr>
                                      <p:to x="100000" y="90000"/>
                                    </p:animScale>
                                    <p:animScale>
                                      <p:cBhvr>
                                        <p:cTn id="202" dur="166" decel="50000">
                                          <p:stCondLst>
                                            <p:cond delay="1668"/>
                                          </p:stCondLst>
                                        </p:cTn>
                                        <p:tgtEl>
                                          <p:spTgt spid="143"/>
                                        </p:tgtEl>
                                      </p:cBhvr>
                                      <p:to x="100000" y="100000"/>
                                    </p:animScale>
                                    <p:animScale>
                                      <p:cBhvr>
                                        <p:cTn id="203" dur="26">
                                          <p:stCondLst>
                                            <p:cond delay="1808"/>
                                          </p:stCondLst>
                                        </p:cTn>
                                        <p:tgtEl>
                                          <p:spTgt spid="143"/>
                                        </p:tgtEl>
                                      </p:cBhvr>
                                      <p:to x="100000" y="95000"/>
                                    </p:animScale>
                                    <p:animScale>
                                      <p:cBhvr>
                                        <p:cTn id="204" dur="166" decel="50000">
                                          <p:stCondLst>
                                            <p:cond delay="1834"/>
                                          </p:stCondLst>
                                        </p:cTn>
                                        <p:tgtEl>
                                          <p:spTgt spid="14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bldLvl="0" animBg="1"/>
      <p:bldP spid="3" grpId="0" bldLvl="0" animBg="1"/>
      <p:bldP spid="27" grpId="0" bldLvl="0" animBg="1"/>
      <p:bldP spid="28" grpId="0" bldLvl="0" animBg="1"/>
      <p:bldP spid="29" grpId="0" bldLvl="0" animBg="1"/>
      <p:bldP spid="30" grpId="0" bldLvl="0" animBg="1"/>
      <p:bldP spid="39" grpId="0" bldLvl="0" animBg="1"/>
      <p:bldP spid="2" grpId="0" bldLvl="0" animBg="1"/>
      <p:bldP spid="9" grpId="0" bldLvl="0" animBg="1"/>
      <p:bldP spid="37" grpId="0" bldLvl="0" animBg="1"/>
      <p:bldP spid="38" grpId="0" bldLvl="0" animBg="1"/>
      <p:bldP spid="40" grpId="0" bldLvl="0" animBg="1"/>
      <p:bldP spid="41" grpId="0" bldLvl="0" animBg="1"/>
      <p:bldP spid="11" grpId="0" bldLvl="0" animBg="1"/>
      <p:bldP spid="42" grpId="0" bldLvl="0" animBg="1"/>
      <p:bldP spid="44" grpId="0" bldLvl="0" animBg="1"/>
      <p:bldP spid="49" grpId="0" bldLvl="0" animBg="1"/>
      <p:bldP spid="6" grpId="0" bldLvl="0" animBg="1"/>
      <p:bldP spid="145" grpId="0" bldLvl="0" animBg="1"/>
      <p:bldP spid="146" grpId="0" bldLvl="0" animBg="1"/>
      <p:bldP spid="23" grpId="0" bldLvl="0" animBg="1"/>
      <p:bldP spid="12" grpId="0" bldLvl="0" animBg="1"/>
      <p:bldP spid="16" grpId="0" bldLvl="0" animBg="1"/>
      <p:bldP spid="19" grpId="0" bldLvl="0" animBg="1"/>
      <p:bldP spid="20" grpId="0" bldLvl="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1"/>
          <a:srcRect/>
          <a:stretch>
            <a:fillRect/>
          </a:stretch>
        </p:blipFill>
        <p:spPr>
          <a:xfrm>
            <a:off x="7794560" y="152950"/>
            <a:ext cx="1232526" cy="611875"/>
          </a:xfrm>
          <a:prstGeom prst="rect">
            <a:avLst/>
          </a:prstGeom>
          <a:noFill/>
          <a:ln>
            <a:noFill/>
          </a:ln>
        </p:spPr>
      </p:pic>
      <p:pic>
        <p:nvPicPr>
          <p:cNvPr id="1026" name="Picture 2" descr="Kids With A Blank Board Against White Background Stock Photo, Picture And  Royalty Free Image. Image 8129502."/>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857885" y="629285"/>
            <a:ext cx="7017385" cy="4300855"/>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2105660" y="2475865"/>
            <a:ext cx="4843780" cy="23291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0000"/>
              </a:lnSpc>
            </a:pPr>
            <a:endParaRPr lang="en-US" sz="2000" b="1" dirty="0">
              <a:solidFill>
                <a:schemeClr val="tx1"/>
              </a:solidFill>
            </a:endParaRPr>
          </a:p>
          <a:p>
            <a:pPr>
              <a:lnSpc>
                <a:spcPct val="100000"/>
              </a:lnSpc>
            </a:pPr>
            <a:r>
              <a:rPr lang="en-US" sz="2000" b="1" dirty="0">
                <a:solidFill>
                  <a:schemeClr val="tx1"/>
                </a:solidFill>
              </a:rPr>
              <a:t>    Class Work :</a:t>
            </a:r>
            <a:endParaRPr lang="en-US" sz="2000" b="1" dirty="0">
              <a:solidFill>
                <a:schemeClr val="tx1"/>
              </a:solidFill>
            </a:endParaRPr>
          </a:p>
          <a:p>
            <a:pPr>
              <a:lnSpc>
                <a:spcPct val="100000"/>
              </a:lnSpc>
            </a:pPr>
            <a:r>
              <a:rPr lang="en-US" sz="2000" b="1" dirty="0">
                <a:solidFill>
                  <a:schemeClr val="tx1"/>
                </a:solidFill>
              </a:rPr>
              <a:t>              Revision work - 3 in notebook</a:t>
            </a:r>
            <a:endParaRPr lang="en-US" sz="2000" b="1" dirty="0">
              <a:solidFill>
                <a:schemeClr val="tx1"/>
              </a:solidFill>
            </a:endParaRPr>
          </a:p>
          <a:p>
            <a:pPr>
              <a:lnSpc>
                <a:spcPct val="100000"/>
              </a:lnSpc>
            </a:pPr>
            <a:r>
              <a:rPr lang="en-US" sz="2000" b="1" dirty="0">
                <a:solidFill>
                  <a:schemeClr val="tx1"/>
                </a:solidFill>
              </a:rPr>
              <a:t>    </a:t>
            </a:r>
            <a:r>
              <a:rPr lang="en-US" sz="2000" b="1" dirty="0">
                <a:solidFill>
                  <a:schemeClr val="tx1"/>
                </a:solidFill>
                <a:sym typeface="+mn-ea"/>
              </a:rPr>
              <a:t>Home Work :</a:t>
            </a:r>
            <a:endParaRPr lang="en-US" sz="2000" b="1" dirty="0">
              <a:solidFill>
                <a:schemeClr val="tx1"/>
              </a:solidFill>
              <a:sym typeface="+mn-ea"/>
            </a:endParaRPr>
          </a:p>
          <a:p>
            <a:pPr>
              <a:lnSpc>
                <a:spcPct val="100000"/>
              </a:lnSpc>
            </a:pPr>
            <a:r>
              <a:rPr lang="en-US" sz="2000" b="1" dirty="0">
                <a:solidFill>
                  <a:schemeClr val="tx1"/>
                </a:solidFill>
                <a:sym typeface="+mn-ea"/>
              </a:rPr>
              <a:t>  </a:t>
            </a:r>
            <a:r>
              <a:rPr lang="en-US" sz="2000" b="1" dirty="0">
                <a:solidFill>
                  <a:schemeClr val="tx1"/>
                </a:solidFill>
              </a:rPr>
              <a:t>            Revise for half yearly exam</a:t>
            </a:r>
            <a:endParaRPr lang="en-US" sz="2000" b="1" dirty="0">
              <a:solidFill>
                <a:schemeClr val="tx1"/>
              </a:solidFill>
            </a:endParaRPr>
          </a:p>
        </p:txBody>
      </p:sp>
      <p:sp>
        <p:nvSpPr>
          <p:cNvPr id="3" name="Google Shape;64;p14"/>
          <p:cNvSpPr txBox="1"/>
          <p:nvPr/>
        </p:nvSpPr>
        <p:spPr>
          <a:xfrm>
            <a:off x="227850" y="152750"/>
            <a:ext cx="8688300" cy="741444"/>
          </a:xfrm>
          <a:prstGeom prst="rect">
            <a:avLst/>
          </a:prstGeom>
          <a:noFill/>
          <a:ln>
            <a:noFill/>
          </a:ln>
        </p:spPr>
        <p:txBody>
          <a:bodyPr spcFirstLastPara="1" wrap="square" lIns="91425" tIns="91425" rIns="91425" bIns="91425" anchor="t" anchorCtr="0">
            <a:noAutofit/>
          </a:bodyPr>
          <a:p>
            <a:pPr>
              <a:buSzPts val="1800"/>
            </a:pPr>
            <a:r>
              <a:rPr lang="en-US" altLang="en-GB" sz="2200" b="1" dirty="0">
                <a:solidFill>
                  <a:srgbClr val="FF0000"/>
                </a:solidFill>
                <a:latin typeface="Calibri" panose="020F0502020204030204" charset="0"/>
                <a:cs typeface="Calibri" panose="020F0502020204030204" charset="0"/>
                <a:sym typeface="+mn-ea"/>
              </a:rPr>
              <a:t>CH - 5  , CH - 3 MULTIPLICATION, CH - 6 DIVISION</a:t>
            </a:r>
            <a:endParaRPr lang="en-US" altLang="en-GB" sz="2200" b="1" dirty="0">
              <a:solidFill>
                <a:srgbClr val="FF0000"/>
              </a:solidFill>
              <a:latin typeface="Calibri" panose="020F0502020204030204" charset="0"/>
              <a:cs typeface="Calibri" panose="020F0502020204030204" charset="0"/>
              <a:sym typeface="+mn-ea"/>
            </a:endParaRPr>
          </a:p>
          <a:p>
            <a:pPr>
              <a:buSzPts val="1800"/>
            </a:pPr>
            <a:r>
              <a:rPr lang="en-US" sz="2200" b="1" dirty="0">
                <a:latin typeface="Calibri" panose="020F0502020204030204" charset="0"/>
                <a:cs typeface="Calibri" panose="020F0502020204030204" charset="0"/>
                <a:sym typeface="+mn-ea"/>
              </a:rPr>
              <a:t>REVISION WORK 3</a:t>
            </a:r>
            <a:r>
              <a:rPr lang="en-US" sz="2200" b="1" dirty="0">
                <a:latin typeface="Calibri" panose="020F0502020204030204" charset="0"/>
                <a:cs typeface="Calibri" panose="020F0502020204030204" charset="0"/>
                <a:sym typeface="Arial" panose="020B0604020202020204"/>
              </a:rPr>
              <a:t>          </a:t>
            </a:r>
            <a:endParaRPr lang="en-US" sz="2200" b="1" i="0" u="none" strike="noStrike" cap="none" dirty="0">
              <a:solidFill>
                <a:srgbClr val="000000"/>
              </a:solidFill>
              <a:latin typeface="Calibri" panose="020F0502020204030204" charset="0"/>
              <a:cs typeface="Calibri" panose="020F0502020204030204" charset="0"/>
              <a:sym typeface="Arial" panose="020B0604020202020204"/>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1"/>
          <a:srcRect/>
          <a:stretch>
            <a:fillRect/>
          </a:stretch>
        </p:blipFill>
        <p:spPr>
          <a:xfrm>
            <a:off x="7642795" y="316145"/>
            <a:ext cx="1232526" cy="611875"/>
          </a:xfrm>
          <a:prstGeom prst="rect">
            <a:avLst/>
          </a:prstGeom>
          <a:noFill/>
          <a:ln>
            <a:noFill/>
          </a:ln>
        </p:spPr>
      </p:pic>
      <p:sp>
        <p:nvSpPr>
          <p:cNvPr id="64" name="Google Shape;64;p14"/>
          <p:cNvSpPr txBox="1"/>
          <p:nvPr/>
        </p:nvSpPr>
        <p:spPr>
          <a:xfrm>
            <a:off x="339089" y="231710"/>
            <a:ext cx="8099916"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panose="020B0604020202020204"/>
              <a:buNone/>
            </a:pPr>
            <a:r>
              <a:rPr lang="en-GB" sz="2200" b="1" i="0" u="none" strike="noStrike" cap="none" dirty="0">
                <a:solidFill>
                  <a:srgbClr val="FF0000"/>
                </a:solidFill>
                <a:latin typeface="Calibri" panose="020F0502020204030204" charset="0"/>
                <a:cs typeface="Calibri" panose="020F0502020204030204" charset="0"/>
                <a:sym typeface="Arial" panose="020B0604020202020204"/>
              </a:rPr>
              <a:t>LEARNING OUTCOME:</a:t>
            </a:r>
            <a:endParaRPr sz="2200" b="1" i="0" u="none" strike="noStrike" cap="none" dirty="0">
              <a:solidFill>
                <a:srgbClr val="FF0000"/>
              </a:solidFill>
              <a:latin typeface="Calibri" panose="020F0502020204030204" charset="0"/>
              <a:cs typeface="Calibri" panose="020F0502020204030204" charset="0"/>
              <a:sym typeface="Arial" panose="020B0604020202020204"/>
            </a:endParaRPr>
          </a:p>
        </p:txBody>
      </p:sp>
      <p:sp>
        <p:nvSpPr>
          <p:cNvPr id="65" name="Google Shape;65;p14"/>
          <p:cNvSpPr txBox="1"/>
          <p:nvPr/>
        </p:nvSpPr>
        <p:spPr>
          <a:xfrm>
            <a:off x="605983" y="1353005"/>
            <a:ext cx="7566660" cy="2437489"/>
          </a:xfrm>
          <a:prstGeom prst="rect">
            <a:avLst/>
          </a:prstGeom>
          <a:noFill/>
          <a:ln>
            <a:noFill/>
          </a:ln>
        </p:spPr>
        <p:txBody>
          <a:bodyPr spcFirstLastPara="1" wrap="square" lIns="91425" tIns="91425" rIns="91425" bIns="91425" anchor="t" anchorCtr="0">
            <a:noAutofit/>
          </a:bodyPr>
          <a:lstStyle/>
          <a:p>
            <a:pPr algn="just">
              <a:lnSpc>
                <a:spcPct val="150000"/>
              </a:lnSpc>
            </a:pPr>
            <a:r>
              <a:rPr lang="en-GB" sz="1400" b="0" i="0" u="none" strike="noStrike" cap="none" dirty="0">
                <a:solidFill>
                  <a:srgbClr val="000000"/>
                </a:solidFill>
                <a:latin typeface="Calibri" panose="020F0502020204030204"/>
                <a:ea typeface="Calibri" panose="020F0502020204030204"/>
                <a:cs typeface="Calibri" panose="020F0502020204030204"/>
                <a:sym typeface="Calibri" panose="020F0502020204030204"/>
              </a:rPr>
              <a:t> </a:t>
            </a:r>
            <a:r>
              <a:rPr lang="en-US" sz="2400" b="1" dirty="0">
                <a:solidFill>
                  <a:srgbClr val="000000"/>
                </a:solidFill>
                <a:effectLst/>
                <a:latin typeface="Arial" panose="020B0604020202020204" pitchFamily="34" charset="0"/>
                <a:ea typeface="SimSun" panose="02010600030101010101" pitchFamily="2" charset="-122"/>
                <a:cs typeface="Arial" panose="020B0604020202020204" pitchFamily="34" charset="0"/>
              </a:rPr>
              <a:t>Cildren are able to solve a sum related to the chapters and we are able to know the understanding ability of the students and how far they are ready to appear for their test.</a:t>
            </a:r>
            <a:endParaRPr lang="en-US" sz="2400" b="1" dirty="0">
              <a:solidFill>
                <a:srgbClr val="000000"/>
              </a:solidFill>
              <a:effectLst/>
              <a:latin typeface="Arial" panose="020B0604020202020204" pitchFamily="34" charset="0"/>
              <a:ea typeface="SimSun" panose="02010600030101010101" pitchFamily="2" charset="-122"/>
              <a:cs typeface="Arial" panose="020B0604020202020204"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16"/>
          <p:cNvPicPr preferRelativeResize="0"/>
          <p:nvPr/>
        </p:nvPicPr>
        <p:blipFill rotWithShape="1">
          <a:blip r:embed="rId1"/>
          <a:srcRect/>
          <a:stretch>
            <a:fillRect/>
          </a:stretch>
        </p:blipFill>
        <p:spPr>
          <a:xfrm>
            <a:off x="7656765" y="131360"/>
            <a:ext cx="1232526" cy="611875"/>
          </a:xfrm>
          <a:prstGeom prst="rect">
            <a:avLst/>
          </a:prstGeom>
          <a:noFill/>
          <a:ln>
            <a:noFill/>
          </a:ln>
        </p:spPr>
      </p:pic>
      <p:sp>
        <p:nvSpPr>
          <p:cNvPr id="6" name="Google Shape;78;p16"/>
          <p:cNvSpPr txBox="1"/>
          <p:nvPr/>
        </p:nvSpPr>
        <p:spPr>
          <a:xfrm>
            <a:off x="496570" y="1422400"/>
            <a:ext cx="7967980" cy="2299335"/>
          </a:xfrm>
          <a:prstGeom prst="rect">
            <a:avLst/>
          </a:prstGeom>
          <a:noFill/>
          <a:ln>
            <a:noFill/>
          </a:ln>
        </p:spPr>
        <p:txBody>
          <a:bodyPr spcFirstLastPara="1" wrap="square" lIns="91425" tIns="91425" rIns="91425" bIns="91425" anchor="ctr" anchorCtr="0">
            <a:noAutofit/>
          </a:bodyPr>
          <a:p>
            <a:pPr marL="457200" marR="0" lvl="0" indent="0" algn="ctr" rtl="0">
              <a:lnSpc>
                <a:spcPct val="115000"/>
              </a:lnSpc>
              <a:spcBef>
                <a:spcPts val="0"/>
              </a:spcBef>
              <a:spcAft>
                <a:spcPts val="0"/>
              </a:spcAft>
              <a:buClr>
                <a:srgbClr val="000000"/>
              </a:buClr>
              <a:buSzPts val="4000"/>
              <a:buFont typeface="Arial" panose="020B0604020202020204"/>
              <a:buNone/>
            </a:pPr>
            <a:r>
              <a:rPr lang="en-GB" sz="4000" b="1" i="0" u="none" strike="noStrike" cap="none">
                <a:solidFill>
                  <a:srgbClr val="000000"/>
                </a:solidFill>
                <a:latin typeface="Arial" panose="020B0604020202020204"/>
                <a:ea typeface="Arial" panose="020B0604020202020204"/>
                <a:cs typeface="Arial" panose="020B0604020202020204"/>
                <a:sym typeface="Arial" panose="020B0604020202020204"/>
              </a:rPr>
              <a:t>THANKING YOU</a:t>
            </a:r>
            <a:endParaRPr sz="4000" b="1" i="0" u="none" strike="noStrike" cap="none">
              <a:solidFill>
                <a:srgbClr val="000000"/>
              </a:solidFill>
              <a:latin typeface="Arial" panose="020B0604020202020204"/>
              <a:ea typeface="Arial" panose="020B0604020202020204"/>
              <a:cs typeface="Arial" panose="020B0604020202020204"/>
              <a:sym typeface="Arial" panose="020B0604020202020204"/>
            </a:endParaRPr>
          </a:p>
          <a:p>
            <a:pPr marL="457200" marR="0" lvl="0" indent="0" algn="ctr" rtl="0">
              <a:lnSpc>
                <a:spcPct val="115000"/>
              </a:lnSpc>
              <a:spcBef>
                <a:spcPts val="0"/>
              </a:spcBef>
              <a:spcAft>
                <a:spcPts val="0"/>
              </a:spcAft>
              <a:buClr>
                <a:srgbClr val="000000"/>
              </a:buClr>
              <a:buSzPts val="4000"/>
              <a:buFont typeface="Arial" panose="020B0604020202020204"/>
              <a:buNone/>
            </a:pPr>
            <a:r>
              <a:rPr lang="en-GB" sz="4000" b="1" i="0" u="none" strike="noStrike" cap="none">
                <a:solidFill>
                  <a:srgbClr val="FF0000"/>
                </a:solidFill>
                <a:latin typeface="Arial" panose="020B0604020202020204"/>
                <a:ea typeface="Arial" panose="020B0604020202020204"/>
                <a:cs typeface="Arial" panose="020B0604020202020204"/>
                <a:sym typeface="Arial" panose="020B0604020202020204"/>
              </a:rPr>
              <a:t>ODM EDUCATIONAL GROUP</a:t>
            </a:r>
            <a:endParaRPr sz="4000" b="1" i="0" u="none" strike="noStrike" cap="none">
              <a:solidFill>
                <a:srgbClr val="FF0000"/>
              </a:solidFill>
              <a:latin typeface="Arial" panose="020B0604020202020204"/>
              <a:ea typeface="Arial" panose="020B0604020202020204"/>
              <a:cs typeface="Arial" panose="020B0604020202020204"/>
              <a:sym typeface="Arial" panose="020B0604020202020204"/>
            </a:endParaRPr>
          </a:p>
          <a:p>
            <a:pPr marL="0" marR="0" lvl="0" indent="0" algn="l" rtl="0">
              <a:lnSpc>
                <a:spcPct val="100000"/>
              </a:lnSpc>
              <a:spcBef>
                <a:spcPts val="0"/>
              </a:spcBef>
              <a:spcAft>
                <a:spcPts val="0"/>
              </a:spcAft>
              <a:buClr>
                <a:srgbClr val="000000"/>
              </a:buClr>
              <a:buSzPts val="1400"/>
              <a:buFont typeface="Arial" panose="020B0604020202020204"/>
              <a:buNone/>
            </a:pPr>
            <a:endParaRPr sz="1400" b="0" i="0" u="none" strike="noStrike" cap="none">
              <a:solidFill>
                <a:srgbClr val="000000"/>
              </a:solidFill>
              <a:latin typeface="Arial" panose="020B0604020202020204"/>
              <a:ea typeface="Arial" panose="020B0604020202020204"/>
              <a:cs typeface="Arial" panose="020B0604020202020204"/>
              <a:sym typeface="Arial" panose="020B0604020202020204"/>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1"/>
          <a:srcRect/>
          <a:stretch>
            <a:fillRect/>
          </a:stretch>
        </p:blipFill>
        <p:spPr>
          <a:xfrm>
            <a:off x="7684070" y="159300"/>
            <a:ext cx="1232526" cy="611875"/>
          </a:xfrm>
          <a:prstGeom prst="rect">
            <a:avLst/>
          </a:prstGeom>
          <a:noFill/>
          <a:ln>
            <a:noFill/>
          </a:ln>
        </p:spPr>
      </p:pic>
      <p:sp>
        <p:nvSpPr>
          <p:cNvPr id="64" name="Google Shape;64;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panose="020B0604020202020204"/>
              <a:buNone/>
            </a:pPr>
            <a:r>
              <a:rPr lang="en-GB" sz="2200" b="1" i="0" u="none" strike="noStrike" cap="none" dirty="0">
                <a:solidFill>
                  <a:srgbClr val="FF0000"/>
                </a:solidFill>
                <a:latin typeface="Arial" panose="020B0604020202020204"/>
                <a:ea typeface="Arial" panose="020B0604020202020204"/>
                <a:cs typeface="Arial" panose="020B0604020202020204"/>
                <a:sym typeface="Arial" panose="020B0604020202020204"/>
              </a:rPr>
              <a:t>LEARNING OBJECTIVE : </a:t>
            </a:r>
            <a:endParaRPr sz="2200" b="1" i="0" u="none" strike="noStrike" cap="none" dirty="0">
              <a:solidFill>
                <a:srgbClr val="FF0000"/>
              </a:solidFill>
              <a:latin typeface="Arial" panose="020B0604020202020204"/>
              <a:ea typeface="Arial" panose="020B0604020202020204"/>
              <a:cs typeface="Arial" panose="020B0604020202020204"/>
              <a:sym typeface="Arial" panose="020B0604020202020204"/>
            </a:endParaRPr>
          </a:p>
        </p:txBody>
      </p:sp>
      <p:sp>
        <p:nvSpPr>
          <p:cNvPr id="65" name="Google Shape;65;p14"/>
          <p:cNvSpPr txBox="1"/>
          <p:nvPr/>
        </p:nvSpPr>
        <p:spPr>
          <a:xfrm>
            <a:off x="144780" y="1324610"/>
            <a:ext cx="8688070" cy="2246630"/>
          </a:xfrm>
          <a:prstGeom prst="rect">
            <a:avLst/>
          </a:prstGeom>
          <a:noFill/>
          <a:ln>
            <a:noFill/>
          </a:ln>
        </p:spPr>
        <p:txBody>
          <a:bodyPr spcFirstLastPara="1" wrap="square" lIns="91425" tIns="91425" rIns="91425" bIns="91425" anchor="t" anchorCtr="0">
            <a:noAutofit/>
          </a:bodyPr>
          <a:lstStyle/>
          <a:p>
            <a:pPr marL="0" marR="0" lvl="0" indent="0" algn="l" rtl="0">
              <a:lnSpc>
                <a:spcPct val="200000"/>
              </a:lnSpc>
              <a:spcBef>
                <a:spcPts val="0"/>
              </a:spcBef>
              <a:spcAft>
                <a:spcPts val="0"/>
              </a:spcAft>
              <a:buClr>
                <a:srgbClr val="000000"/>
              </a:buClr>
              <a:buSzPts val="1400"/>
              <a:buFont typeface="Arial" panose="020B0604020202020204"/>
              <a:buNone/>
            </a:pPr>
            <a:r>
              <a:rPr lang="en-US" sz="2000" b="1" dirty="0"/>
              <a:t>To know how far the students have acquired the knowledge related to different topics from the three chapters and make them ready for their half yearly evaluation.</a:t>
            </a:r>
            <a:endParaRPr lang="en-US" sz="2000"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1"/>
          <a:srcRect/>
          <a:stretch>
            <a:fillRect/>
          </a:stretch>
        </p:blipFill>
        <p:spPr>
          <a:xfrm>
            <a:off x="7645335" y="152950"/>
            <a:ext cx="1232526" cy="611875"/>
          </a:xfrm>
          <a:prstGeom prst="rect">
            <a:avLst/>
          </a:prstGeom>
          <a:noFill/>
          <a:ln>
            <a:noFill/>
          </a:ln>
        </p:spPr>
      </p:pic>
      <p:pic>
        <p:nvPicPr>
          <p:cNvPr id="7" name="Picture 6"/>
          <p:cNvPicPr>
            <a:picLocks noChangeAspect="1"/>
          </p:cNvPicPr>
          <p:nvPr/>
        </p:nvPicPr>
        <p:blipFill>
          <a:blip r:embed="rId2"/>
          <a:stretch>
            <a:fillRect/>
          </a:stretch>
        </p:blipFill>
        <p:spPr>
          <a:xfrm>
            <a:off x="775335" y="1094740"/>
            <a:ext cx="7310120" cy="3820160"/>
          </a:xfrm>
          <a:prstGeom prst="rect">
            <a:avLst/>
          </a:prstGeom>
        </p:spPr>
      </p:pic>
      <p:sp>
        <p:nvSpPr>
          <p:cNvPr id="8" name="Rectangles 7"/>
          <p:cNvSpPr/>
          <p:nvPr/>
        </p:nvSpPr>
        <p:spPr>
          <a:xfrm>
            <a:off x="227965" y="1402080"/>
            <a:ext cx="3957320" cy="51816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800">
                <a:solidFill>
                  <a:schemeClr val="tx1"/>
                </a:solidFill>
                <a:latin typeface="Algerian" panose="04020705040A02060702" pitchFamily="82" charset="0"/>
                <a:cs typeface="Algerian" panose="04020705040A02060702" pitchFamily="82" charset="0"/>
                <a:sym typeface="+mn-ea"/>
              </a:rPr>
              <a:t>CH - 5 MULTIPLICATION</a:t>
            </a:r>
            <a:endParaRPr lang="en-US" sz="2800">
              <a:solidFill>
                <a:schemeClr val="tx1"/>
              </a:solidFill>
              <a:latin typeface="Algerian" panose="04020705040A02060702" pitchFamily="82" charset="0"/>
              <a:cs typeface="Algerian" panose="04020705040A02060702" pitchFamily="82" charset="0"/>
              <a:sym typeface="+mn-ea"/>
            </a:endParaRPr>
          </a:p>
        </p:txBody>
      </p:sp>
      <p:sp>
        <p:nvSpPr>
          <p:cNvPr id="11" name="Rectangle 3"/>
          <p:cNvSpPr/>
          <p:nvPr/>
        </p:nvSpPr>
        <p:spPr>
          <a:xfrm>
            <a:off x="8035290" y="1249680"/>
            <a:ext cx="930275" cy="30530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l"/>
            <a:r>
              <a:rPr lang="en-US" sz="4000" b="1" dirty="0">
                <a:ln>
                  <a:solidFill>
                    <a:srgbClr val="C00000"/>
                  </a:solidFill>
                </a:ln>
                <a:solidFill>
                  <a:srgbClr val="C00000"/>
                </a:solidFill>
                <a:latin typeface="Edwardian Script ITC" panose="030303020407070D0804" pitchFamily="66" charset="0"/>
              </a:rPr>
              <a:t>M</a:t>
            </a:r>
            <a:endParaRPr lang="en-US" sz="4000" b="1" dirty="0">
              <a:ln>
                <a:solidFill>
                  <a:srgbClr val="C00000"/>
                </a:solidFill>
              </a:ln>
              <a:solidFill>
                <a:srgbClr val="C00000"/>
              </a:solidFill>
              <a:latin typeface="Edwardian Script ITC" panose="030303020407070D0804" pitchFamily="66" charset="0"/>
            </a:endParaRPr>
          </a:p>
          <a:p>
            <a:pPr algn="l"/>
            <a:r>
              <a:rPr lang="en-US" sz="4000" b="1" dirty="0">
                <a:ln>
                  <a:solidFill>
                    <a:srgbClr val="00B050"/>
                  </a:solidFill>
                </a:ln>
                <a:solidFill>
                  <a:srgbClr val="00B050"/>
                </a:solidFill>
                <a:latin typeface="Edwardian Script ITC" panose="030303020407070D0804" pitchFamily="66" charset="0"/>
              </a:rPr>
              <a:t>A</a:t>
            </a:r>
            <a:endParaRPr lang="en-US" sz="4000" b="1" dirty="0">
              <a:ln>
                <a:solidFill>
                  <a:srgbClr val="00B050"/>
                </a:solidFill>
              </a:ln>
              <a:solidFill>
                <a:srgbClr val="00B050"/>
              </a:solidFill>
              <a:latin typeface="Edwardian Script ITC" panose="030303020407070D0804" pitchFamily="66" charset="0"/>
            </a:endParaRPr>
          </a:p>
          <a:p>
            <a:pPr algn="l"/>
            <a:r>
              <a:rPr lang="en-US" sz="4000" b="1" dirty="0">
                <a:ln>
                  <a:solidFill>
                    <a:srgbClr val="0070C0"/>
                  </a:solidFill>
                </a:ln>
                <a:solidFill>
                  <a:srgbClr val="0070C0"/>
                </a:solidFill>
                <a:latin typeface="Edwardian Script ITC" panose="030303020407070D0804" pitchFamily="66" charset="0"/>
              </a:rPr>
              <a:t>T</a:t>
            </a:r>
            <a:endParaRPr lang="en-US" sz="4000" b="1" dirty="0">
              <a:ln>
                <a:solidFill>
                  <a:srgbClr val="0070C0"/>
                </a:solidFill>
              </a:ln>
              <a:solidFill>
                <a:srgbClr val="0070C0"/>
              </a:solidFill>
              <a:latin typeface="Edwardian Script ITC" panose="030303020407070D0804" pitchFamily="66" charset="0"/>
            </a:endParaRPr>
          </a:p>
          <a:p>
            <a:pPr algn="l"/>
            <a:r>
              <a:rPr lang="en-US" sz="4000" b="1" dirty="0">
                <a:ln>
                  <a:solidFill>
                    <a:srgbClr val="FFC000"/>
                  </a:solidFill>
                </a:ln>
                <a:solidFill>
                  <a:srgbClr val="FFC000"/>
                </a:solidFill>
                <a:latin typeface="Edwardian Script ITC" panose="030303020407070D0804" pitchFamily="66" charset="0"/>
              </a:rPr>
              <a:t>H</a:t>
            </a:r>
            <a:endParaRPr lang="en-US" sz="4000" b="1" dirty="0">
              <a:ln>
                <a:solidFill>
                  <a:srgbClr val="FFC000"/>
                </a:solidFill>
              </a:ln>
              <a:solidFill>
                <a:srgbClr val="FFC000"/>
              </a:solidFill>
              <a:latin typeface="Edwardian Script ITC" panose="030303020407070D0804" pitchFamily="66" charset="0"/>
            </a:endParaRPr>
          </a:p>
          <a:p>
            <a:pPr algn="l"/>
            <a:r>
              <a:rPr lang="en-US" sz="4000" b="1" dirty="0">
                <a:ln>
                  <a:solidFill>
                    <a:srgbClr val="7030A0"/>
                  </a:solidFill>
                </a:ln>
                <a:solidFill>
                  <a:srgbClr val="7030A0"/>
                </a:solidFill>
                <a:latin typeface="Edwardian Script ITC" panose="030303020407070D0804" pitchFamily="66" charset="0"/>
              </a:rPr>
              <a:t>S</a:t>
            </a:r>
            <a:endParaRPr lang="en-US" sz="4000" b="1" dirty="0">
              <a:ln>
                <a:solidFill>
                  <a:srgbClr val="7030A0"/>
                </a:solidFill>
              </a:ln>
              <a:solidFill>
                <a:srgbClr val="7030A0"/>
              </a:solidFill>
              <a:latin typeface="Edwardian Script ITC" panose="030303020407070D0804" pitchFamily="66" charset="0"/>
            </a:endParaRPr>
          </a:p>
        </p:txBody>
      </p:sp>
      <p:sp>
        <p:nvSpPr>
          <p:cNvPr id="2" name="Rectangles 1"/>
          <p:cNvSpPr/>
          <p:nvPr/>
        </p:nvSpPr>
        <p:spPr>
          <a:xfrm>
            <a:off x="227965" y="2717165"/>
            <a:ext cx="2763520" cy="46482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800">
                <a:solidFill>
                  <a:schemeClr val="tx1"/>
                </a:solidFill>
                <a:latin typeface="Algerian" panose="04020705040A02060702" pitchFamily="82" charset="0"/>
                <a:cs typeface="Algerian" panose="04020705040A02060702" pitchFamily="82" charset="0"/>
                <a:sym typeface="+mn-ea"/>
              </a:rPr>
              <a:t>CH - 6 DIVISION</a:t>
            </a:r>
            <a:endParaRPr lang="en-US" sz="2800">
              <a:solidFill>
                <a:schemeClr val="tx1"/>
              </a:solidFill>
              <a:latin typeface="Algerian" panose="04020705040A02060702" pitchFamily="82" charset="0"/>
              <a:cs typeface="Algerian" panose="04020705040A02060702" pitchFamily="82" charset="0"/>
              <a:sym typeface="+mn-ea"/>
            </a:endParaRPr>
          </a:p>
        </p:txBody>
      </p:sp>
      <p:sp>
        <p:nvSpPr>
          <p:cNvPr id="6" name="Google Shape;64;p14"/>
          <p:cNvSpPr txBox="1"/>
          <p:nvPr/>
        </p:nvSpPr>
        <p:spPr>
          <a:xfrm>
            <a:off x="227850" y="152750"/>
            <a:ext cx="8688300" cy="741444"/>
          </a:xfrm>
          <a:prstGeom prst="rect">
            <a:avLst/>
          </a:prstGeom>
          <a:noFill/>
          <a:ln>
            <a:noFill/>
          </a:ln>
        </p:spPr>
        <p:txBody>
          <a:bodyPr spcFirstLastPara="1" wrap="square" lIns="91425" tIns="91425" rIns="91425" bIns="91425" anchor="t" anchorCtr="0">
            <a:noAutofit/>
          </a:bodyPr>
          <a:p>
            <a:pPr>
              <a:buSzPts val="1800"/>
            </a:pPr>
            <a:r>
              <a:rPr lang="en-US" altLang="en-GB" sz="2200" b="1" dirty="0">
                <a:solidFill>
                  <a:srgbClr val="FF0000"/>
                </a:solidFill>
                <a:latin typeface="Calibri" panose="020F0502020204030204" charset="0"/>
                <a:cs typeface="Calibri" panose="020F0502020204030204" charset="0"/>
                <a:sym typeface="+mn-ea"/>
              </a:rPr>
              <a:t>CH - 5 MULTIPLICATION, CH - 6 DIVISION</a:t>
            </a:r>
            <a:endParaRPr lang="en-US" altLang="en-GB" sz="2200" b="1" dirty="0">
              <a:solidFill>
                <a:srgbClr val="FF0000"/>
              </a:solidFill>
              <a:latin typeface="Calibri" panose="020F0502020204030204" charset="0"/>
              <a:cs typeface="Calibri" panose="020F0502020204030204" charset="0"/>
              <a:sym typeface="+mn-ea"/>
            </a:endParaRPr>
          </a:p>
          <a:p>
            <a:pPr>
              <a:buSzPts val="1800"/>
            </a:pPr>
            <a:r>
              <a:rPr lang="en-US" sz="2200" b="1" dirty="0">
                <a:latin typeface="Calibri" panose="020F0502020204030204" charset="0"/>
                <a:cs typeface="Calibri" panose="020F0502020204030204" charset="0"/>
                <a:sym typeface="+mn-ea"/>
              </a:rPr>
              <a:t>REVISION WORK 3</a:t>
            </a:r>
            <a:r>
              <a:rPr lang="en-US" sz="2200" b="1" dirty="0">
                <a:latin typeface="Calibri" panose="020F0502020204030204" charset="0"/>
                <a:cs typeface="Calibri" panose="020F0502020204030204" charset="0"/>
                <a:sym typeface="Arial" panose="020B0604020202020204"/>
              </a:rPr>
              <a:t>          </a:t>
            </a:r>
            <a:endParaRPr lang="en-US" sz="2200" b="1" i="0" u="none" strike="noStrike" cap="none" dirty="0">
              <a:solidFill>
                <a:srgbClr val="000000"/>
              </a:solidFill>
              <a:latin typeface="Calibri" panose="020F0502020204030204" charset="0"/>
              <a:cs typeface="Calibri" panose="020F0502020204030204" charset="0"/>
              <a:sym typeface="Arial" panose="020B0604020202020204"/>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4" name="Picture 3" descr="images.jpegzxc"/>
          <p:cNvPicPr>
            <a:picLocks noChangeAspect="1"/>
          </p:cNvPicPr>
          <p:nvPr/>
        </p:nvPicPr>
        <p:blipFill>
          <a:blip r:embed="rId1">
            <a:clrChange>
              <a:clrFrom>
                <a:srgbClr val="EAEAEA">
                  <a:alpha val="100000"/>
                </a:srgbClr>
              </a:clrFrom>
              <a:clrTo>
                <a:srgbClr val="EAEAEA">
                  <a:alpha val="100000"/>
                  <a:alpha val="0"/>
                </a:srgbClr>
              </a:clrTo>
            </a:clrChange>
          </a:blip>
          <a:stretch>
            <a:fillRect/>
          </a:stretch>
        </p:blipFill>
        <p:spPr>
          <a:xfrm>
            <a:off x="7129145" y="2153285"/>
            <a:ext cx="1971675" cy="2771775"/>
          </a:xfrm>
          <a:prstGeom prst="rect">
            <a:avLst/>
          </a:prstGeom>
        </p:spPr>
      </p:pic>
      <p:sp>
        <p:nvSpPr>
          <p:cNvPr id="5" name="Rectangles 4"/>
          <p:cNvSpPr/>
          <p:nvPr/>
        </p:nvSpPr>
        <p:spPr>
          <a:xfrm>
            <a:off x="1739265" y="1486535"/>
            <a:ext cx="5665470" cy="2581275"/>
          </a:xfrm>
          <a:prstGeom prst="rect">
            <a:avLst/>
          </a:prstGeom>
          <a:solidFill>
            <a:schemeClr val="accent5">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3" name="Google Shape;63;p14"/>
          <p:cNvPicPr preferRelativeResize="0"/>
          <p:nvPr/>
        </p:nvPicPr>
        <p:blipFill rotWithShape="1">
          <a:blip r:embed="rId2"/>
          <a:srcRect/>
          <a:stretch>
            <a:fillRect/>
          </a:stretch>
        </p:blipFill>
        <p:spPr>
          <a:xfrm>
            <a:off x="7745030" y="103420"/>
            <a:ext cx="1232526" cy="611875"/>
          </a:xfrm>
          <a:prstGeom prst="rect">
            <a:avLst/>
          </a:prstGeom>
          <a:noFill/>
          <a:ln>
            <a:noFill/>
          </a:ln>
        </p:spPr>
      </p:pic>
      <p:sp>
        <p:nvSpPr>
          <p:cNvPr id="11" name="Rectangle 6"/>
          <p:cNvSpPr/>
          <p:nvPr/>
        </p:nvSpPr>
        <p:spPr>
          <a:xfrm>
            <a:off x="13286769" y="3726815"/>
            <a:ext cx="258097" cy="271498"/>
          </a:xfrm>
          <a:prstGeom prst="rect">
            <a:avLst/>
          </a:prstGeom>
          <a:solidFill>
            <a:srgbClr val="0000FF"/>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rgbClr val="0000FF"/>
              </a:solidFill>
            </a:endParaRPr>
          </a:p>
        </p:txBody>
      </p:sp>
      <p:sp>
        <p:nvSpPr>
          <p:cNvPr id="3" name="Rectangles 2"/>
          <p:cNvSpPr/>
          <p:nvPr/>
        </p:nvSpPr>
        <p:spPr>
          <a:xfrm>
            <a:off x="1900555" y="1680845"/>
            <a:ext cx="5342890" cy="2134235"/>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buNone/>
            </a:pPr>
            <a:r>
              <a:rPr lang="en-US" sz="2400" b="1" dirty="0">
                <a:solidFill>
                  <a:schemeClr val="bg1"/>
                </a:solidFill>
                <a:effectLst/>
                <a:latin typeface="Arial" panose="020B0604020202020204" pitchFamily="34" charset="0"/>
                <a:cs typeface="Arial" panose="020B0604020202020204" pitchFamily="34" charset="0"/>
                <a:sym typeface="+mn-ea"/>
              </a:rPr>
              <a:t>             </a:t>
            </a:r>
            <a:endParaRPr lang="en-US" sz="2400" b="1" i="0" u="none" strike="noStrike" dirty="0">
              <a:solidFill>
                <a:schemeClr val="bg1"/>
              </a:solidFill>
              <a:effectLst/>
              <a:latin typeface="Arial" panose="020B0604020202020204" pitchFamily="34" charset="0"/>
              <a:cs typeface="Arial" panose="020B0604020202020204" pitchFamily="34" charset="0"/>
            </a:endParaRPr>
          </a:p>
          <a:p>
            <a:pPr algn="ctr">
              <a:buNone/>
            </a:pPr>
            <a:r>
              <a:rPr lang="en-US" sz="2400" b="1" dirty="0">
                <a:solidFill>
                  <a:schemeClr val="bg1"/>
                </a:solidFill>
                <a:effectLst/>
                <a:latin typeface="Arial" panose="020B0604020202020204" pitchFamily="34" charset="0"/>
                <a:cs typeface="Arial" panose="020B0604020202020204" pitchFamily="34" charset="0"/>
                <a:sym typeface="+mn-ea"/>
              </a:rPr>
              <a:t> </a:t>
            </a:r>
            <a:r>
              <a:rPr lang="en-US" sz="2400" b="1" dirty="0">
                <a:latin typeface="Calibri" panose="020F0502020204030204" charset="0"/>
                <a:cs typeface="Calibri" panose="020F0502020204030204" charset="0"/>
                <a:sym typeface="+mn-ea"/>
              </a:rPr>
              <a:t>REVISION WORK 3</a:t>
            </a:r>
            <a:r>
              <a:rPr lang="en-US" sz="2400" b="1" dirty="0">
                <a:latin typeface="Calibri" panose="020F0502020204030204" charset="0"/>
                <a:cs typeface="Calibri" panose="020F0502020204030204" charset="0"/>
                <a:sym typeface="Arial" panose="020B0604020202020204"/>
              </a:rPr>
              <a:t> </a:t>
            </a:r>
            <a:endParaRPr lang="en-US" sz="2400" b="1" dirty="0">
              <a:latin typeface="Calibri" panose="020F0502020204030204" charset="0"/>
              <a:cs typeface="Calibri" panose="020F0502020204030204" charset="0"/>
              <a:sym typeface="Arial" panose="020B0604020202020204"/>
            </a:endParaRPr>
          </a:p>
          <a:p>
            <a:pPr algn="ctr">
              <a:buNone/>
            </a:pPr>
            <a:r>
              <a:rPr lang="en-US" sz="2400" b="1" dirty="0">
                <a:latin typeface="Calibri" panose="020F0502020204030204" charset="0"/>
                <a:cs typeface="Calibri" panose="020F0502020204030204" charset="0"/>
                <a:sym typeface="Arial" panose="020B0604020202020204"/>
              </a:rPr>
              <a:t>(Fill in the blanks, Choose the correct answer, Solve)    </a:t>
            </a:r>
            <a:endParaRPr lang="en-US" sz="2400" b="1" dirty="0">
              <a:latin typeface="Calibri" panose="020F0502020204030204" charset="0"/>
              <a:cs typeface="Calibri" panose="020F0502020204030204" charset="0"/>
              <a:sym typeface="Arial" panose="020B0604020202020204"/>
            </a:endParaRPr>
          </a:p>
          <a:p>
            <a:pPr algn="ctr">
              <a:buNone/>
            </a:pPr>
            <a:r>
              <a:rPr lang="en-US" sz="2400" b="1" dirty="0">
                <a:solidFill>
                  <a:schemeClr val="bg1"/>
                </a:solidFill>
                <a:effectLst/>
                <a:latin typeface="Arial" panose="020B0604020202020204" pitchFamily="34" charset="0"/>
                <a:cs typeface="Arial" panose="020B0604020202020204" pitchFamily="34" charset="0"/>
                <a:sym typeface="+mn-ea"/>
              </a:rPr>
              <a:t> in notebook.</a:t>
            </a:r>
            <a:endParaRPr lang="en-US" sz="2400" b="1" dirty="0">
              <a:solidFill>
                <a:schemeClr val="bg1"/>
              </a:solidFill>
              <a:effectLst/>
              <a:latin typeface="Arial" panose="020B0604020202020204" pitchFamily="34" charset="0"/>
              <a:ea typeface="Calibri" panose="020F0502020204030204" charset="0"/>
              <a:cs typeface="Arial" panose="020B0604020202020204" pitchFamily="34" charset="0"/>
              <a:sym typeface="+mn-ea"/>
            </a:endParaRPr>
          </a:p>
        </p:txBody>
      </p:sp>
      <p:sp>
        <p:nvSpPr>
          <p:cNvPr id="2" name="Rectangle 3"/>
          <p:cNvSpPr/>
          <p:nvPr/>
        </p:nvSpPr>
        <p:spPr>
          <a:xfrm>
            <a:off x="111760" y="4602480"/>
            <a:ext cx="2089785" cy="45275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sz="2400" b="1" dirty="0">
                <a:solidFill>
                  <a:schemeClr val="tx1"/>
                </a:solidFill>
                <a:effectLst>
                  <a:outerShdw blurRad="38100" dist="19050" dir="2700000" algn="tl" rotWithShape="0">
                    <a:schemeClr val="dk1">
                      <a:alpha val="40000"/>
                    </a:schemeClr>
                  </a:outerShdw>
                </a:effectLst>
                <a:latin typeface="Edwardian Script ITC" panose="030303020407070D0804" pitchFamily="66" charset="0"/>
              </a:rPr>
              <a:t>M A T H S</a:t>
            </a:r>
            <a:endParaRPr lang="en-US" sz="2400" b="1" dirty="0">
              <a:solidFill>
                <a:schemeClr val="tx1"/>
              </a:solidFill>
              <a:effectLst>
                <a:outerShdw blurRad="38100" dist="19050" dir="2700000" algn="tl" rotWithShape="0">
                  <a:schemeClr val="dk1">
                    <a:alpha val="40000"/>
                  </a:schemeClr>
                </a:outerShdw>
              </a:effectLst>
              <a:latin typeface="Edwardian Script ITC" panose="030303020407070D0804" pitchFamily="66" charset="0"/>
            </a:endParaRPr>
          </a:p>
        </p:txBody>
      </p:sp>
      <p:sp>
        <p:nvSpPr>
          <p:cNvPr id="6" name="Google Shape;64;p14"/>
          <p:cNvSpPr txBox="1"/>
          <p:nvPr/>
        </p:nvSpPr>
        <p:spPr>
          <a:xfrm>
            <a:off x="227850" y="152750"/>
            <a:ext cx="8688300" cy="741444"/>
          </a:xfrm>
          <a:prstGeom prst="rect">
            <a:avLst/>
          </a:prstGeom>
          <a:noFill/>
          <a:ln>
            <a:noFill/>
          </a:ln>
        </p:spPr>
        <p:txBody>
          <a:bodyPr spcFirstLastPara="1" wrap="square" lIns="91425" tIns="91425" rIns="91425" bIns="91425" anchor="t" anchorCtr="0">
            <a:noAutofit/>
          </a:bodyPr>
          <a:p>
            <a:pPr>
              <a:buSzPts val="1800"/>
            </a:pPr>
            <a:r>
              <a:rPr lang="en-US" altLang="en-GB" sz="2200" b="1" dirty="0">
                <a:solidFill>
                  <a:srgbClr val="FF0000"/>
                </a:solidFill>
                <a:latin typeface="Calibri" panose="020F0502020204030204" charset="0"/>
                <a:cs typeface="Calibri" panose="020F0502020204030204" charset="0"/>
                <a:sym typeface="+mn-ea"/>
              </a:rPr>
              <a:t>CH - 5 MULTIPLICATION, CH - 6 DIVISION</a:t>
            </a:r>
            <a:endParaRPr lang="en-US" altLang="en-GB" sz="2200" b="1" dirty="0">
              <a:solidFill>
                <a:srgbClr val="FF0000"/>
              </a:solidFill>
              <a:latin typeface="Calibri" panose="020F0502020204030204" charset="0"/>
              <a:cs typeface="Calibri" panose="020F0502020204030204" charset="0"/>
              <a:sym typeface="+mn-ea"/>
            </a:endParaRPr>
          </a:p>
          <a:p>
            <a:pPr>
              <a:buSzPts val="1800"/>
            </a:pPr>
            <a:r>
              <a:rPr lang="en-US" sz="2200" b="1" dirty="0">
                <a:latin typeface="Calibri" panose="020F0502020204030204" charset="0"/>
                <a:cs typeface="Calibri" panose="020F0502020204030204" charset="0"/>
                <a:sym typeface="+mn-ea"/>
              </a:rPr>
              <a:t>REVISION WORK 3</a:t>
            </a:r>
            <a:r>
              <a:rPr lang="en-US" sz="2200" b="1" dirty="0">
                <a:latin typeface="Calibri" panose="020F0502020204030204" charset="0"/>
                <a:cs typeface="Calibri" panose="020F0502020204030204" charset="0"/>
                <a:sym typeface="Arial" panose="020B0604020202020204"/>
              </a:rPr>
              <a:t>          </a:t>
            </a:r>
            <a:endParaRPr lang="en-US" sz="2200" b="1" i="0" u="none" strike="noStrike" cap="none" dirty="0">
              <a:solidFill>
                <a:srgbClr val="000000"/>
              </a:solidFill>
              <a:latin typeface="Calibri" panose="020F0502020204030204" charset="0"/>
              <a:cs typeface="Calibri" panose="020F0502020204030204" charset="0"/>
              <a:sym typeface="Arial" panose="020B0604020202020204"/>
            </a:endParaRPr>
          </a:p>
        </p:txBody>
      </p:sp>
    </p:spTree>
  </p:cSld>
  <p:clrMapOvr>
    <a:masterClrMapping/>
  </p:clrMapOvr>
  <p:transition>
    <p:cover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sp>
        <p:nvSpPr>
          <p:cNvPr id="15" name="Google Shape;65;p14"/>
          <p:cNvSpPr txBox="1"/>
          <p:nvPr/>
        </p:nvSpPr>
        <p:spPr>
          <a:xfrm>
            <a:off x="227965" y="1537970"/>
            <a:ext cx="8783320" cy="457200"/>
          </a:xfrm>
          <a:prstGeom prst="rect">
            <a:avLst/>
          </a:prstGeom>
          <a:noFill/>
          <a:ln>
            <a:noFill/>
          </a:ln>
        </p:spPr>
        <p:txBody>
          <a:bodyPr spcFirstLastPara="1" wrap="square" lIns="91425" tIns="91425" rIns="91425" bIns="91425" anchor="t" anchorCtr="0">
            <a:noAutofit/>
          </a:bodyPr>
          <a:lstStyle/>
          <a:p>
            <a:pPr marL="0" marR="0" lvl="0" indent="0" algn="l" rtl="0">
              <a:lnSpc>
                <a:spcPct val="80000"/>
              </a:lnSpc>
              <a:buClr>
                <a:srgbClr val="000000"/>
              </a:buClr>
              <a:buSzPts val="1400"/>
              <a:buFont typeface="Arial" panose="020B0604020202020204"/>
              <a:buNone/>
            </a:pP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1</a:t>
            </a: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 The number which is multiplied is called ___________.</a:t>
            </a:r>
            <a:endPar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80000"/>
              </a:lnSpc>
              <a:buClr>
                <a:srgbClr val="000000"/>
              </a:buClr>
              <a:buSzPts val="1400"/>
              <a:buFont typeface="Arial" panose="020B0604020202020204"/>
              <a:buNone/>
            </a:pPr>
            <a:endParaRPr lang="en-US" sz="2800" b="1" dirty="0">
              <a:solidFill>
                <a:schemeClr val="tx1"/>
              </a:solidFill>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r>
              <a:rPr lang="en-US" sz="2800" b="1" dirty="0">
                <a:solidFill>
                  <a:schemeClr val="tx1"/>
                </a:solidFill>
                <a:effectLst/>
                <a:latin typeface="Arial" panose="020B0604020202020204" pitchFamily="34" charset="0"/>
                <a:ea typeface="Roboto" panose="02000000000000000000"/>
                <a:cs typeface="Arial" panose="020B0604020202020204" pitchFamily="34" charset="0"/>
                <a:sym typeface="+mn-ea"/>
              </a:rPr>
              <a:t> </a:t>
            </a:r>
            <a:endParaRPr lang="en-US" sz="2000" b="1" dirty="0">
              <a:solidFill>
                <a:schemeClr val="tx1"/>
              </a:solidFill>
              <a:effectLst>
                <a:outerShdw blurRad="38100" dist="19050" dir="2700000" algn="tl" rotWithShape="0">
                  <a:schemeClr val="dk1">
                    <a:alpha val="40000"/>
                  </a:schemeClr>
                </a:outerShdw>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endParaRPr lang="en-US" sz="2000" b="1" dirty="0">
              <a:solidFill>
                <a:schemeClr val="tx1"/>
              </a:solidFill>
              <a:effectLst>
                <a:outerShdw blurRad="38100" dist="19050" dir="2700000" algn="tl" rotWithShape="0">
                  <a:schemeClr val="dk1">
                    <a:alpha val="40000"/>
                  </a:schemeClr>
                </a:outerShdw>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endParaRPr lang="en-US" sz="2000" b="1" i="0" u="none" strike="noStrike" cap="none" dirty="0">
              <a:solidFill>
                <a:schemeClr val="tx1"/>
              </a:solidFill>
              <a:effectLst>
                <a:outerShdw blurRad="38100" dist="19050" dir="2700000" algn="tl" rotWithShape="0">
                  <a:schemeClr val="dk1">
                    <a:alpha val="40000"/>
                  </a:schemeClr>
                </a:outerShdw>
              </a:effectLst>
              <a:latin typeface="Arial" panose="020B0604020202020204" pitchFamily="34" charset="0"/>
              <a:ea typeface="Calibri" panose="020F0502020204030204"/>
              <a:cs typeface="Arial" panose="020B0604020202020204" pitchFamily="34" charset="0"/>
              <a:sym typeface="+mn-ea"/>
            </a:endParaRPr>
          </a:p>
        </p:txBody>
      </p:sp>
      <p:sp>
        <p:nvSpPr>
          <p:cNvPr id="14" name="Google Shape;65;p14"/>
          <p:cNvSpPr txBox="1"/>
          <p:nvPr/>
        </p:nvSpPr>
        <p:spPr>
          <a:xfrm>
            <a:off x="227965" y="2066925"/>
            <a:ext cx="8688070" cy="457200"/>
          </a:xfrm>
          <a:prstGeom prst="rect">
            <a:avLst/>
          </a:prstGeom>
          <a:noFill/>
          <a:ln>
            <a:noFill/>
          </a:ln>
        </p:spPr>
        <p:txBody>
          <a:bodyPr spcFirstLastPara="1" wrap="square" lIns="91425" tIns="91425" rIns="91425" bIns="91425" anchor="t" anchorCtr="0">
            <a:noAutofit/>
          </a:bodyPr>
          <a:lstStyle/>
          <a:p>
            <a:pPr marL="0" marR="0" lvl="0" indent="0" algn="l" rtl="0">
              <a:lnSpc>
                <a:spcPct val="80000"/>
              </a:lnSpc>
              <a:buClr>
                <a:srgbClr val="000000"/>
              </a:buClr>
              <a:buSzPts val="1400"/>
              <a:buFont typeface="Arial" panose="020B0604020202020204"/>
              <a:buNone/>
            </a:pP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2) </a:t>
            </a: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The number which is to be divided is called </a:t>
            </a: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 ________ .</a:t>
            </a:r>
            <a:endPar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80000"/>
              </a:lnSpc>
              <a:buClr>
                <a:srgbClr val="000000"/>
              </a:buClr>
              <a:buSzPts val="1400"/>
              <a:buFont typeface="Arial" panose="020B0604020202020204"/>
              <a:buNone/>
            </a:pPr>
            <a:endParaRPr lang="en-US" sz="2800" b="1" dirty="0">
              <a:solidFill>
                <a:schemeClr val="tx1"/>
              </a:solidFill>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r>
              <a:rPr lang="en-US" sz="2800" b="1" dirty="0">
                <a:solidFill>
                  <a:schemeClr val="tx1"/>
                </a:solidFill>
                <a:effectLst/>
                <a:latin typeface="Arial" panose="020B0604020202020204" pitchFamily="34" charset="0"/>
                <a:ea typeface="Roboto" panose="02000000000000000000"/>
                <a:cs typeface="Arial" panose="020B0604020202020204" pitchFamily="34" charset="0"/>
                <a:sym typeface="+mn-ea"/>
              </a:rPr>
              <a:t> </a:t>
            </a:r>
            <a:endParaRPr lang="en-US" sz="2000" b="1" dirty="0">
              <a:solidFill>
                <a:schemeClr val="tx1"/>
              </a:solidFill>
              <a:effectLst>
                <a:outerShdw blurRad="38100" dist="19050" dir="2700000" algn="tl" rotWithShape="0">
                  <a:schemeClr val="dk1">
                    <a:alpha val="40000"/>
                  </a:schemeClr>
                </a:outerShdw>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endParaRPr lang="en-US" sz="2000" b="1" dirty="0">
              <a:solidFill>
                <a:schemeClr val="tx1"/>
              </a:solidFill>
              <a:effectLst>
                <a:outerShdw blurRad="38100" dist="19050" dir="2700000" algn="tl" rotWithShape="0">
                  <a:schemeClr val="dk1">
                    <a:alpha val="40000"/>
                  </a:schemeClr>
                </a:outerShdw>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endParaRPr lang="en-US" sz="2000" b="1" i="0" u="none" strike="noStrike" cap="none" dirty="0">
              <a:solidFill>
                <a:schemeClr val="tx1"/>
              </a:solidFill>
              <a:effectLst>
                <a:outerShdw blurRad="38100" dist="19050" dir="2700000" algn="tl" rotWithShape="0">
                  <a:schemeClr val="dk1">
                    <a:alpha val="40000"/>
                  </a:schemeClr>
                </a:outerShdw>
              </a:effectLst>
              <a:latin typeface="Arial" panose="020B0604020202020204" pitchFamily="34" charset="0"/>
              <a:ea typeface="Calibri" panose="020F0502020204030204"/>
              <a:cs typeface="Arial" panose="020B0604020202020204" pitchFamily="34" charset="0"/>
              <a:sym typeface="+mn-ea"/>
            </a:endParaRPr>
          </a:p>
        </p:txBody>
      </p:sp>
      <p:sp>
        <p:nvSpPr>
          <p:cNvPr id="1048599" name="Google Shape;65;p14"/>
          <p:cNvSpPr txBox="1"/>
          <p:nvPr/>
        </p:nvSpPr>
        <p:spPr>
          <a:xfrm>
            <a:off x="227965" y="2583180"/>
            <a:ext cx="8494395" cy="457200"/>
          </a:xfrm>
          <a:prstGeom prst="rect">
            <a:avLst/>
          </a:prstGeom>
          <a:noFill/>
          <a:ln>
            <a:noFill/>
          </a:ln>
        </p:spPr>
        <p:txBody>
          <a:bodyPr spcFirstLastPara="1" wrap="square" lIns="91425" tIns="91425" rIns="91425" bIns="91425" anchor="t" anchorCtr="0">
            <a:noAutofit/>
          </a:bodyPr>
          <a:lstStyle/>
          <a:p>
            <a:pPr marL="0" marR="0" lvl="0" indent="0" algn="l" rtl="0">
              <a:lnSpc>
                <a:spcPct val="80000"/>
              </a:lnSpc>
              <a:buClr>
                <a:srgbClr val="000000"/>
              </a:buClr>
              <a:buSzPts val="1400"/>
              <a:buFont typeface="Arial" panose="020B0604020202020204"/>
              <a:buNone/>
            </a:pP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3) 1346 x 3 = ___________.</a:t>
            </a:r>
            <a:endParaRPr lang="en-US" sz="2800" b="1" dirty="0">
              <a:solidFill>
                <a:schemeClr val="tx1"/>
              </a:solidFill>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r>
              <a:rPr lang="en-US" sz="2800" b="1" dirty="0">
                <a:solidFill>
                  <a:schemeClr val="tx1"/>
                </a:solidFill>
                <a:effectLst/>
                <a:latin typeface="Arial" panose="020B0604020202020204" pitchFamily="34" charset="0"/>
                <a:ea typeface="Roboto" panose="02000000000000000000"/>
                <a:cs typeface="Arial" panose="020B0604020202020204" pitchFamily="34" charset="0"/>
                <a:sym typeface="+mn-ea"/>
              </a:rPr>
              <a:t> </a:t>
            </a:r>
            <a:endParaRPr lang="en-US" sz="2000" b="1" dirty="0">
              <a:solidFill>
                <a:schemeClr val="tx1"/>
              </a:solidFill>
              <a:effectLst>
                <a:outerShdw blurRad="38100" dist="19050" dir="2700000" algn="tl" rotWithShape="0">
                  <a:schemeClr val="dk1">
                    <a:alpha val="40000"/>
                  </a:schemeClr>
                </a:outerShdw>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endParaRPr lang="en-US" sz="2000" b="1" dirty="0">
              <a:solidFill>
                <a:schemeClr val="tx1"/>
              </a:solidFill>
              <a:effectLst>
                <a:outerShdw blurRad="38100" dist="19050" dir="2700000" algn="tl" rotWithShape="0">
                  <a:schemeClr val="dk1">
                    <a:alpha val="40000"/>
                  </a:schemeClr>
                </a:outerShdw>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endParaRPr lang="en-US" sz="2000" b="1" i="0" u="none" strike="noStrike" cap="none" dirty="0">
              <a:solidFill>
                <a:schemeClr val="tx1"/>
              </a:solidFill>
              <a:effectLst>
                <a:outerShdw blurRad="38100" dist="19050" dir="2700000" algn="tl" rotWithShape="0">
                  <a:schemeClr val="dk1">
                    <a:alpha val="40000"/>
                  </a:schemeClr>
                </a:outerShdw>
              </a:effectLst>
              <a:latin typeface="Arial" panose="020B0604020202020204" pitchFamily="34" charset="0"/>
              <a:ea typeface="Calibri" panose="020F0502020204030204"/>
              <a:cs typeface="Arial" panose="020B0604020202020204" pitchFamily="34" charset="0"/>
              <a:sym typeface="+mn-ea"/>
            </a:endParaRPr>
          </a:p>
        </p:txBody>
      </p:sp>
      <p:sp>
        <p:nvSpPr>
          <p:cNvPr id="11" name="Google Shape;65;p14"/>
          <p:cNvSpPr txBox="1"/>
          <p:nvPr/>
        </p:nvSpPr>
        <p:spPr>
          <a:xfrm>
            <a:off x="227965" y="3098800"/>
            <a:ext cx="8839200" cy="457200"/>
          </a:xfrm>
          <a:prstGeom prst="rect">
            <a:avLst/>
          </a:prstGeom>
          <a:noFill/>
          <a:ln>
            <a:noFill/>
          </a:ln>
        </p:spPr>
        <p:txBody>
          <a:bodyPr spcFirstLastPara="1" wrap="square" lIns="91425" tIns="91425" rIns="91425" bIns="91425" anchor="t" anchorCtr="0">
            <a:noAutofit/>
          </a:bodyPr>
          <a:p>
            <a:pPr marL="0" marR="0" lvl="0" indent="0" algn="l" rtl="0">
              <a:lnSpc>
                <a:spcPct val="80000"/>
              </a:lnSpc>
              <a:buClr>
                <a:srgbClr val="000000"/>
              </a:buClr>
              <a:buSzPts val="1400"/>
              <a:buFont typeface="Arial" panose="020B0604020202020204"/>
              <a:buNone/>
            </a:pP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4) The </a:t>
            </a: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number which is left after dividing </a:t>
            </a: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is called ________.</a:t>
            </a:r>
            <a:endPar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80000"/>
              </a:lnSpc>
              <a:buClr>
                <a:srgbClr val="000000"/>
              </a:buClr>
              <a:buSzPts val="1400"/>
              <a:buFont typeface="Arial" panose="020B0604020202020204"/>
              <a:buNone/>
            </a:pPr>
            <a:endParaRPr lang="en-US" sz="2800" b="1" dirty="0">
              <a:solidFill>
                <a:schemeClr val="tx1"/>
              </a:solidFill>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r>
              <a:rPr lang="en-US" sz="2800" b="1" dirty="0">
                <a:solidFill>
                  <a:schemeClr val="tx1"/>
                </a:solidFill>
                <a:effectLst/>
                <a:latin typeface="Arial" panose="020B0604020202020204" pitchFamily="34" charset="0"/>
                <a:ea typeface="Roboto" panose="02000000000000000000"/>
                <a:cs typeface="Arial" panose="020B0604020202020204" pitchFamily="34" charset="0"/>
                <a:sym typeface="+mn-ea"/>
              </a:rPr>
              <a:t> </a:t>
            </a:r>
            <a:endParaRPr lang="en-US" sz="2000" b="1" dirty="0">
              <a:solidFill>
                <a:schemeClr val="tx1"/>
              </a:solidFill>
              <a:effectLst>
                <a:outerShdw blurRad="38100" dist="19050" dir="2700000" algn="tl" rotWithShape="0">
                  <a:schemeClr val="dk1">
                    <a:alpha val="40000"/>
                  </a:schemeClr>
                </a:outerShdw>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endParaRPr lang="en-US" sz="2000" b="1" dirty="0">
              <a:solidFill>
                <a:schemeClr val="tx1"/>
              </a:solidFill>
              <a:effectLst>
                <a:outerShdw blurRad="38100" dist="19050" dir="2700000" algn="tl" rotWithShape="0">
                  <a:schemeClr val="dk1">
                    <a:alpha val="40000"/>
                  </a:schemeClr>
                </a:outerShdw>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endParaRPr lang="en-US" sz="2000" b="1" i="0" u="none" strike="noStrike" cap="none" dirty="0">
              <a:solidFill>
                <a:schemeClr val="tx1"/>
              </a:solidFill>
              <a:effectLst>
                <a:outerShdw blurRad="38100" dist="19050" dir="2700000" algn="tl" rotWithShape="0">
                  <a:schemeClr val="dk1">
                    <a:alpha val="40000"/>
                  </a:schemeClr>
                </a:outerShdw>
              </a:effectLst>
              <a:latin typeface="Arial" panose="020B0604020202020204" pitchFamily="34" charset="0"/>
              <a:ea typeface="Calibri" panose="020F0502020204030204"/>
              <a:cs typeface="Arial" panose="020B0604020202020204" pitchFamily="34" charset="0"/>
              <a:sym typeface="+mn-ea"/>
            </a:endParaRPr>
          </a:p>
        </p:txBody>
      </p:sp>
      <p:sp>
        <p:nvSpPr>
          <p:cNvPr id="12" name="Google Shape;65;p14"/>
          <p:cNvSpPr txBox="1"/>
          <p:nvPr/>
        </p:nvSpPr>
        <p:spPr>
          <a:xfrm>
            <a:off x="227965" y="3672205"/>
            <a:ext cx="8839200" cy="792480"/>
          </a:xfrm>
          <a:prstGeom prst="rect">
            <a:avLst/>
          </a:prstGeom>
          <a:noFill/>
          <a:ln>
            <a:noFill/>
          </a:ln>
        </p:spPr>
        <p:txBody>
          <a:bodyPr spcFirstLastPara="1" wrap="square" lIns="91425" tIns="91425" rIns="91425" bIns="91425" anchor="t" anchorCtr="0">
            <a:noAutofit/>
          </a:bodyPr>
          <a:lstStyle/>
          <a:p>
            <a:pPr marL="0" marR="0" lvl="0" indent="0" algn="l" rtl="0">
              <a:lnSpc>
                <a:spcPct val="80000"/>
              </a:lnSpc>
              <a:buClr>
                <a:srgbClr val="000000"/>
              </a:buClr>
              <a:buSzPts val="1400"/>
              <a:buFont typeface="Arial" panose="020B0604020202020204"/>
              <a:buNone/>
            </a:pP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5) </a:t>
            </a: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The number by which a number is multiplied is called   </a:t>
            </a:r>
            <a:endPar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80000"/>
              </a:lnSpc>
              <a:buClr>
                <a:srgbClr val="000000"/>
              </a:buClr>
              <a:buSzPts val="1400"/>
              <a:buFont typeface="Arial" panose="020B0604020202020204"/>
              <a:buNone/>
            </a:pP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     </a:t>
            </a: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___________.</a:t>
            </a:r>
            <a:endPar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80000"/>
              </a:lnSpc>
              <a:buClr>
                <a:srgbClr val="000000"/>
              </a:buClr>
              <a:buSzPts val="1400"/>
              <a:buFont typeface="Arial" panose="020B0604020202020204"/>
              <a:buNone/>
            </a:pPr>
            <a:endParaRPr lang="en-US" sz="2800" b="1" dirty="0">
              <a:solidFill>
                <a:schemeClr val="tx1"/>
              </a:solidFill>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r>
              <a:rPr lang="en-US" sz="2800" b="1" dirty="0">
                <a:solidFill>
                  <a:schemeClr val="tx1"/>
                </a:solidFill>
                <a:effectLst/>
                <a:latin typeface="Arial" panose="020B0604020202020204" pitchFamily="34" charset="0"/>
                <a:ea typeface="Roboto" panose="02000000000000000000"/>
                <a:cs typeface="Arial" panose="020B0604020202020204" pitchFamily="34" charset="0"/>
                <a:sym typeface="+mn-ea"/>
              </a:rPr>
              <a:t> </a:t>
            </a:r>
            <a:endParaRPr lang="en-US" sz="2000" b="1" dirty="0">
              <a:solidFill>
                <a:schemeClr val="tx1"/>
              </a:solidFill>
              <a:effectLst>
                <a:outerShdw blurRad="38100" dist="19050" dir="2700000" algn="tl" rotWithShape="0">
                  <a:schemeClr val="dk1">
                    <a:alpha val="40000"/>
                  </a:schemeClr>
                </a:outerShdw>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endParaRPr lang="en-US" sz="2000" b="1" dirty="0">
              <a:solidFill>
                <a:schemeClr val="tx1"/>
              </a:solidFill>
              <a:effectLst>
                <a:outerShdw blurRad="38100" dist="19050" dir="2700000" algn="tl" rotWithShape="0">
                  <a:schemeClr val="dk1">
                    <a:alpha val="40000"/>
                  </a:schemeClr>
                </a:outerShdw>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endParaRPr lang="en-US" sz="2000" b="1" i="0" u="none" strike="noStrike" cap="none" dirty="0">
              <a:solidFill>
                <a:schemeClr val="tx1"/>
              </a:solidFill>
              <a:effectLst>
                <a:outerShdw blurRad="38100" dist="19050" dir="2700000" algn="tl" rotWithShape="0">
                  <a:schemeClr val="dk1">
                    <a:alpha val="40000"/>
                  </a:schemeClr>
                </a:outerShdw>
              </a:effectLst>
              <a:latin typeface="Arial" panose="020B0604020202020204" pitchFamily="34" charset="0"/>
              <a:ea typeface="Calibri" panose="020F0502020204030204"/>
              <a:cs typeface="Arial" panose="020B0604020202020204" pitchFamily="34" charset="0"/>
              <a:sym typeface="+mn-ea"/>
            </a:endParaRPr>
          </a:p>
        </p:txBody>
      </p:sp>
      <p:pic>
        <p:nvPicPr>
          <p:cNvPr id="2097157" name="Google Shape;63;p14"/>
          <p:cNvPicPr preferRelativeResize="0"/>
          <p:nvPr/>
        </p:nvPicPr>
        <p:blipFill rotWithShape="1">
          <a:blip r:embed="rId1"/>
          <a:srcRect/>
          <a:stretch>
            <a:fillRect/>
          </a:stretch>
        </p:blipFill>
        <p:spPr>
          <a:xfrm>
            <a:off x="7683435" y="152950"/>
            <a:ext cx="1232526" cy="611875"/>
          </a:xfrm>
          <a:prstGeom prst="rect">
            <a:avLst/>
          </a:prstGeom>
          <a:noFill/>
          <a:ln>
            <a:noFill/>
          </a:ln>
        </p:spPr>
      </p:pic>
      <p:sp>
        <p:nvSpPr>
          <p:cNvPr id="4" name="Text Box 3"/>
          <p:cNvSpPr txBox="1"/>
          <p:nvPr/>
        </p:nvSpPr>
        <p:spPr>
          <a:xfrm>
            <a:off x="227965" y="955040"/>
            <a:ext cx="3983355" cy="521970"/>
          </a:xfrm>
          <a:prstGeom prst="rect">
            <a:avLst/>
          </a:prstGeom>
          <a:noFill/>
        </p:spPr>
        <p:txBody>
          <a:bodyPr wrap="square" rtlCol="0" anchor="t">
            <a:spAutoFit/>
          </a:bodyPr>
          <a:lstStyle/>
          <a:p>
            <a:r>
              <a:rPr lang="en-US" sz="2800" b="1" dirty="0">
                <a:solidFill>
                  <a:schemeClr val="tx1"/>
                </a:solidFill>
                <a:effectLst/>
                <a:latin typeface="+mn-lt"/>
                <a:ea typeface="Calibri" panose="020F0502020204030204" charset="0"/>
                <a:cs typeface="+mn-lt"/>
                <a:sym typeface="+mn-ea"/>
              </a:rPr>
              <a:t>QA) Fill in the blanks :</a:t>
            </a:r>
            <a:endParaRPr lang="en-US" sz="2800" b="1" dirty="0">
              <a:solidFill>
                <a:schemeClr val="tx1"/>
              </a:solidFill>
              <a:effectLst/>
              <a:sym typeface="+mn-ea"/>
            </a:endParaRPr>
          </a:p>
        </p:txBody>
      </p:sp>
      <p:sp>
        <p:nvSpPr>
          <p:cNvPr id="13" name="Google Shape;65;p14"/>
          <p:cNvSpPr txBox="1"/>
          <p:nvPr/>
        </p:nvSpPr>
        <p:spPr>
          <a:xfrm>
            <a:off x="227965" y="4464685"/>
            <a:ext cx="8494395" cy="457200"/>
          </a:xfrm>
          <a:prstGeom prst="rect">
            <a:avLst/>
          </a:prstGeom>
          <a:noFill/>
          <a:ln>
            <a:noFill/>
          </a:ln>
        </p:spPr>
        <p:txBody>
          <a:bodyPr spcFirstLastPara="1" wrap="square" lIns="91425" tIns="91425" rIns="91425" bIns="91425" anchor="t" anchorCtr="0">
            <a:noAutofit/>
          </a:bodyPr>
          <a:lstStyle/>
          <a:p>
            <a:pPr marL="0" marR="0" lvl="0" indent="0" algn="l" rtl="0">
              <a:lnSpc>
                <a:spcPct val="80000"/>
              </a:lnSpc>
              <a:buClr>
                <a:srgbClr val="000000"/>
              </a:buClr>
              <a:buSzPts val="1400"/>
              <a:buFont typeface="Arial" panose="020B0604020202020204"/>
              <a:buNone/>
            </a:pP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6) </a:t>
            </a: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The answer of division is called </a:t>
            </a: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________.</a:t>
            </a:r>
            <a:endPar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80000"/>
              </a:lnSpc>
              <a:buClr>
                <a:srgbClr val="000000"/>
              </a:buClr>
              <a:buSzPts val="1400"/>
              <a:buFont typeface="Arial" panose="020B0604020202020204"/>
              <a:buNone/>
            </a:pPr>
            <a:endParaRPr lang="en-US" sz="2800" b="1" dirty="0">
              <a:solidFill>
                <a:schemeClr val="tx1"/>
              </a:solidFill>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r>
              <a:rPr lang="en-US" sz="2800" b="1" dirty="0">
                <a:solidFill>
                  <a:schemeClr val="tx1"/>
                </a:solidFill>
                <a:effectLst/>
                <a:latin typeface="Arial" panose="020B0604020202020204" pitchFamily="34" charset="0"/>
                <a:ea typeface="Roboto" panose="02000000000000000000"/>
                <a:cs typeface="Arial" panose="020B0604020202020204" pitchFamily="34" charset="0"/>
                <a:sym typeface="+mn-ea"/>
              </a:rPr>
              <a:t> </a:t>
            </a:r>
            <a:endParaRPr lang="en-US" sz="2000" b="1" dirty="0">
              <a:solidFill>
                <a:schemeClr val="tx1"/>
              </a:solidFill>
              <a:effectLst>
                <a:outerShdw blurRad="38100" dist="19050" dir="2700000" algn="tl" rotWithShape="0">
                  <a:schemeClr val="dk1">
                    <a:alpha val="40000"/>
                  </a:schemeClr>
                </a:outerShdw>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endParaRPr lang="en-US" sz="2000" b="1" dirty="0">
              <a:solidFill>
                <a:schemeClr val="tx1"/>
              </a:solidFill>
              <a:effectLst>
                <a:outerShdw blurRad="38100" dist="19050" dir="2700000" algn="tl" rotWithShape="0">
                  <a:schemeClr val="dk1">
                    <a:alpha val="40000"/>
                  </a:schemeClr>
                </a:outerShdw>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endParaRPr lang="en-US" sz="2000" b="1" i="0" u="none" strike="noStrike" cap="none" dirty="0">
              <a:solidFill>
                <a:schemeClr val="tx1"/>
              </a:solidFill>
              <a:effectLst>
                <a:outerShdw blurRad="38100" dist="19050" dir="2700000" algn="tl" rotWithShape="0">
                  <a:schemeClr val="dk1">
                    <a:alpha val="40000"/>
                  </a:schemeClr>
                </a:outerShdw>
              </a:effectLst>
              <a:latin typeface="Arial" panose="020B0604020202020204" pitchFamily="34" charset="0"/>
              <a:ea typeface="Calibri" panose="020F0502020204030204"/>
              <a:cs typeface="Arial" panose="020B0604020202020204" pitchFamily="34" charset="0"/>
              <a:sym typeface="+mn-ea"/>
            </a:endParaRPr>
          </a:p>
        </p:txBody>
      </p:sp>
      <p:sp>
        <p:nvSpPr>
          <p:cNvPr id="17" name="Google Shape;64;p14"/>
          <p:cNvSpPr txBox="1"/>
          <p:nvPr/>
        </p:nvSpPr>
        <p:spPr>
          <a:xfrm>
            <a:off x="227850" y="152750"/>
            <a:ext cx="8688300" cy="741444"/>
          </a:xfrm>
          <a:prstGeom prst="rect">
            <a:avLst/>
          </a:prstGeom>
          <a:noFill/>
          <a:ln>
            <a:noFill/>
          </a:ln>
        </p:spPr>
        <p:txBody>
          <a:bodyPr spcFirstLastPara="1" wrap="square" lIns="91425" tIns="91425" rIns="91425" bIns="91425" anchor="t" anchorCtr="0">
            <a:noAutofit/>
          </a:bodyPr>
          <a:p>
            <a:pPr>
              <a:buSzPts val="1800"/>
            </a:pPr>
            <a:r>
              <a:rPr lang="en-US" altLang="en-GB" sz="2200" b="1" dirty="0">
                <a:solidFill>
                  <a:srgbClr val="FF0000"/>
                </a:solidFill>
                <a:latin typeface="Calibri" panose="020F0502020204030204" charset="0"/>
                <a:cs typeface="Calibri" panose="020F0502020204030204" charset="0"/>
                <a:sym typeface="+mn-ea"/>
              </a:rPr>
              <a:t>CH - 5 MULTIPLICATION, CH - 6 DIVISION</a:t>
            </a:r>
            <a:endParaRPr lang="en-US" altLang="en-GB" sz="2200" b="1" dirty="0">
              <a:solidFill>
                <a:srgbClr val="FF0000"/>
              </a:solidFill>
              <a:latin typeface="Calibri" panose="020F0502020204030204" charset="0"/>
              <a:cs typeface="Calibri" panose="020F0502020204030204" charset="0"/>
              <a:sym typeface="+mn-ea"/>
            </a:endParaRPr>
          </a:p>
          <a:p>
            <a:pPr>
              <a:buSzPts val="1800"/>
            </a:pPr>
            <a:r>
              <a:rPr lang="en-US" sz="2200" b="1" dirty="0">
                <a:latin typeface="Calibri" panose="020F0502020204030204" charset="0"/>
                <a:cs typeface="Calibri" panose="020F0502020204030204" charset="0"/>
                <a:sym typeface="+mn-ea"/>
              </a:rPr>
              <a:t>REVISION WORK 3</a:t>
            </a:r>
            <a:r>
              <a:rPr lang="en-US" sz="2200" b="1" dirty="0">
                <a:latin typeface="Calibri" panose="020F0502020204030204" charset="0"/>
                <a:cs typeface="Calibri" panose="020F0502020204030204" charset="0"/>
                <a:sym typeface="Arial" panose="020B0604020202020204"/>
              </a:rPr>
              <a:t>          </a:t>
            </a:r>
            <a:endParaRPr lang="en-US" sz="2200" b="1" i="0" u="none" strike="noStrike" cap="none" dirty="0">
              <a:solidFill>
                <a:srgbClr val="000000"/>
              </a:solidFill>
              <a:latin typeface="Calibri" panose="020F0502020204030204" charset="0"/>
              <a:cs typeface="Calibri" panose="020F0502020204030204" charset="0"/>
              <a:sym typeface="Arial" panose="020B0604020202020204"/>
            </a:endParaRPr>
          </a:p>
        </p:txBody>
      </p:sp>
    </p:spTree>
  </p:cSld>
  <p:clrMapOvr>
    <a:masterClrMapping/>
  </p:clrMapOvr>
  <p:transition>
    <p:spli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nodeType="clickEffect">
                                  <p:stCondLst>
                                    <p:cond delay="0"/>
                                  </p:stCondLst>
                                  <p:iterate type="lt">
                                    <p:tmPct val="10000"/>
                                  </p:iterate>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4"/>
                                        </p:tgtEl>
                                        <p:attrNameLst>
                                          <p:attrName>ppt_y</p:attrName>
                                        </p:attrNameLst>
                                      </p:cBhvr>
                                      <p:tavLst>
                                        <p:tav tm="0">
                                          <p:val>
                                            <p:strVal val="#ppt_y"/>
                                          </p:val>
                                        </p:tav>
                                        <p:tav tm="100000">
                                          <p:val>
                                            <p:strVal val="#ppt_y"/>
                                          </p:val>
                                        </p:tav>
                                      </p:tavLst>
                                    </p:anim>
                                    <p:anim calcmode="lin" valueType="num">
                                      <p:cBhvr>
                                        <p:cTn id="9" dur="500" fill="hold"/>
                                        <p:tgtEl>
                                          <p:spTgt spid="4"/>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4"/>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4"/>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15"/>
                                        </p:tgtEl>
                                        <p:attrNameLst>
                                          <p:attrName>style.visibility</p:attrName>
                                        </p:attrNameLst>
                                      </p:cBhvr>
                                      <p:to>
                                        <p:strVal val="visible"/>
                                      </p:to>
                                    </p:set>
                                    <p:anim calcmode="lin" valueType="num">
                                      <p:cBhvr>
                                        <p:cTn id="16" dur="500" fill="hold"/>
                                        <p:tgtEl>
                                          <p:spTgt spid="15"/>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15"/>
                                        </p:tgtEl>
                                        <p:attrNameLst>
                                          <p:attrName>ppt_y</p:attrName>
                                        </p:attrNameLst>
                                      </p:cBhvr>
                                      <p:tavLst>
                                        <p:tav tm="0">
                                          <p:val>
                                            <p:strVal val="#ppt_y"/>
                                          </p:val>
                                        </p:tav>
                                        <p:tav tm="100000">
                                          <p:val>
                                            <p:strVal val="#ppt_y"/>
                                          </p:val>
                                        </p:tav>
                                      </p:tavLst>
                                    </p:anim>
                                    <p:anim calcmode="lin" valueType="num">
                                      <p:cBhvr>
                                        <p:cTn id="18" dur="500" fill="hold"/>
                                        <p:tgtEl>
                                          <p:spTgt spid="15"/>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15"/>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15"/>
                                        </p:tgtEl>
                                      </p:cBhvr>
                                    </p:animEffect>
                                  </p:childTnLst>
                                </p:cTn>
                              </p:par>
                            </p:childTnLst>
                          </p:cTn>
                        </p:par>
                      </p:childTnLst>
                    </p:cTn>
                  </p:par>
                  <p:par>
                    <p:cTn id="21" fill="hold">
                      <p:stCondLst>
                        <p:cond delay="indefinite"/>
                      </p:stCondLst>
                      <p:childTnLst>
                        <p:par>
                          <p:cTn id="22" fill="hold">
                            <p:stCondLst>
                              <p:cond delay="0"/>
                            </p:stCondLst>
                            <p:childTnLst>
                              <p:par>
                                <p:cTn id="23" presetID="41" presetClass="entr" presetSubtype="0" fill="hold" grpId="0" nodeType="clickEffect">
                                  <p:stCondLst>
                                    <p:cond delay="0"/>
                                  </p:stCondLst>
                                  <p:iterate type="lt">
                                    <p:tmPct val="10000"/>
                                  </p:iterate>
                                  <p:childTnLst>
                                    <p:set>
                                      <p:cBhvr>
                                        <p:cTn id="24" dur="1" fill="hold">
                                          <p:stCondLst>
                                            <p:cond delay="0"/>
                                          </p:stCondLst>
                                        </p:cTn>
                                        <p:tgtEl>
                                          <p:spTgt spid="14"/>
                                        </p:tgtEl>
                                        <p:attrNameLst>
                                          <p:attrName>style.visibility</p:attrName>
                                        </p:attrNameLst>
                                      </p:cBhvr>
                                      <p:to>
                                        <p:strVal val="visible"/>
                                      </p:to>
                                    </p:set>
                                    <p:anim calcmode="lin" valueType="num">
                                      <p:cBhvr>
                                        <p:cTn id="25" dur="500" fill="hold"/>
                                        <p:tgtEl>
                                          <p:spTgt spid="14"/>
                                        </p:tgtEl>
                                        <p:attrNameLst>
                                          <p:attrName>ppt_x</p:attrName>
                                        </p:attrNameLst>
                                      </p:cBhvr>
                                      <p:tavLst>
                                        <p:tav tm="0">
                                          <p:val>
                                            <p:strVal val="#ppt_x"/>
                                          </p:val>
                                        </p:tav>
                                        <p:tav tm="50000">
                                          <p:val>
                                            <p:strVal val="#ppt_x+.1"/>
                                          </p:val>
                                        </p:tav>
                                        <p:tav tm="100000">
                                          <p:val>
                                            <p:strVal val="#ppt_x"/>
                                          </p:val>
                                        </p:tav>
                                      </p:tavLst>
                                    </p:anim>
                                    <p:anim calcmode="lin" valueType="num">
                                      <p:cBhvr>
                                        <p:cTn id="26" dur="500" fill="hold"/>
                                        <p:tgtEl>
                                          <p:spTgt spid="14"/>
                                        </p:tgtEl>
                                        <p:attrNameLst>
                                          <p:attrName>ppt_y</p:attrName>
                                        </p:attrNameLst>
                                      </p:cBhvr>
                                      <p:tavLst>
                                        <p:tav tm="0">
                                          <p:val>
                                            <p:strVal val="#ppt_y"/>
                                          </p:val>
                                        </p:tav>
                                        <p:tav tm="100000">
                                          <p:val>
                                            <p:strVal val="#ppt_y"/>
                                          </p:val>
                                        </p:tav>
                                      </p:tavLst>
                                    </p:anim>
                                    <p:anim calcmode="lin" valueType="num">
                                      <p:cBhvr>
                                        <p:cTn id="27" dur="500" fill="hold"/>
                                        <p:tgtEl>
                                          <p:spTgt spid="14"/>
                                        </p:tgtEl>
                                        <p:attrNameLst>
                                          <p:attrName>ppt_h</p:attrName>
                                        </p:attrNameLst>
                                      </p:cBhvr>
                                      <p:tavLst>
                                        <p:tav tm="0">
                                          <p:val>
                                            <p:strVal val="#ppt_h/10"/>
                                          </p:val>
                                        </p:tav>
                                        <p:tav tm="50000">
                                          <p:val>
                                            <p:strVal val="#ppt_h+.01"/>
                                          </p:val>
                                        </p:tav>
                                        <p:tav tm="100000">
                                          <p:val>
                                            <p:strVal val="#ppt_h"/>
                                          </p:val>
                                        </p:tav>
                                      </p:tavLst>
                                    </p:anim>
                                    <p:anim calcmode="lin" valueType="num">
                                      <p:cBhvr>
                                        <p:cTn id="28" dur="500" fill="hold"/>
                                        <p:tgtEl>
                                          <p:spTgt spid="14"/>
                                        </p:tgtEl>
                                        <p:attrNameLst>
                                          <p:attrName>ppt_w</p:attrName>
                                        </p:attrNameLst>
                                      </p:cBhvr>
                                      <p:tavLst>
                                        <p:tav tm="0">
                                          <p:val>
                                            <p:strVal val="#ppt_w/10"/>
                                          </p:val>
                                        </p:tav>
                                        <p:tav tm="50000">
                                          <p:val>
                                            <p:strVal val="#ppt_w+.01"/>
                                          </p:val>
                                        </p:tav>
                                        <p:tav tm="100000">
                                          <p:val>
                                            <p:strVal val="#ppt_w"/>
                                          </p:val>
                                        </p:tav>
                                      </p:tavLst>
                                    </p:anim>
                                    <p:animEffect transition="in" filter="fade">
                                      <p:cBhvr>
                                        <p:cTn id="29" dur="500" tmFilter="0,0; .5, 1; 1, 1"/>
                                        <p:tgtEl>
                                          <p:spTgt spid="14"/>
                                        </p:tgtEl>
                                      </p:cBhvr>
                                    </p:animEffect>
                                  </p:childTnLst>
                                </p:cTn>
                              </p:par>
                            </p:childTnLst>
                          </p:cTn>
                        </p:par>
                      </p:childTnLst>
                    </p:cTn>
                  </p:par>
                  <p:par>
                    <p:cTn id="30" fill="hold">
                      <p:stCondLst>
                        <p:cond delay="indefinite"/>
                      </p:stCondLst>
                      <p:childTnLst>
                        <p:par>
                          <p:cTn id="31" fill="hold">
                            <p:stCondLst>
                              <p:cond delay="0"/>
                            </p:stCondLst>
                            <p:childTnLst>
                              <p:par>
                                <p:cTn id="32" presetID="41" presetClass="entr" presetSubtype="0" fill="hold" grpId="0" nodeType="clickEffect">
                                  <p:stCondLst>
                                    <p:cond delay="0"/>
                                  </p:stCondLst>
                                  <p:iterate type="lt">
                                    <p:tmPct val="10000"/>
                                  </p:iterate>
                                  <p:childTnLst>
                                    <p:set>
                                      <p:cBhvr>
                                        <p:cTn id="33" dur="1" fill="hold">
                                          <p:stCondLst>
                                            <p:cond delay="0"/>
                                          </p:stCondLst>
                                        </p:cTn>
                                        <p:tgtEl>
                                          <p:spTgt spid="1048599"/>
                                        </p:tgtEl>
                                        <p:attrNameLst>
                                          <p:attrName>style.visibility</p:attrName>
                                        </p:attrNameLst>
                                      </p:cBhvr>
                                      <p:to>
                                        <p:strVal val="visible"/>
                                      </p:to>
                                    </p:set>
                                    <p:anim calcmode="lin" valueType="num">
                                      <p:cBhvr>
                                        <p:cTn id="34" dur="500" fill="hold"/>
                                        <p:tgtEl>
                                          <p:spTgt spid="1048599"/>
                                        </p:tgtEl>
                                        <p:attrNameLst>
                                          <p:attrName>ppt_x</p:attrName>
                                        </p:attrNameLst>
                                      </p:cBhvr>
                                      <p:tavLst>
                                        <p:tav tm="0">
                                          <p:val>
                                            <p:strVal val="#ppt_x"/>
                                          </p:val>
                                        </p:tav>
                                        <p:tav tm="50000">
                                          <p:val>
                                            <p:strVal val="#ppt_x+.1"/>
                                          </p:val>
                                        </p:tav>
                                        <p:tav tm="100000">
                                          <p:val>
                                            <p:strVal val="#ppt_x"/>
                                          </p:val>
                                        </p:tav>
                                      </p:tavLst>
                                    </p:anim>
                                    <p:anim calcmode="lin" valueType="num">
                                      <p:cBhvr>
                                        <p:cTn id="35" dur="500" fill="hold"/>
                                        <p:tgtEl>
                                          <p:spTgt spid="1048599"/>
                                        </p:tgtEl>
                                        <p:attrNameLst>
                                          <p:attrName>ppt_y</p:attrName>
                                        </p:attrNameLst>
                                      </p:cBhvr>
                                      <p:tavLst>
                                        <p:tav tm="0">
                                          <p:val>
                                            <p:strVal val="#ppt_y"/>
                                          </p:val>
                                        </p:tav>
                                        <p:tav tm="100000">
                                          <p:val>
                                            <p:strVal val="#ppt_y"/>
                                          </p:val>
                                        </p:tav>
                                      </p:tavLst>
                                    </p:anim>
                                    <p:anim calcmode="lin" valueType="num">
                                      <p:cBhvr>
                                        <p:cTn id="36" dur="500" fill="hold"/>
                                        <p:tgtEl>
                                          <p:spTgt spid="1048599"/>
                                        </p:tgtEl>
                                        <p:attrNameLst>
                                          <p:attrName>ppt_h</p:attrName>
                                        </p:attrNameLst>
                                      </p:cBhvr>
                                      <p:tavLst>
                                        <p:tav tm="0">
                                          <p:val>
                                            <p:strVal val="#ppt_h/10"/>
                                          </p:val>
                                        </p:tav>
                                        <p:tav tm="50000">
                                          <p:val>
                                            <p:strVal val="#ppt_h+.01"/>
                                          </p:val>
                                        </p:tav>
                                        <p:tav tm="100000">
                                          <p:val>
                                            <p:strVal val="#ppt_h"/>
                                          </p:val>
                                        </p:tav>
                                      </p:tavLst>
                                    </p:anim>
                                    <p:anim calcmode="lin" valueType="num">
                                      <p:cBhvr>
                                        <p:cTn id="37" dur="500" fill="hold"/>
                                        <p:tgtEl>
                                          <p:spTgt spid="1048599"/>
                                        </p:tgtEl>
                                        <p:attrNameLst>
                                          <p:attrName>ppt_w</p:attrName>
                                        </p:attrNameLst>
                                      </p:cBhvr>
                                      <p:tavLst>
                                        <p:tav tm="0">
                                          <p:val>
                                            <p:strVal val="#ppt_w/10"/>
                                          </p:val>
                                        </p:tav>
                                        <p:tav tm="50000">
                                          <p:val>
                                            <p:strVal val="#ppt_w+.01"/>
                                          </p:val>
                                        </p:tav>
                                        <p:tav tm="100000">
                                          <p:val>
                                            <p:strVal val="#ppt_w"/>
                                          </p:val>
                                        </p:tav>
                                      </p:tavLst>
                                    </p:anim>
                                    <p:animEffect transition="in" filter="fade">
                                      <p:cBhvr>
                                        <p:cTn id="38" dur="500" tmFilter="0,0; .5, 1; 1, 1"/>
                                        <p:tgtEl>
                                          <p:spTgt spid="1048599"/>
                                        </p:tgtEl>
                                      </p:cBhvr>
                                    </p:animEffect>
                                  </p:childTnLst>
                                </p:cTn>
                              </p:par>
                            </p:childTnLst>
                          </p:cTn>
                        </p:par>
                      </p:childTnLst>
                    </p:cTn>
                  </p:par>
                  <p:par>
                    <p:cTn id="39" fill="hold">
                      <p:stCondLst>
                        <p:cond delay="indefinite"/>
                      </p:stCondLst>
                      <p:childTnLst>
                        <p:par>
                          <p:cTn id="40" fill="hold">
                            <p:stCondLst>
                              <p:cond delay="0"/>
                            </p:stCondLst>
                            <p:childTnLst>
                              <p:par>
                                <p:cTn id="41" presetID="41" presetClass="entr" presetSubtype="0" fill="hold" grpId="0" nodeType="clickEffect">
                                  <p:stCondLst>
                                    <p:cond delay="0"/>
                                  </p:stCondLst>
                                  <p:iterate type="lt">
                                    <p:tmPct val="10000"/>
                                  </p:iterate>
                                  <p:childTnLst>
                                    <p:set>
                                      <p:cBhvr>
                                        <p:cTn id="42" dur="1" fill="hold">
                                          <p:stCondLst>
                                            <p:cond delay="0"/>
                                          </p:stCondLst>
                                        </p:cTn>
                                        <p:tgtEl>
                                          <p:spTgt spid="11"/>
                                        </p:tgtEl>
                                        <p:attrNameLst>
                                          <p:attrName>style.visibility</p:attrName>
                                        </p:attrNameLst>
                                      </p:cBhvr>
                                      <p:to>
                                        <p:strVal val="visible"/>
                                      </p:to>
                                    </p:set>
                                    <p:anim calcmode="lin" valueType="num">
                                      <p:cBhvr>
                                        <p:cTn id="43" dur="500" fill="hold"/>
                                        <p:tgtEl>
                                          <p:spTgt spid="11"/>
                                        </p:tgtEl>
                                        <p:attrNameLst>
                                          <p:attrName>ppt_x</p:attrName>
                                        </p:attrNameLst>
                                      </p:cBhvr>
                                      <p:tavLst>
                                        <p:tav tm="0">
                                          <p:val>
                                            <p:strVal val="#ppt_x"/>
                                          </p:val>
                                        </p:tav>
                                        <p:tav tm="50000">
                                          <p:val>
                                            <p:strVal val="#ppt_x+.1"/>
                                          </p:val>
                                        </p:tav>
                                        <p:tav tm="100000">
                                          <p:val>
                                            <p:strVal val="#ppt_x"/>
                                          </p:val>
                                        </p:tav>
                                      </p:tavLst>
                                    </p:anim>
                                    <p:anim calcmode="lin" valueType="num">
                                      <p:cBhvr>
                                        <p:cTn id="44" dur="500" fill="hold"/>
                                        <p:tgtEl>
                                          <p:spTgt spid="11"/>
                                        </p:tgtEl>
                                        <p:attrNameLst>
                                          <p:attrName>ppt_y</p:attrName>
                                        </p:attrNameLst>
                                      </p:cBhvr>
                                      <p:tavLst>
                                        <p:tav tm="0">
                                          <p:val>
                                            <p:strVal val="#ppt_y"/>
                                          </p:val>
                                        </p:tav>
                                        <p:tav tm="100000">
                                          <p:val>
                                            <p:strVal val="#ppt_y"/>
                                          </p:val>
                                        </p:tav>
                                      </p:tavLst>
                                    </p:anim>
                                    <p:anim calcmode="lin" valueType="num">
                                      <p:cBhvr>
                                        <p:cTn id="45" dur="500" fill="hold"/>
                                        <p:tgtEl>
                                          <p:spTgt spid="11"/>
                                        </p:tgtEl>
                                        <p:attrNameLst>
                                          <p:attrName>ppt_h</p:attrName>
                                        </p:attrNameLst>
                                      </p:cBhvr>
                                      <p:tavLst>
                                        <p:tav tm="0">
                                          <p:val>
                                            <p:strVal val="#ppt_h/10"/>
                                          </p:val>
                                        </p:tav>
                                        <p:tav tm="50000">
                                          <p:val>
                                            <p:strVal val="#ppt_h+.01"/>
                                          </p:val>
                                        </p:tav>
                                        <p:tav tm="100000">
                                          <p:val>
                                            <p:strVal val="#ppt_h"/>
                                          </p:val>
                                        </p:tav>
                                      </p:tavLst>
                                    </p:anim>
                                    <p:anim calcmode="lin" valueType="num">
                                      <p:cBhvr>
                                        <p:cTn id="46" dur="500" fill="hold"/>
                                        <p:tgtEl>
                                          <p:spTgt spid="11"/>
                                        </p:tgtEl>
                                        <p:attrNameLst>
                                          <p:attrName>ppt_w</p:attrName>
                                        </p:attrNameLst>
                                      </p:cBhvr>
                                      <p:tavLst>
                                        <p:tav tm="0">
                                          <p:val>
                                            <p:strVal val="#ppt_w/10"/>
                                          </p:val>
                                        </p:tav>
                                        <p:tav tm="50000">
                                          <p:val>
                                            <p:strVal val="#ppt_w+.01"/>
                                          </p:val>
                                        </p:tav>
                                        <p:tav tm="100000">
                                          <p:val>
                                            <p:strVal val="#ppt_w"/>
                                          </p:val>
                                        </p:tav>
                                      </p:tavLst>
                                    </p:anim>
                                    <p:animEffect transition="in" filter="fade">
                                      <p:cBhvr>
                                        <p:cTn id="47" dur="500" tmFilter="0,0; .5, 1; 1, 1"/>
                                        <p:tgtEl>
                                          <p:spTgt spid="11"/>
                                        </p:tgtEl>
                                      </p:cBhvr>
                                    </p:animEffect>
                                  </p:childTnLst>
                                </p:cTn>
                              </p:par>
                            </p:childTnLst>
                          </p:cTn>
                        </p:par>
                      </p:childTnLst>
                    </p:cTn>
                  </p:par>
                  <p:par>
                    <p:cTn id="48" fill="hold">
                      <p:stCondLst>
                        <p:cond delay="indefinite"/>
                      </p:stCondLst>
                      <p:childTnLst>
                        <p:par>
                          <p:cTn id="49" fill="hold">
                            <p:stCondLst>
                              <p:cond delay="0"/>
                            </p:stCondLst>
                            <p:childTnLst>
                              <p:par>
                                <p:cTn id="50" presetID="41" presetClass="entr" presetSubtype="0" fill="hold" grpId="0" nodeType="clickEffect">
                                  <p:stCondLst>
                                    <p:cond delay="0"/>
                                  </p:stCondLst>
                                  <p:iterate type="lt">
                                    <p:tmPct val="10000"/>
                                  </p:iterate>
                                  <p:childTnLst>
                                    <p:set>
                                      <p:cBhvr>
                                        <p:cTn id="51" dur="1" fill="hold">
                                          <p:stCondLst>
                                            <p:cond delay="0"/>
                                          </p:stCondLst>
                                        </p:cTn>
                                        <p:tgtEl>
                                          <p:spTgt spid="12"/>
                                        </p:tgtEl>
                                        <p:attrNameLst>
                                          <p:attrName>style.visibility</p:attrName>
                                        </p:attrNameLst>
                                      </p:cBhvr>
                                      <p:to>
                                        <p:strVal val="visible"/>
                                      </p:to>
                                    </p:set>
                                    <p:anim calcmode="lin" valueType="num">
                                      <p:cBhvr>
                                        <p:cTn id="52" dur="500" fill="hold"/>
                                        <p:tgtEl>
                                          <p:spTgt spid="12"/>
                                        </p:tgtEl>
                                        <p:attrNameLst>
                                          <p:attrName>ppt_x</p:attrName>
                                        </p:attrNameLst>
                                      </p:cBhvr>
                                      <p:tavLst>
                                        <p:tav tm="0">
                                          <p:val>
                                            <p:strVal val="#ppt_x"/>
                                          </p:val>
                                        </p:tav>
                                        <p:tav tm="50000">
                                          <p:val>
                                            <p:strVal val="#ppt_x+.1"/>
                                          </p:val>
                                        </p:tav>
                                        <p:tav tm="100000">
                                          <p:val>
                                            <p:strVal val="#ppt_x"/>
                                          </p:val>
                                        </p:tav>
                                      </p:tavLst>
                                    </p:anim>
                                    <p:anim calcmode="lin" valueType="num">
                                      <p:cBhvr>
                                        <p:cTn id="53" dur="500" fill="hold"/>
                                        <p:tgtEl>
                                          <p:spTgt spid="12"/>
                                        </p:tgtEl>
                                        <p:attrNameLst>
                                          <p:attrName>ppt_y</p:attrName>
                                        </p:attrNameLst>
                                      </p:cBhvr>
                                      <p:tavLst>
                                        <p:tav tm="0">
                                          <p:val>
                                            <p:strVal val="#ppt_y"/>
                                          </p:val>
                                        </p:tav>
                                        <p:tav tm="100000">
                                          <p:val>
                                            <p:strVal val="#ppt_y"/>
                                          </p:val>
                                        </p:tav>
                                      </p:tavLst>
                                    </p:anim>
                                    <p:anim calcmode="lin" valueType="num">
                                      <p:cBhvr>
                                        <p:cTn id="54" dur="500" fill="hold"/>
                                        <p:tgtEl>
                                          <p:spTgt spid="12"/>
                                        </p:tgtEl>
                                        <p:attrNameLst>
                                          <p:attrName>ppt_h</p:attrName>
                                        </p:attrNameLst>
                                      </p:cBhvr>
                                      <p:tavLst>
                                        <p:tav tm="0">
                                          <p:val>
                                            <p:strVal val="#ppt_h/10"/>
                                          </p:val>
                                        </p:tav>
                                        <p:tav tm="50000">
                                          <p:val>
                                            <p:strVal val="#ppt_h+.01"/>
                                          </p:val>
                                        </p:tav>
                                        <p:tav tm="100000">
                                          <p:val>
                                            <p:strVal val="#ppt_h"/>
                                          </p:val>
                                        </p:tav>
                                      </p:tavLst>
                                    </p:anim>
                                    <p:anim calcmode="lin" valueType="num">
                                      <p:cBhvr>
                                        <p:cTn id="55" dur="500" fill="hold"/>
                                        <p:tgtEl>
                                          <p:spTgt spid="12"/>
                                        </p:tgtEl>
                                        <p:attrNameLst>
                                          <p:attrName>ppt_w</p:attrName>
                                        </p:attrNameLst>
                                      </p:cBhvr>
                                      <p:tavLst>
                                        <p:tav tm="0">
                                          <p:val>
                                            <p:strVal val="#ppt_w/10"/>
                                          </p:val>
                                        </p:tav>
                                        <p:tav tm="50000">
                                          <p:val>
                                            <p:strVal val="#ppt_w+.01"/>
                                          </p:val>
                                        </p:tav>
                                        <p:tav tm="100000">
                                          <p:val>
                                            <p:strVal val="#ppt_w"/>
                                          </p:val>
                                        </p:tav>
                                      </p:tavLst>
                                    </p:anim>
                                    <p:animEffect transition="in" filter="fade">
                                      <p:cBhvr>
                                        <p:cTn id="56" dur="500" tmFilter="0,0; .5, 1; 1, 1"/>
                                        <p:tgtEl>
                                          <p:spTgt spid="12"/>
                                        </p:tgtEl>
                                      </p:cBhvr>
                                    </p:animEffect>
                                  </p:childTnLst>
                                </p:cTn>
                              </p:par>
                            </p:childTnLst>
                          </p:cTn>
                        </p:par>
                      </p:childTnLst>
                    </p:cTn>
                  </p:par>
                  <p:par>
                    <p:cTn id="57" fill="hold">
                      <p:stCondLst>
                        <p:cond delay="indefinite"/>
                      </p:stCondLst>
                      <p:childTnLst>
                        <p:par>
                          <p:cTn id="58" fill="hold">
                            <p:stCondLst>
                              <p:cond delay="0"/>
                            </p:stCondLst>
                            <p:childTnLst>
                              <p:par>
                                <p:cTn id="59" presetID="41" presetClass="entr" presetSubtype="0" fill="hold" grpId="0" nodeType="clickEffect">
                                  <p:stCondLst>
                                    <p:cond delay="0"/>
                                  </p:stCondLst>
                                  <p:iterate type="lt">
                                    <p:tmPct val="10000"/>
                                  </p:iterate>
                                  <p:childTnLst>
                                    <p:set>
                                      <p:cBhvr>
                                        <p:cTn id="60" dur="1" fill="hold">
                                          <p:stCondLst>
                                            <p:cond delay="0"/>
                                          </p:stCondLst>
                                        </p:cTn>
                                        <p:tgtEl>
                                          <p:spTgt spid="13"/>
                                        </p:tgtEl>
                                        <p:attrNameLst>
                                          <p:attrName>style.visibility</p:attrName>
                                        </p:attrNameLst>
                                      </p:cBhvr>
                                      <p:to>
                                        <p:strVal val="visible"/>
                                      </p:to>
                                    </p:set>
                                    <p:anim calcmode="lin" valueType="num">
                                      <p:cBhvr>
                                        <p:cTn id="61" dur="500" fill="hold"/>
                                        <p:tgtEl>
                                          <p:spTgt spid="13"/>
                                        </p:tgtEl>
                                        <p:attrNameLst>
                                          <p:attrName>ppt_x</p:attrName>
                                        </p:attrNameLst>
                                      </p:cBhvr>
                                      <p:tavLst>
                                        <p:tav tm="0">
                                          <p:val>
                                            <p:strVal val="#ppt_x"/>
                                          </p:val>
                                        </p:tav>
                                        <p:tav tm="50000">
                                          <p:val>
                                            <p:strVal val="#ppt_x+.1"/>
                                          </p:val>
                                        </p:tav>
                                        <p:tav tm="100000">
                                          <p:val>
                                            <p:strVal val="#ppt_x"/>
                                          </p:val>
                                        </p:tav>
                                      </p:tavLst>
                                    </p:anim>
                                    <p:anim calcmode="lin" valueType="num">
                                      <p:cBhvr>
                                        <p:cTn id="62" dur="500" fill="hold"/>
                                        <p:tgtEl>
                                          <p:spTgt spid="13"/>
                                        </p:tgtEl>
                                        <p:attrNameLst>
                                          <p:attrName>ppt_y</p:attrName>
                                        </p:attrNameLst>
                                      </p:cBhvr>
                                      <p:tavLst>
                                        <p:tav tm="0">
                                          <p:val>
                                            <p:strVal val="#ppt_y"/>
                                          </p:val>
                                        </p:tav>
                                        <p:tav tm="100000">
                                          <p:val>
                                            <p:strVal val="#ppt_y"/>
                                          </p:val>
                                        </p:tav>
                                      </p:tavLst>
                                    </p:anim>
                                    <p:anim calcmode="lin" valueType="num">
                                      <p:cBhvr>
                                        <p:cTn id="63" dur="500" fill="hold"/>
                                        <p:tgtEl>
                                          <p:spTgt spid="13"/>
                                        </p:tgtEl>
                                        <p:attrNameLst>
                                          <p:attrName>ppt_h</p:attrName>
                                        </p:attrNameLst>
                                      </p:cBhvr>
                                      <p:tavLst>
                                        <p:tav tm="0">
                                          <p:val>
                                            <p:strVal val="#ppt_h/10"/>
                                          </p:val>
                                        </p:tav>
                                        <p:tav tm="50000">
                                          <p:val>
                                            <p:strVal val="#ppt_h+.01"/>
                                          </p:val>
                                        </p:tav>
                                        <p:tav tm="100000">
                                          <p:val>
                                            <p:strVal val="#ppt_h"/>
                                          </p:val>
                                        </p:tav>
                                      </p:tavLst>
                                    </p:anim>
                                    <p:anim calcmode="lin" valueType="num">
                                      <p:cBhvr>
                                        <p:cTn id="64" dur="500" fill="hold"/>
                                        <p:tgtEl>
                                          <p:spTgt spid="13"/>
                                        </p:tgtEl>
                                        <p:attrNameLst>
                                          <p:attrName>ppt_w</p:attrName>
                                        </p:attrNameLst>
                                      </p:cBhvr>
                                      <p:tavLst>
                                        <p:tav tm="0">
                                          <p:val>
                                            <p:strVal val="#ppt_w/10"/>
                                          </p:val>
                                        </p:tav>
                                        <p:tav tm="50000">
                                          <p:val>
                                            <p:strVal val="#ppt_w+.01"/>
                                          </p:val>
                                        </p:tav>
                                        <p:tav tm="100000">
                                          <p:val>
                                            <p:strVal val="#ppt_w"/>
                                          </p:val>
                                        </p:tav>
                                      </p:tavLst>
                                    </p:anim>
                                    <p:animEffect transition="in" filter="fade">
                                      <p:cBhvr>
                                        <p:cTn id="65" dur="500" tmFilter="0,0; .5, 1; 1, 1"/>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4" grpId="0"/>
      <p:bldP spid="1048599" grpId="0"/>
      <p:bldP spid="11" grpId="0"/>
      <p:bldP spid="12" grpId="0"/>
      <p:bldP spid="1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2097157" name="Google Shape;63;p14"/>
          <p:cNvPicPr preferRelativeResize="0"/>
          <p:nvPr/>
        </p:nvPicPr>
        <p:blipFill rotWithShape="1">
          <a:blip r:embed="rId1"/>
          <a:srcRect/>
          <a:stretch>
            <a:fillRect/>
          </a:stretch>
        </p:blipFill>
        <p:spPr>
          <a:xfrm>
            <a:off x="7683435" y="217085"/>
            <a:ext cx="1232526" cy="611875"/>
          </a:xfrm>
          <a:prstGeom prst="rect">
            <a:avLst/>
          </a:prstGeom>
          <a:noFill/>
          <a:ln>
            <a:noFill/>
          </a:ln>
        </p:spPr>
      </p:pic>
      <p:sp>
        <p:nvSpPr>
          <p:cNvPr id="1048599" name="Google Shape;65;p14"/>
          <p:cNvSpPr txBox="1"/>
          <p:nvPr/>
        </p:nvSpPr>
        <p:spPr>
          <a:xfrm>
            <a:off x="109855" y="1520190"/>
            <a:ext cx="8963660" cy="4953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buClr>
                <a:srgbClr val="000000"/>
              </a:buClr>
              <a:buSzPts val="1400"/>
              <a:buFont typeface="Arial" panose="020B0604020202020204"/>
              <a:buNone/>
            </a:pP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1) In  56 x 9,  56 is _____________. (multiplicand / multiplier)</a:t>
            </a:r>
            <a:endPar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buClr>
                <a:srgbClr val="000000"/>
              </a:buClr>
              <a:buSzPts val="1400"/>
              <a:buFont typeface="Arial" panose="020B0604020202020204"/>
              <a:buNone/>
            </a:pP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           </a:t>
            </a:r>
            <a:endParaRPr lang="en-US" sz="2400" b="1" i="0" u="none" strike="noStrike" cap="none" dirty="0">
              <a:solidFill>
                <a:schemeClr val="tx1"/>
              </a:solidFill>
              <a:effectLst/>
              <a:latin typeface="Arial" panose="020B0604020202020204" pitchFamily="34" charset="0"/>
              <a:ea typeface="Calibri" panose="020F0502020204030204"/>
              <a:cs typeface="Arial" panose="020B0604020202020204" pitchFamily="34" charset="0"/>
              <a:sym typeface="+mn-ea"/>
            </a:endParaRPr>
          </a:p>
        </p:txBody>
      </p:sp>
      <p:sp>
        <p:nvSpPr>
          <p:cNvPr id="4" name="Text Box 3"/>
          <p:cNvSpPr txBox="1"/>
          <p:nvPr/>
        </p:nvSpPr>
        <p:spPr>
          <a:xfrm>
            <a:off x="451485" y="929005"/>
            <a:ext cx="6734810" cy="521970"/>
          </a:xfrm>
          <a:prstGeom prst="rect">
            <a:avLst/>
          </a:prstGeom>
          <a:noFill/>
        </p:spPr>
        <p:txBody>
          <a:bodyPr wrap="square" rtlCol="0" anchor="t">
            <a:spAutoFit/>
          </a:bodyPr>
          <a:lstStyle/>
          <a:p>
            <a:r>
              <a:rPr lang="en-US" sz="2800" b="1" dirty="0">
                <a:solidFill>
                  <a:schemeClr val="tx1"/>
                </a:solidFill>
                <a:effectLst/>
                <a:latin typeface="+mn-lt"/>
                <a:ea typeface="Calibri" panose="020F0502020204030204" charset="0"/>
                <a:cs typeface="+mn-lt"/>
                <a:sym typeface="+mn-ea"/>
              </a:rPr>
              <a:t>B) Choose  the correct answer:</a:t>
            </a:r>
            <a:endParaRPr lang="en-US" sz="2800" b="1" dirty="0">
              <a:solidFill>
                <a:schemeClr val="tx1"/>
              </a:solidFill>
              <a:effectLst/>
              <a:sym typeface="+mn-ea"/>
            </a:endParaRPr>
          </a:p>
        </p:txBody>
      </p:sp>
      <p:sp>
        <p:nvSpPr>
          <p:cNvPr id="2" name="Google Shape;65;p14"/>
          <p:cNvSpPr txBox="1"/>
          <p:nvPr/>
        </p:nvSpPr>
        <p:spPr>
          <a:xfrm>
            <a:off x="109855" y="2254250"/>
            <a:ext cx="8963660" cy="909320"/>
          </a:xfrm>
          <a:prstGeom prst="rect">
            <a:avLst/>
          </a:prstGeom>
          <a:noFill/>
          <a:ln>
            <a:noFill/>
          </a:ln>
        </p:spPr>
        <p:txBody>
          <a:bodyPr spcFirstLastPara="1" wrap="square" lIns="91425" tIns="91425" rIns="91425" bIns="91425" anchor="t" anchorCtr="0">
            <a:noAutofit/>
          </a:bodyPr>
          <a:p>
            <a:pPr marL="0" marR="0" lvl="0" indent="0" algn="l" rtl="0">
              <a:lnSpc>
                <a:spcPct val="100000"/>
              </a:lnSpc>
              <a:buClr>
                <a:srgbClr val="000000"/>
              </a:buClr>
              <a:buSzPts val="1400"/>
              <a:buFont typeface="Arial" panose="020B0604020202020204"/>
              <a:buNone/>
            </a:pP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2)  Multiplication is a repeated ______________  </a:t>
            </a:r>
            <a:endPar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buClr>
                <a:srgbClr val="000000"/>
              </a:buClr>
              <a:buSzPts val="1400"/>
              <a:buFont typeface="Arial" panose="020B0604020202020204"/>
              <a:buNone/>
            </a:pP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     (addition / subtraction) .</a:t>
            </a:r>
            <a:endPar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buClr>
                <a:srgbClr val="000000"/>
              </a:buClr>
              <a:buSzPts val="1400"/>
              <a:buFont typeface="Arial" panose="020B0604020202020204"/>
              <a:buNone/>
            </a:pP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           </a:t>
            </a:r>
            <a:endParaRPr lang="en-US" sz="2400" b="1" i="0" u="none" strike="noStrike" cap="none" dirty="0">
              <a:solidFill>
                <a:schemeClr val="tx1"/>
              </a:solidFill>
              <a:effectLst/>
              <a:latin typeface="Arial" panose="020B0604020202020204" pitchFamily="34" charset="0"/>
              <a:ea typeface="Calibri" panose="020F0502020204030204"/>
              <a:cs typeface="Arial" panose="020B0604020202020204" pitchFamily="34" charset="0"/>
              <a:sym typeface="+mn-ea"/>
            </a:endParaRPr>
          </a:p>
        </p:txBody>
      </p:sp>
      <p:sp>
        <p:nvSpPr>
          <p:cNvPr id="9" name="Google Shape;65;p14"/>
          <p:cNvSpPr txBox="1"/>
          <p:nvPr/>
        </p:nvSpPr>
        <p:spPr>
          <a:xfrm>
            <a:off x="109855" y="3338195"/>
            <a:ext cx="8963660" cy="891540"/>
          </a:xfrm>
          <a:prstGeom prst="rect">
            <a:avLst/>
          </a:prstGeom>
          <a:noFill/>
          <a:ln>
            <a:noFill/>
          </a:ln>
        </p:spPr>
        <p:txBody>
          <a:bodyPr spcFirstLastPara="1" wrap="square" lIns="91425" tIns="91425" rIns="91425" bIns="91425" anchor="t" anchorCtr="0">
            <a:noAutofit/>
          </a:bodyPr>
          <a:p>
            <a:pPr marL="0" marR="0" lvl="0" indent="0" algn="l" rtl="0">
              <a:lnSpc>
                <a:spcPct val="100000"/>
              </a:lnSpc>
              <a:buClr>
                <a:srgbClr val="000000"/>
              </a:buClr>
              <a:buSzPts val="1400"/>
              <a:buFont typeface="Arial" panose="020B0604020202020204"/>
              <a:buNone/>
            </a:pP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3) </a:t>
            </a: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The answer of multiplication is called __________.</a:t>
            </a:r>
            <a:endPar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buClr>
                <a:srgbClr val="000000"/>
              </a:buClr>
              <a:buSzPts val="1400"/>
              <a:buFont typeface="Arial" panose="020B0604020202020204"/>
              <a:buNone/>
            </a:pP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 (difference / product).</a:t>
            </a:r>
            <a:endPar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buClr>
                <a:srgbClr val="000000"/>
              </a:buClr>
              <a:buSzPts val="1400"/>
              <a:buFont typeface="Arial" panose="020B0604020202020204"/>
              <a:buNone/>
            </a:pP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           </a:t>
            </a:r>
            <a:endParaRPr lang="en-US" sz="2400" b="1" i="0" u="none" strike="noStrike" cap="none" dirty="0">
              <a:solidFill>
                <a:schemeClr val="tx1"/>
              </a:solidFill>
              <a:effectLst/>
              <a:latin typeface="Arial" panose="020B0604020202020204" pitchFamily="34" charset="0"/>
              <a:ea typeface="Calibri" panose="020F0502020204030204"/>
              <a:cs typeface="Arial" panose="020B0604020202020204" pitchFamily="34" charset="0"/>
              <a:sym typeface="+mn-ea"/>
            </a:endParaRPr>
          </a:p>
        </p:txBody>
      </p:sp>
      <p:sp>
        <p:nvSpPr>
          <p:cNvPr id="17" name="Google Shape;64;p14"/>
          <p:cNvSpPr txBox="1"/>
          <p:nvPr/>
        </p:nvSpPr>
        <p:spPr>
          <a:xfrm>
            <a:off x="227850" y="152750"/>
            <a:ext cx="8688300" cy="741444"/>
          </a:xfrm>
          <a:prstGeom prst="rect">
            <a:avLst/>
          </a:prstGeom>
          <a:noFill/>
          <a:ln>
            <a:noFill/>
          </a:ln>
        </p:spPr>
        <p:txBody>
          <a:bodyPr spcFirstLastPara="1" wrap="square" lIns="91425" tIns="91425" rIns="91425" bIns="91425" anchor="t" anchorCtr="0">
            <a:noAutofit/>
          </a:bodyPr>
          <a:p>
            <a:pPr>
              <a:buSzPts val="1800"/>
            </a:pPr>
            <a:r>
              <a:rPr lang="en-US" altLang="en-GB" sz="2200" b="1" dirty="0">
                <a:solidFill>
                  <a:srgbClr val="FF0000"/>
                </a:solidFill>
                <a:latin typeface="Calibri" panose="020F0502020204030204" charset="0"/>
                <a:cs typeface="Calibri" panose="020F0502020204030204" charset="0"/>
                <a:sym typeface="+mn-ea"/>
              </a:rPr>
              <a:t>CH - 5 MULTIPLICATION, CH - 6 DIVISION</a:t>
            </a:r>
            <a:endParaRPr lang="en-US" altLang="en-GB" sz="2200" b="1" dirty="0">
              <a:solidFill>
                <a:srgbClr val="FF0000"/>
              </a:solidFill>
              <a:latin typeface="Calibri" panose="020F0502020204030204" charset="0"/>
              <a:cs typeface="Calibri" panose="020F0502020204030204" charset="0"/>
              <a:sym typeface="+mn-ea"/>
            </a:endParaRPr>
          </a:p>
          <a:p>
            <a:pPr>
              <a:buSzPts val="1800"/>
            </a:pPr>
            <a:r>
              <a:rPr lang="en-US" sz="2200" b="1" dirty="0">
                <a:latin typeface="Calibri" panose="020F0502020204030204" charset="0"/>
                <a:cs typeface="Calibri" panose="020F0502020204030204" charset="0"/>
                <a:sym typeface="+mn-ea"/>
              </a:rPr>
              <a:t>REVISION WORK 3</a:t>
            </a:r>
            <a:r>
              <a:rPr lang="en-US" sz="2200" b="1" dirty="0">
                <a:latin typeface="Calibri" panose="020F0502020204030204" charset="0"/>
                <a:cs typeface="Calibri" panose="020F0502020204030204" charset="0"/>
                <a:sym typeface="Arial" panose="020B0604020202020204"/>
              </a:rPr>
              <a:t>          </a:t>
            </a:r>
            <a:endParaRPr lang="en-US" sz="2200" b="1" i="0" u="none" strike="noStrike" cap="none" dirty="0">
              <a:solidFill>
                <a:srgbClr val="000000"/>
              </a:solidFill>
              <a:latin typeface="Calibri" panose="020F0502020204030204" charset="0"/>
              <a:cs typeface="Calibri" panose="020F0502020204030204" charset="0"/>
              <a:sym typeface="Arial" panose="020B0604020202020204"/>
            </a:endParaRPr>
          </a:p>
        </p:txBody>
      </p:sp>
    </p:spTree>
  </p:cSld>
  <p:clrMapOvr>
    <a:masterClrMapping/>
  </p:clrMapOvr>
  <p:transition>
    <p:spli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nodeType="clickEffect">
                                  <p:stCondLst>
                                    <p:cond delay="0"/>
                                  </p:stCondLst>
                                  <p:iterate type="lt">
                                    <p:tmPct val="10000"/>
                                  </p:iterate>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4"/>
                                        </p:tgtEl>
                                        <p:attrNameLst>
                                          <p:attrName>ppt_y</p:attrName>
                                        </p:attrNameLst>
                                      </p:cBhvr>
                                      <p:tavLst>
                                        <p:tav tm="0">
                                          <p:val>
                                            <p:strVal val="#ppt_y"/>
                                          </p:val>
                                        </p:tav>
                                        <p:tav tm="100000">
                                          <p:val>
                                            <p:strVal val="#ppt_y"/>
                                          </p:val>
                                        </p:tav>
                                      </p:tavLst>
                                    </p:anim>
                                    <p:anim calcmode="lin" valueType="num">
                                      <p:cBhvr>
                                        <p:cTn id="9" dur="500" fill="hold"/>
                                        <p:tgtEl>
                                          <p:spTgt spid="4"/>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4"/>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4"/>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nodeType="clickEffect">
                                  <p:stCondLst>
                                    <p:cond delay="0"/>
                                  </p:stCondLst>
                                  <p:iterate type="lt">
                                    <p:tmPct val="10000"/>
                                  </p:iterate>
                                  <p:childTnLst>
                                    <p:set>
                                      <p:cBhvr>
                                        <p:cTn id="15" dur="1" fill="hold">
                                          <p:stCondLst>
                                            <p:cond delay="0"/>
                                          </p:stCondLst>
                                        </p:cTn>
                                        <p:tgtEl>
                                          <p:spTgt spid="1048599">
                                            <p:txEl>
                                              <p:pRg st="0" end="0"/>
                                            </p:txEl>
                                          </p:spTgt>
                                        </p:tgtEl>
                                        <p:attrNameLst>
                                          <p:attrName>style.visibility</p:attrName>
                                        </p:attrNameLst>
                                      </p:cBhvr>
                                      <p:to>
                                        <p:strVal val="visible"/>
                                      </p:to>
                                    </p:set>
                                    <p:anim calcmode="lin" valueType="num">
                                      <p:cBhvr>
                                        <p:cTn id="16" dur="500" fill="hold"/>
                                        <p:tgtEl>
                                          <p:spTgt spid="1048599">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1048599">
                                            <p:txEl>
                                              <p:pRg st="0" end="0"/>
                                            </p:txEl>
                                          </p:spTgt>
                                        </p:tgtEl>
                                        <p:attrNameLst>
                                          <p:attrName>ppt_y</p:attrName>
                                        </p:attrNameLst>
                                      </p:cBhvr>
                                      <p:tavLst>
                                        <p:tav tm="0">
                                          <p:val>
                                            <p:strVal val="#ppt_y"/>
                                          </p:val>
                                        </p:tav>
                                        <p:tav tm="100000">
                                          <p:val>
                                            <p:strVal val="#ppt_y"/>
                                          </p:val>
                                        </p:tav>
                                      </p:tavLst>
                                    </p:anim>
                                    <p:anim calcmode="lin" valueType="num">
                                      <p:cBhvr>
                                        <p:cTn id="18" dur="500" fill="hold"/>
                                        <p:tgtEl>
                                          <p:spTgt spid="1048599">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1048599">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1048599">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41" presetClass="entr" presetSubtype="0" fill="hold" nodeType="clickEffect">
                                  <p:stCondLst>
                                    <p:cond delay="0"/>
                                  </p:stCondLst>
                                  <p:iterate type="lt">
                                    <p:tmPct val="10000"/>
                                  </p:iterate>
                                  <p:childTnLst>
                                    <p:set>
                                      <p:cBhvr>
                                        <p:cTn id="24" dur="1" fill="hold">
                                          <p:stCondLst>
                                            <p:cond delay="0"/>
                                          </p:stCondLst>
                                        </p:cTn>
                                        <p:tgtEl>
                                          <p:spTgt spid="2">
                                            <p:txEl>
                                              <p:pRg st="0" end="0"/>
                                            </p:txEl>
                                          </p:spTgt>
                                        </p:tgtEl>
                                        <p:attrNameLst>
                                          <p:attrName>style.visibility</p:attrName>
                                        </p:attrNameLst>
                                      </p:cBhvr>
                                      <p:to>
                                        <p:strVal val="visible"/>
                                      </p:to>
                                    </p:set>
                                    <p:anim calcmode="lin" valueType="num">
                                      <p:cBhvr>
                                        <p:cTn id="25" dur="500" fill="hold"/>
                                        <p:tgtEl>
                                          <p:spTgt spid="2">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26" dur="500" fill="hold"/>
                                        <p:tgtEl>
                                          <p:spTgt spid="2">
                                            <p:txEl>
                                              <p:pRg st="0" end="0"/>
                                            </p:txEl>
                                          </p:spTgt>
                                        </p:tgtEl>
                                        <p:attrNameLst>
                                          <p:attrName>ppt_y</p:attrName>
                                        </p:attrNameLst>
                                      </p:cBhvr>
                                      <p:tavLst>
                                        <p:tav tm="0">
                                          <p:val>
                                            <p:strVal val="#ppt_y"/>
                                          </p:val>
                                        </p:tav>
                                        <p:tav tm="100000">
                                          <p:val>
                                            <p:strVal val="#ppt_y"/>
                                          </p:val>
                                        </p:tav>
                                      </p:tavLst>
                                    </p:anim>
                                    <p:anim calcmode="lin" valueType="num">
                                      <p:cBhvr>
                                        <p:cTn id="27" dur="500" fill="hold"/>
                                        <p:tgtEl>
                                          <p:spTgt spid="2">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8" dur="500" fill="hold"/>
                                        <p:tgtEl>
                                          <p:spTgt spid="2">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9" dur="500" tmFilter="0,0; .5, 1; 1, 1"/>
                                        <p:tgtEl>
                                          <p:spTgt spid="2">
                                            <p:txEl>
                                              <p:pRg st="0" end="0"/>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41" presetClass="entr" presetSubtype="0" fill="hold" nodeType="clickEffect">
                                  <p:stCondLst>
                                    <p:cond delay="0"/>
                                  </p:stCondLst>
                                  <p:iterate type="lt">
                                    <p:tmPct val="10000"/>
                                  </p:iterate>
                                  <p:childTnLst>
                                    <p:set>
                                      <p:cBhvr>
                                        <p:cTn id="33" dur="1" fill="hold">
                                          <p:stCondLst>
                                            <p:cond delay="0"/>
                                          </p:stCondLst>
                                        </p:cTn>
                                        <p:tgtEl>
                                          <p:spTgt spid="2">
                                            <p:txEl>
                                              <p:pRg st="1" end="1"/>
                                            </p:txEl>
                                          </p:spTgt>
                                        </p:tgtEl>
                                        <p:attrNameLst>
                                          <p:attrName>style.visibility</p:attrName>
                                        </p:attrNameLst>
                                      </p:cBhvr>
                                      <p:to>
                                        <p:strVal val="visible"/>
                                      </p:to>
                                    </p:set>
                                    <p:anim calcmode="lin" valueType="num">
                                      <p:cBhvr>
                                        <p:cTn id="34" dur="500" fill="hold"/>
                                        <p:tgtEl>
                                          <p:spTgt spid="2">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35" dur="500" fill="hold"/>
                                        <p:tgtEl>
                                          <p:spTgt spid="2">
                                            <p:txEl>
                                              <p:pRg st="1" end="1"/>
                                            </p:txEl>
                                          </p:spTgt>
                                        </p:tgtEl>
                                        <p:attrNameLst>
                                          <p:attrName>ppt_y</p:attrName>
                                        </p:attrNameLst>
                                      </p:cBhvr>
                                      <p:tavLst>
                                        <p:tav tm="0">
                                          <p:val>
                                            <p:strVal val="#ppt_y"/>
                                          </p:val>
                                        </p:tav>
                                        <p:tav tm="100000">
                                          <p:val>
                                            <p:strVal val="#ppt_y"/>
                                          </p:val>
                                        </p:tav>
                                      </p:tavLst>
                                    </p:anim>
                                    <p:anim calcmode="lin" valueType="num">
                                      <p:cBhvr>
                                        <p:cTn id="36" dur="500" fill="hold"/>
                                        <p:tgtEl>
                                          <p:spTgt spid="2">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7" dur="500" fill="hold"/>
                                        <p:tgtEl>
                                          <p:spTgt spid="2">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8" dur="500" tmFilter="0,0; .5, 1; 1, 1"/>
                                        <p:tgtEl>
                                          <p:spTgt spid="2">
                                            <p:txEl>
                                              <p:pRg st="1" end="1"/>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41" presetClass="entr" presetSubtype="0" fill="hold" nodeType="clickEffect">
                                  <p:stCondLst>
                                    <p:cond delay="0"/>
                                  </p:stCondLst>
                                  <p:iterate type="lt">
                                    <p:tmPct val="10000"/>
                                  </p:iterate>
                                  <p:childTnLst>
                                    <p:set>
                                      <p:cBhvr>
                                        <p:cTn id="42" dur="1" fill="hold">
                                          <p:stCondLst>
                                            <p:cond delay="0"/>
                                          </p:stCondLst>
                                        </p:cTn>
                                        <p:tgtEl>
                                          <p:spTgt spid="9">
                                            <p:txEl>
                                              <p:pRg st="0" end="0"/>
                                            </p:txEl>
                                          </p:spTgt>
                                        </p:tgtEl>
                                        <p:attrNameLst>
                                          <p:attrName>style.visibility</p:attrName>
                                        </p:attrNameLst>
                                      </p:cBhvr>
                                      <p:to>
                                        <p:strVal val="visible"/>
                                      </p:to>
                                    </p:set>
                                    <p:anim calcmode="lin" valueType="num">
                                      <p:cBhvr>
                                        <p:cTn id="43" dur="500" fill="hold"/>
                                        <p:tgtEl>
                                          <p:spTgt spid="9">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44" dur="500" fill="hold"/>
                                        <p:tgtEl>
                                          <p:spTgt spid="9">
                                            <p:txEl>
                                              <p:pRg st="0" end="0"/>
                                            </p:txEl>
                                          </p:spTgt>
                                        </p:tgtEl>
                                        <p:attrNameLst>
                                          <p:attrName>ppt_y</p:attrName>
                                        </p:attrNameLst>
                                      </p:cBhvr>
                                      <p:tavLst>
                                        <p:tav tm="0">
                                          <p:val>
                                            <p:strVal val="#ppt_y"/>
                                          </p:val>
                                        </p:tav>
                                        <p:tav tm="100000">
                                          <p:val>
                                            <p:strVal val="#ppt_y"/>
                                          </p:val>
                                        </p:tav>
                                      </p:tavLst>
                                    </p:anim>
                                    <p:anim calcmode="lin" valueType="num">
                                      <p:cBhvr>
                                        <p:cTn id="45" dur="500" fill="hold"/>
                                        <p:tgtEl>
                                          <p:spTgt spid="9">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46" dur="500" fill="hold"/>
                                        <p:tgtEl>
                                          <p:spTgt spid="9">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47" dur="500" tmFilter="0,0; .5, 1; 1, 1"/>
                                        <p:tgtEl>
                                          <p:spTgt spid="9">
                                            <p:txEl>
                                              <p:pRg st="0" end="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41" presetClass="entr" presetSubtype="0" fill="hold" nodeType="clickEffect">
                                  <p:stCondLst>
                                    <p:cond delay="0"/>
                                  </p:stCondLst>
                                  <p:iterate type="lt">
                                    <p:tmPct val="10000"/>
                                  </p:iterate>
                                  <p:childTnLst>
                                    <p:set>
                                      <p:cBhvr>
                                        <p:cTn id="51" dur="1" fill="hold">
                                          <p:stCondLst>
                                            <p:cond delay="0"/>
                                          </p:stCondLst>
                                        </p:cTn>
                                        <p:tgtEl>
                                          <p:spTgt spid="9">
                                            <p:txEl>
                                              <p:pRg st="1" end="1"/>
                                            </p:txEl>
                                          </p:spTgt>
                                        </p:tgtEl>
                                        <p:attrNameLst>
                                          <p:attrName>style.visibility</p:attrName>
                                        </p:attrNameLst>
                                      </p:cBhvr>
                                      <p:to>
                                        <p:strVal val="visible"/>
                                      </p:to>
                                    </p:set>
                                    <p:anim calcmode="lin" valueType="num">
                                      <p:cBhvr>
                                        <p:cTn id="52" dur="500" fill="hold"/>
                                        <p:tgtEl>
                                          <p:spTgt spid="9">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53" dur="500" fill="hold"/>
                                        <p:tgtEl>
                                          <p:spTgt spid="9">
                                            <p:txEl>
                                              <p:pRg st="1" end="1"/>
                                            </p:txEl>
                                          </p:spTgt>
                                        </p:tgtEl>
                                        <p:attrNameLst>
                                          <p:attrName>ppt_y</p:attrName>
                                        </p:attrNameLst>
                                      </p:cBhvr>
                                      <p:tavLst>
                                        <p:tav tm="0">
                                          <p:val>
                                            <p:strVal val="#ppt_y"/>
                                          </p:val>
                                        </p:tav>
                                        <p:tav tm="100000">
                                          <p:val>
                                            <p:strVal val="#ppt_y"/>
                                          </p:val>
                                        </p:tav>
                                      </p:tavLst>
                                    </p:anim>
                                    <p:anim calcmode="lin" valueType="num">
                                      <p:cBhvr>
                                        <p:cTn id="54" dur="500" fill="hold"/>
                                        <p:tgtEl>
                                          <p:spTgt spid="9">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55" dur="500" fill="hold"/>
                                        <p:tgtEl>
                                          <p:spTgt spid="9">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56" dur="500" tmFilter="0,0; .5, 1; 1, 1"/>
                                        <p:tgtEl>
                                          <p:spTgt spid="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2097157" name="Google Shape;63;p14"/>
          <p:cNvPicPr preferRelativeResize="0"/>
          <p:nvPr/>
        </p:nvPicPr>
        <p:blipFill rotWithShape="1">
          <a:blip r:embed="rId1"/>
          <a:srcRect/>
          <a:stretch>
            <a:fillRect/>
          </a:stretch>
        </p:blipFill>
        <p:spPr>
          <a:xfrm>
            <a:off x="7725345" y="152950"/>
            <a:ext cx="1232526" cy="611875"/>
          </a:xfrm>
          <a:prstGeom prst="rect">
            <a:avLst/>
          </a:prstGeom>
          <a:noFill/>
          <a:ln>
            <a:noFill/>
          </a:ln>
        </p:spPr>
      </p:pic>
      <p:sp>
        <p:nvSpPr>
          <p:cNvPr id="8" name="Google Shape;65;p14"/>
          <p:cNvSpPr txBox="1"/>
          <p:nvPr/>
        </p:nvSpPr>
        <p:spPr>
          <a:xfrm>
            <a:off x="90170" y="1306830"/>
            <a:ext cx="8963660" cy="906780"/>
          </a:xfrm>
          <a:prstGeom prst="rect">
            <a:avLst/>
          </a:prstGeom>
          <a:noFill/>
          <a:ln>
            <a:noFill/>
          </a:ln>
        </p:spPr>
        <p:txBody>
          <a:bodyPr spcFirstLastPara="1" wrap="square" lIns="91425" tIns="91425" rIns="91425" bIns="91425" anchor="t" anchorCtr="0">
            <a:noAutofit/>
          </a:bodyPr>
          <a:p>
            <a:pPr marL="0" marR="0" lvl="0" indent="0" algn="l" rtl="0">
              <a:lnSpc>
                <a:spcPct val="100000"/>
              </a:lnSpc>
              <a:buClr>
                <a:srgbClr val="000000"/>
              </a:buClr>
              <a:buSzPts val="1400"/>
              <a:buFont typeface="Arial" panose="020B0604020202020204"/>
              <a:buNone/>
            </a:pP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4) The symbol or sign of  divis</a:t>
            </a: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ion is  ______. ( x / ÷)</a:t>
            </a:r>
            <a:endPar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buClr>
                <a:srgbClr val="000000"/>
              </a:buClr>
              <a:buSzPts val="1400"/>
              <a:buFont typeface="Arial" panose="020B0604020202020204"/>
              <a:buNone/>
            </a:pP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           </a:t>
            </a:r>
            <a:endParaRPr lang="en-US" sz="2400" b="1" i="0" u="none" strike="noStrike" cap="none" dirty="0">
              <a:solidFill>
                <a:schemeClr val="tx1"/>
              </a:solidFill>
              <a:effectLst/>
              <a:latin typeface="Arial" panose="020B0604020202020204" pitchFamily="34" charset="0"/>
              <a:ea typeface="Calibri" panose="020F0502020204030204"/>
              <a:cs typeface="Arial" panose="020B0604020202020204" pitchFamily="34" charset="0"/>
              <a:sym typeface="+mn-ea"/>
            </a:endParaRPr>
          </a:p>
        </p:txBody>
      </p:sp>
      <p:sp>
        <p:nvSpPr>
          <p:cNvPr id="9" name="Google Shape;65;p14"/>
          <p:cNvSpPr txBox="1"/>
          <p:nvPr/>
        </p:nvSpPr>
        <p:spPr>
          <a:xfrm>
            <a:off x="90170" y="2289810"/>
            <a:ext cx="8963660" cy="929640"/>
          </a:xfrm>
          <a:prstGeom prst="rect">
            <a:avLst/>
          </a:prstGeom>
          <a:noFill/>
          <a:ln>
            <a:noFill/>
          </a:ln>
        </p:spPr>
        <p:txBody>
          <a:bodyPr spcFirstLastPara="1" wrap="square" lIns="91425" tIns="91425" rIns="91425" bIns="91425" anchor="t" anchorCtr="0">
            <a:noAutofit/>
          </a:bodyPr>
          <a:p>
            <a:pPr marL="0" marR="0" lvl="0" indent="0" algn="l" rtl="0">
              <a:lnSpc>
                <a:spcPct val="100000"/>
              </a:lnSpc>
              <a:buClr>
                <a:srgbClr val="000000"/>
              </a:buClr>
              <a:buSzPts val="1400"/>
              <a:buFont typeface="Arial" panose="020B0604020202020204"/>
              <a:buNone/>
            </a:pP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5) </a:t>
            </a: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The number by which we divide is called </a:t>
            </a: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 _____________.</a:t>
            </a:r>
            <a:endPar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buClr>
                <a:srgbClr val="000000"/>
              </a:buClr>
              <a:buSzPts val="1400"/>
              <a:buFont typeface="Arial" panose="020B0604020202020204"/>
              <a:buNone/>
            </a:pP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 (divisor / dividend)</a:t>
            </a:r>
            <a:endPar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buClr>
                <a:srgbClr val="000000"/>
              </a:buClr>
              <a:buSzPts val="1400"/>
              <a:buFont typeface="Arial" panose="020B0604020202020204"/>
              <a:buNone/>
            </a:pP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           </a:t>
            </a:r>
            <a:endParaRPr lang="en-US" sz="2400" b="1" i="0" u="none" strike="noStrike" cap="none" dirty="0">
              <a:solidFill>
                <a:schemeClr val="tx1"/>
              </a:solidFill>
              <a:effectLst/>
              <a:latin typeface="Arial" panose="020B0604020202020204" pitchFamily="34" charset="0"/>
              <a:ea typeface="Calibri" panose="020F0502020204030204"/>
              <a:cs typeface="Arial" panose="020B0604020202020204" pitchFamily="34" charset="0"/>
              <a:sym typeface="+mn-ea"/>
            </a:endParaRPr>
          </a:p>
        </p:txBody>
      </p:sp>
      <p:sp>
        <p:nvSpPr>
          <p:cNvPr id="10" name="Google Shape;65;p14"/>
          <p:cNvSpPr txBox="1"/>
          <p:nvPr/>
        </p:nvSpPr>
        <p:spPr>
          <a:xfrm>
            <a:off x="90170" y="3449320"/>
            <a:ext cx="8963660" cy="929640"/>
          </a:xfrm>
          <a:prstGeom prst="rect">
            <a:avLst/>
          </a:prstGeom>
          <a:noFill/>
          <a:ln>
            <a:noFill/>
          </a:ln>
        </p:spPr>
        <p:txBody>
          <a:bodyPr spcFirstLastPara="1" wrap="square" lIns="91425" tIns="91425" rIns="91425" bIns="91425" anchor="t" anchorCtr="0">
            <a:noAutofit/>
          </a:bodyPr>
          <a:p>
            <a:pPr marL="0" marR="0" lvl="0" indent="0" algn="l" rtl="0">
              <a:lnSpc>
                <a:spcPct val="100000"/>
              </a:lnSpc>
              <a:buClr>
                <a:srgbClr val="000000"/>
              </a:buClr>
              <a:buSzPts val="1400"/>
              <a:buFont typeface="Arial" panose="020B0604020202020204"/>
              <a:buNone/>
            </a:pP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6) Lattice multiplication is also called  __________ </a:t>
            </a: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multiplication. (Chinese / American)</a:t>
            </a: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            </a:t>
            </a:r>
            <a:endParaRPr lang="en-US" sz="2400" b="1" i="0" u="none" strike="noStrike" cap="none" dirty="0">
              <a:solidFill>
                <a:schemeClr val="tx1"/>
              </a:solidFill>
              <a:effectLst/>
              <a:latin typeface="Arial" panose="020B0604020202020204" pitchFamily="34" charset="0"/>
              <a:ea typeface="Calibri" panose="020F0502020204030204"/>
              <a:cs typeface="Arial" panose="020B0604020202020204" pitchFamily="34" charset="0"/>
              <a:sym typeface="+mn-ea"/>
            </a:endParaRPr>
          </a:p>
        </p:txBody>
      </p:sp>
      <p:sp>
        <p:nvSpPr>
          <p:cNvPr id="17" name="Google Shape;64;p14"/>
          <p:cNvSpPr txBox="1"/>
          <p:nvPr/>
        </p:nvSpPr>
        <p:spPr>
          <a:xfrm>
            <a:off x="227850" y="152750"/>
            <a:ext cx="8688300" cy="741444"/>
          </a:xfrm>
          <a:prstGeom prst="rect">
            <a:avLst/>
          </a:prstGeom>
          <a:noFill/>
          <a:ln>
            <a:noFill/>
          </a:ln>
        </p:spPr>
        <p:txBody>
          <a:bodyPr spcFirstLastPara="1" wrap="square" lIns="91425" tIns="91425" rIns="91425" bIns="91425" anchor="t" anchorCtr="0">
            <a:noAutofit/>
          </a:bodyPr>
          <a:p>
            <a:pPr>
              <a:buSzPts val="1800"/>
            </a:pPr>
            <a:r>
              <a:rPr lang="en-US" altLang="en-GB" sz="2200" b="1" dirty="0">
                <a:solidFill>
                  <a:srgbClr val="FF0000"/>
                </a:solidFill>
                <a:latin typeface="Calibri" panose="020F0502020204030204" charset="0"/>
                <a:cs typeface="Calibri" panose="020F0502020204030204" charset="0"/>
                <a:sym typeface="+mn-ea"/>
              </a:rPr>
              <a:t>CH - 5 MULTIPLICATION, CH - 6 DIVISION</a:t>
            </a:r>
            <a:endParaRPr lang="en-US" altLang="en-GB" sz="2200" b="1" dirty="0">
              <a:solidFill>
                <a:srgbClr val="FF0000"/>
              </a:solidFill>
              <a:latin typeface="Calibri" panose="020F0502020204030204" charset="0"/>
              <a:cs typeface="Calibri" panose="020F0502020204030204" charset="0"/>
              <a:sym typeface="+mn-ea"/>
            </a:endParaRPr>
          </a:p>
          <a:p>
            <a:pPr>
              <a:buSzPts val="1800"/>
            </a:pPr>
            <a:r>
              <a:rPr lang="en-US" sz="2200" b="1" dirty="0">
                <a:latin typeface="Calibri" panose="020F0502020204030204" charset="0"/>
                <a:cs typeface="Calibri" panose="020F0502020204030204" charset="0"/>
                <a:sym typeface="+mn-ea"/>
              </a:rPr>
              <a:t>REVISION WORK 3</a:t>
            </a:r>
            <a:r>
              <a:rPr lang="en-US" sz="2200" b="1" dirty="0">
                <a:latin typeface="Calibri" panose="020F0502020204030204" charset="0"/>
                <a:cs typeface="Calibri" panose="020F0502020204030204" charset="0"/>
                <a:sym typeface="Arial" panose="020B0604020202020204"/>
              </a:rPr>
              <a:t>          </a:t>
            </a:r>
            <a:endParaRPr lang="en-US" sz="2200" b="1" i="0" u="none" strike="noStrike" cap="none" dirty="0">
              <a:solidFill>
                <a:srgbClr val="000000"/>
              </a:solidFill>
              <a:latin typeface="Calibri" panose="020F0502020204030204" charset="0"/>
              <a:cs typeface="Calibri" panose="020F0502020204030204" charset="0"/>
              <a:sym typeface="Arial" panose="020B0604020202020204"/>
            </a:endParaRPr>
          </a:p>
        </p:txBody>
      </p:sp>
    </p:spTree>
  </p:cSld>
  <p:clrMapOvr>
    <a:masterClrMapping/>
  </p:clrMapOvr>
  <p:transition>
    <p:spli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nodeType="clickEffect">
                                  <p:stCondLst>
                                    <p:cond delay="0"/>
                                  </p:stCondLst>
                                  <p:iterate type="lt">
                                    <p:tmPct val="10000"/>
                                  </p:iterate>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p:cTn id="7" dur="500" fill="hold"/>
                                        <p:tgtEl>
                                          <p:spTgt spid="8">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8">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8">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8">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8">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nodeType="clickEffect">
                                  <p:stCondLst>
                                    <p:cond delay="0"/>
                                  </p:stCondLst>
                                  <p:iterate type="lt">
                                    <p:tmPct val="10000"/>
                                  </p:iterate>
                                  <p:childTnLst>
                                    <p:set>
                                      <p:cBhvr>
                                        <p:cTn id="15" dur="1" fill="hold">
                                          <p:stCondLst>
                                            <p:cond delay="0"/>
                                          </p:stCondLst>
                                        </p:cTn>
                                        <p:tgtEl>
                                          <p:spTgt spid="9">
                                            <p:txEl>
                                              <p:pRg st="0" end="0"/>
                                            </p:txEl>
                                          </p:spTgt>
                                        </p:tgtEl>
                                        <p:attrNameLst>
                                          <p:attrName>style.visibility</p:attrName>
                                        </p:attrNameLst>
                                      </p:cBhvr>
                                      <p:to>
                                        <p:strVal val="visible"/>
                                      </p:to>
                                    </p:set>
                                    <p:anim calcmode="lin" valueType="num">
                                      <p:cBhvr>
                                        <p:cTn id="16" dur="500" fill="hold"/>
                                        <p:tgtEl>
                                          <p:spTgt spid="9">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9">
                                            <p:txEl>
                                              <p:pRg st="0" end="0"/>
                                            </p:txEl>
                                          </p:spTgt>
                                        </p:tgtEl>
                                        <p:attrNameLst>
                                          <p:attrName>ppt_y</p:attrName>
                                        </p:attrNameLst>
                                      </p:cBhvr>
                                      <p:tavLst>
                                        <p:tav tm="0">
                                          <p:val>
                                            <p:strVal val="#ppt_y"/>
                                          </p:val>
                                        </p:tav>
                                        <p:tav tm="100000">
                                          <p:val>
                                            <p:strVal val="#ppt_y"/>
                                          </p:val>
                                        </p:tav>
                                      </p:tavLst>
                                    </p:anim>
                                    <p:anim calcmode="lin" valueType="num">
                                      <p:cBhvr>
                                        <p:cTn id="18" dur="500" fill="hold"/>
                                        <p:tgtEl>
                                          <p:spTgt spid="9">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9">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9">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41" presetClass="entr" presetSubtype="0" fill="hold" nodeType="clickEffect">
                                  <p:stCondLst>
                                    <p:cond delay="0"/>
                                  </p:stCondLst>
                                  <p:iterate type="lt">
                                    <p:tmPct val="10000"/>
                                  </p:iterate>
                                  <p:childTnLst>
                                    <p:set>
                                      <p:cBhvr>
                                        <p:cTn id="24" dur="1" fill="hold">
                                          <p:stCondLst>
                                            <p:cond delay="0"/>
                                          </p:stCondLst>
                                        </p:cTn>
                                        <p:tgtEl>
                                          <p:spTgt spid="9">
                                            <p:txEl>
                                              <p:pRg st="1" end="1"/>
                                            </p:txEl>
                                          </p:spTgt>
                                        </p:tgtEl>
                                        <p:attrNameLst>
                                          <p:attrName>style.visibility</p:attrName>
                                        </p:attrNameLst>
                                      </p:cBhvr>
                                      <p:to>
                                        <p:strVal val="visible"/>
                                      </p:to>
                                    </p:set>
                                    <p:anim calcmode="lin" valueType="num">
                                      <p:cBhvr>
                                        <p:cTn id="25" dur="500" fill="hold"/>
                                        <p:tgtEl>
                                          <p:spTgt spid="9">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26" dur="500" fill="hold"/>
                                        <p:tgtEl>
                                          <p:spTgt spid="9">
                                            <p:txEl>
                                              <p:pRg st="1" end="1"/>
                                            </p:txEl>
                                          </p:spTgt>
                                        </p:tgtEl>
                                        <p:attrNameLst>
                                          <p:attrName>ppt_y</p:attrName>
                                        </p:attrNameLst>
                                      </p:cBhvr>
                                      <p:tavLst>
                                        <p:tav tm="0">
                                          <p:val>
                                            <p:strVal val="#ppt_y"/>
                                          </p:val>
                                        </p:tav>
                                        <p:tav tm="100000">
                                          <p:val>
                                            <p:strVal val="#ppt_y"/>
                                          </p:val>
                                        </p:tav>
                                      </p:tavLst>
                                    </p:anim>
                                    <p:anim calcmode="lin" valueType="num">
                                      <p:cBhvr>
                                        <p:cTn id="27" dur="500" fill="hold"/>
                                        <p:tgtEl>
                                          <p:spTgt spid="9">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8" dur="500" fill="hold"/>
                                        <p:tgtEl>
                                          <p:spTgt spid="9">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9" dur="500" tmFilter="0,0; .5, 1; 1, 1"/>
                                        <p:tgtEl>
                                          <p:spTgt spid="9">
                                            <p:txEl>
                                              <p:pRg st="1" end="1"/>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41" presetClass="entr" presetSubtype="0" fill="hold" nodeType="clickEffect">
                                  <p:stCondLst>
                                    <p:cond delay="0"/>
                                  </p:stCondLst>
                                  <p:iterate type="lt">
                                    <p:tmPct val="10000"/>
                                  </p:iterate>
                                  <p:childTnLst>
                                    <p:set>
                                      <p:cBhvr>
                                        <p:cTn id="33" dur="1" fill="hold">
                                          <p:stCondLst>
                                            <p:cond delay="0"/>
                                          </p:stCondLst>
                                        </p:cTn>
                                        <p:tgtEl>
                                          <p:spTgt spid="10">
                                            <p:txEl>
                                              <p:pRg st="0" end="0"/>
                                            </p:txEl>
                                          </p:spTgt>
                                        </p:tgtEl>
                                        <p:attrNameLst>
                                          <p:attrName>style.visibility</p:attrName>
                                        </p:attrNameLst>
                                      </p:cBhvr>
                                      <p:to>
                                        <p:strVal val="visible"/>
                                      </p:to>
                                    </p:set>
                                    <p:anim calcmode="lin" valueType="num">
                                      <p:cBhvr>
                                        <p:cTn id="34" dur="500" fill="hold"/>
                                        <p:tgtEl>
                                          <p:spTgt spid="10">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35" dur="500" fill="hold"/>
                                        <p:tgtEl>
                                          <p:spTgt spid="10">
                                            <p:txEl>
                                              <p:pRg st="0" end="0"/>
                                            </p:txEl>
                                          </p:spTgt>
                                        </p:tgtEl>
                                        <p:attrNameLst>
                                          <p:attrName>ppt_y</p:attrName>
                                        </p:attrNameLst>
                                      </p:cBhvr>
                                      <p:tavLst>
                                        <p:tav tm="0">
                                          <p:val>
                                            <p:strVal val="#ppt_y"/>
                                          </p:val>
                                        </p:tav>
                                        <p:tav tm="100000">
                                          <p:val>
                                            <p:strVal val="#ppt_y"/>
                                          </p:val>
                                        </p:tav>
                                      </p:tavLst>
                                    </p:anim>
                                    <p:anim calcmode="lin" valueType="num">
                                      <p:cBhvr>
                                        <p:cTn id="36" dur="500" fill="hold"/>
                                        <p:tgtEl>
                                          <p:spTgt spid="10">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7" dur="500" fill="hold"/>
                                        <p:tgtEl>
                                          <p:spTgt spid="10">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8" dur="500" tmFilter="0,0; .5, 1; 1, 1"/>
                                        <p:tgtEl>
                                          <p:spTgt spid="1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1"/>
          <a:srcRect/>
          <a:stretch>
            <a:fillRect/>
          </a:stretch>
        </p:blipFill>
        <p:spPr>
          <a:xfrm>
            <a:off x="7648510" y="152950"/>
            <a:ext cx="1232526" cy="611875"/>
          </a:xfrm>
          <a:prstGeom prst="rect">
            <a:avLst/>
          </a:prstGeom>
          <a:noFill/>
          <a:ln>
            <a:noFill/>
          </a:ln>
        </p:spPr>
      </p:pic>
      <p:sp>
        <p:nvSpPr>
          <p:cNvPr id="3" name="Rectangles 2"/>
          <p:cNvSpPr/>
          <p:nvPr/>
        </p:nvSpPr>
        <p:spPr>
          <a:xfrm>
            <a:off x="429260" y="2242185"/>
            <a:ext cx="1834515" cy="536575"/>
          </a:xfrm>
          <a:prstGeom prst="rect">
            <a:avLst/>
          </a:prstGeom>
          <a:noFill/>
          <a:ln w="19050">
            <a:noFill/>
          </a:ln>
          <a:extLst>
            <a:ext uri="{909E8E84-426E-40DD-AFC4-6F175D3DCCD1}">
              <a14:hiddenFill xmlns:a14="http://schemas.microsoft.com/office/drawing/2010/main">
                <a:solidFill>
                  <a:srgbClr val="F1FC72"/>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400" b="1">
                <a:solidFill>
                  <a:schemeClr val="tx1"/>
                </a:solidFill>
                <a:sym typeface="+mn-ea"/>
              </a:rPr>
              <a:t>a)  328 x 7  </a:t>
            </a:r>
            <a:endParaRPr lang="en-US" sz="2400" b="1">
              <a:solidFill>
                <a:schemeClr val="tx1"/>
              </a:solidFill>
            </a:endParaRPr>
          </a:p>
        </p:txBody>
      </p:sp>
      <p:sp>
        <p:nvSpPr>
          <p:cNvPr id="4" name="Text Box 3"/>
          <p:cNvSpPr txBox="1"/>
          <p:nvPr/>
        </p:nvSpPr>
        <p:spPr>
          <a:xfrm>
            <a:off x="286385" y="897890"/>
            <a:ext cx="2124075" cy="521970"/>
          </a:xfrm>
          <a:prstGeom prst="rect">
            <a:avLst/>
          </a:prstGeom>
          <a:noFill/>
        </p:spPr>
        <p:txBody>
          <a:bodyPr wrap="square" rtlCol="0" anchor="t">
            <a:spAutoFit/>
          </a:bodyPr>
          <a:p>
            <a:r>
              <a:rPr lang="en-US" sz="2800" b="1" dirty="0">
                <a:solidFill>
                  <a:schemeClr val="tx1"/>
                </a:solidFill>
                <a:effectLst/>
                <a:sym typeface="+mn-ea"/>
              </a:rPr>
              <a:t>C) Solve :</a:t>
            </a:r>
            <a:endParaRPr lang="en-US" sz="2800" b="1" dirty="0">
              <a:solidFill>
                <a:schemeClr val="tx1"/>
              </a:solidFill>
              <a:effectLst/>
              <a:sym typeface="+mn-ea"/>
            </a:endParaRPr>
          </a:p>
        </p:txBody>
      </p:sp>
      <p:sp>
        <p:nvSpPr>
          <p:cNvPr id="5" name="Google Shape;64;p14"/>
          <p:cNvSpPr txBox="1"/>
          <p:nvPr/>
        </p:nvSpPr>
        <p:spPr>
          <a:xfrm>
            <a:off x="227850" y="152750"/>
            <a:ext cx="8688300" cy="741444"/>
          </a:xfrm>
          <a:prstGeom prst="rect">
            <a:avLst/>
          </a:prstGeom>
          <a:noFill/>
          <a:ln>
            <a:noFill/>
          </a:ln>
        </p:spPr>
        <p:txBody>
          <a:bodyPr spcFirstLastPara="1" wrap="square" lIns="91425" tIns="91425" rIns="91425" bIns="91425" anchor="t" anchorCtr="0">
            <a:noAutofit/>
          </a:bodyPr>
          <a:p>
            <a:pPr>
              <a:buSzPts val="1800"/>
            </a:pPr>
            <a:r>
              <a:rPr lang="en-US" altLang="en-GB" sz="2200" b="1" dirty="0">
                <a:solidFill>
                  <a:srgbClr val="FF0000"/>
                </a:solidFill>
                <a:latin typeface="Calibri" panose="020F0502020204030204" charset="0"/>
                <a:cs typeface="Calibri" panose="020F0502020204030204" charset="0"/>
                <a:sym typeface="+mn-ea"/>
              </a:rPr>
              <a:t>CH - 5 MULTIPLICATION, CH - 6 DIVISION</a:t>
            </a:r>
            <a:endParaRPr lang="en-US" altLang="en-GB" sz="2200" b="1" dirty="0">
              <a:solidFill>
                <a:srgbClr val="FF0000"/>
              </a:solidFill>
              <a:latin typeface="Calibri" panose="020F0502020204030204" charset="0"/>
              <a:cs typeface="Calibri" panose="020F0502020204030204" charset="0"/>
              <a:sym typeface="+mn-ea"/>
            </a:endParaRPr>
          </a:p>
          <a:p>
            <a:pPr>
              <a:buSzPts val="1800"/>
            </a:pPr>
            <a:r>
              <a:rPr lang="en-US" sz="2200" b="1" dirty="0">
                <a:latin typeface="Calibri" panose="020F0502020204030204" charset="0"/>
                <a:cs typeface="Calibri" panose="020F0502020204030204" charset="0"/>
                <a:sym typeface="+mn-ea"/>
              </a:rPr>
              <a:t>REVISION WORK 3</a:t>
            </a:r>
            <a:r>
              <a:rPr lang="en-US" sz="2200" b="1" dirty="0">
                <a:latin typeface="Calibri" panose="020F0502020204030204" charset="0"/>
                <a:cs typeface="Calibri" panose="020F0502020204030204" charset="0"/>
                <a:sym typeface="Arial" panose="020B0604020202020204"/>
              </a:rPr>
              <a:t>          </a:t>
            </a:r>
            <a:endParaRPr lang="en-US" sz="2200" b="1" i="0" u="none" strike="noStrike" cap="none" dirty="0">
              <a:solidFill>
                <a:srgbClr val="000000"/>
              </a:solidFill>
              <a:latin typeface="Calibri" panose="020F0502020204030204" charset="0"/>
              <a:cs typeface="Calibri" panose="020F0502020204030204" charset="0"/>
              <a:sym typeface="Arial" panose="020B0604020202020204"/>
            </a:endParaRPr>
          </a:p>
        </p:txBody>
      </p:sp>
      <p:sp>
        <p:nvSpPr>
          <p:cNvPr id="29" name="Rectangle 2"/>
          <p:cNvSpPr/>
          <p:nvPr/>
        </p:nvSpPr>
        <p:spPr>
          <a:xfrm>
            <a:off x="429260" y="1462405"/>
            <a:ext cx="4232275" cy="35433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r>
              <a:rPr lang="en-US" sz="2400" b="1" dirty="0">
                <a:solidFill>
                  <a:schemeClr val="tx1"/>
                </a:solidFill>
              </a:rPr>
              <a:t>1) Multiply the following. </a:t>
            </a:r>
            <a:endParaRPr lang="en-IN" sz="2400" b="1" dirty="0">
              <a:solidFill>
                <a:schemeClr val="tx1"/>
              </a:solidFill>
            </a:endParaRPr>
          </a:p>
        </p:txBody>
      </p:sp>
      <p:sp>
        <p:nvSpPr>
          <p:cNvPr id="10" name="Rectangles 9"/>
          <p:cNvSpPr/>
          <p:nvPr/>
        </p:nvSpPr>
        <p:spPr>
          <a:xfrm>
            <a:off x="3028950" y="2242185"/>
            <a:ext cx="1834515" cy="536575"/>
          </a:xfrm>
          <a:prstGeom prst="rect">
            <a:avLst/>
          </a:prstGeom>
          <a:noFill/>
          <a:ln w="19050">
            <a:noFill/>
          </a:ln>
          <a:extLst>
            <a:ext uri="{909E8E84-426E-40DD-AFC4-6F175D3DCCD1}">
              <a14:hiddenFill xmlns:a14="http://schemas.microsoft.com/office/drawing/2010/main">
                <a:solidFill>
                  <a:srgbClr val="F1FC72"/>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400" b="1">
                <a:solidFill>
                  <a:schemeClr val="tx1"/>
                </a:solidFill>
                <a:sym typeface="+mn-ea"/>
              </a:rPr>
              <a:t>b)  1398 x 4  </a:t>
            </a:r>
            <a:endParaRPr lang="en-US" sz="2400" b="1">
              <a:solidFill>
                <a:schemeClr val="tx1"/>
              </a:solidFill>
            </a:endParaRPr>
          </a:p>
        </p:txBody>
      </p:sp>
      <p:sp>
        <p:nvSpPr>
          <p:cNvPr id="2" name="Rectangle 2"/>
          <p:cNvSpPr/>
          <p:nvPr/>
        </p:nvSpPr>
        <p:spPr>
          <a:xfrm>
            <a:off x="429260" y="3095625"/>
            <a:ext cx="4232275" cy="35433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r>
              <a:rPr lang="en-US" sz="2400" b="1" dirty="0">
                <a:solidFill>
                  <a:schemeClr val="tx1"/>
                </a:solidFill>
              </a:rPr>
              <a:t>2) Divide the following. </a:t>
            </a:r>
            <a:endParaRPr lang="en-IN" sz="2400" b="1" dirty="0">
              <a:solidFill>
                <a:schemeClr val="tx1"/>
              </a:solidFill>
            </a:endParaRPr>
          </a:p>
        </p:txBody>
      </p:sp>
      <p:sp>
        <p:nvSpPr>
          <p:cNvPr id="7" name="Rectangles 6"/>
          <p:cNvSpPr/>
          <p:nvPr/>
        </p:nvSpPr>
        <p:spPr>
          <a:xfrm>
            <a:off x="487680" y="3761105"/>
            <a:ext cx="1971040" cy="536575"/>
          </a:xfrm>
          <a:prstGeom prst="rect">
            <a:avLst/>
          </a:prstGeom>
          <a:noFill/>
          <a:ln w="19050">
            <a:noFill/>
          </a:ln>
          <a:extLst>
            <a:ext uri="{909E8E84-426E-40DD-AFC4-6F175D3DCCD1}">
              <a14:hiddenFill xmlns:a14="http://schemas.microsoft.com/office/drawing/2010/main">
                <a:solidFill>
                  <a:srgbClr val="F1FC72"/>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400" b="1">
                <a:solidFill>
                  <a:schemeClr val="tx1"/>
                </a:solidFill>
                <a:sym typeface="+mn-ea"/>
              </a:rPr>
              <a:t>a) </a:t>
            </a:r>
            <a:r>
              <a:rPr lang="en-US" sz="2400" b="1">
                <a:solidFill>
                  <a:schemeClr val="tx1"/>
                </a:solidFill>
                <a:latin typeface="Arial" panose="020B0604020202020204" pitchFamily="34" charset="0"/>
                <a:cs typeface="Arial" panose="020B0604020202020204" pitchFamily="34" charset="0"/>
                <a:sym typeface="+mn-ea"/>
              </a:rPr>
              <a:t>4614  ÷  6</a:t>
            </a:r>
            <a:r>
              <a:rPr lang="en-US" sz="2400" b="1">
                <a:solidFill>
                  <a:schemeClr val="tx1"/>
                </a:solidFill>
                <a:sym typeface="+mn-ea"/>
              </a:rPr>
              <a:t> </a:t>
            </a:r>
            <a:endParaRPr lang="en-US" sz="2400" b="1">
              <a:solidFill>
                <a:schemeClr val="tx1"/>
              </a:solidFill>
            </a:endParaRPr>
          </a:p>
        </p:txBody>
      </p:sp>
      <p:sp>
        <p:nvSpPr>
          <p:cNvPr id="8" name="Rectangles 7"/>
          <p:cNvSpPr/>
          <p:nvPr/>
        </p:nvSpPr>
        <p:spPr>
          <a:xfrm>
            <a:off x="3028950" y="3761105"/>
            <a:ext cx="1834515" cy="536575"/>
          </a:xfrm>
          <a:prstGeom prst="rect">
            <a:avLst/>
          </a:prstGeom>
          <a:noFill/>
          <a:ln w="19050">
            <a:noFill/>
          </a:ln>
          <a:extLst>
            <a:ext uri="{909E8E84-426E-40DD-AFC4-6F175D3DCCD1}">
              <a14:hiddenFill xmlns:a14="http://schemas.microsoft.com/office/drawing/2010/main">
                <a:solidFill>
                  <a:srgbClr val="F1FC72"/>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400" b="1">
                <a:solidFill>
                  <a:schemeClr val="tx1"/>
                </a:solidFill>
                <a:sym typeface="+mn-ea"/>
              </a:rPr>
              <a:t>b) </a:t>
            </a:r>
            <a:r>
              <a:rPr lang="en-US" sz="2400" b="1">
                <a:solidFill>
                  <a:schemeClr val="tx1"/>
                </a:solidFill>
                <a:latin typeface="Arial" panose="020B0604020202020204" pitchFamily="34" charset="0"/>
                <a:cs typeface="Arial" panose="020B0604020202020204" pitchFamily="34" charset="0"/>
                <a:sym typeface="+mn-ea"/>
              </a:rPr>
              <a:t>9107 ÷ 7</a:t>
            </a:r>
            <a:r>
              <a:rPr lang="en-US" sz="2400" b="1">
                <a:solidFill>
                  <a:schemeClr val="tx1"/>
                </a:solidFill>
                <a:sym typeface="+mn-ea"/>
              </a:rPr>
              <a:t>  </a:t>
            </a:r>
            <a:endParaRPr lang="en-US" sz="2400" b="1">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4"/>
                                        </p:tgtEl>
                                        <p:attrNameLst>
                                          <p:attrName>ppt_y</p:attrName>
                                        </p:attrNameLst>
                                      </p:cBhvr>
                                      <p:tavLst>
                                        <p:tav tm="0">
                                          <p:val>
                                            <p:strVal val="#ppt_y"/>
                                          </p:val>
                                        </p:tav>
                                        <p:tav tm="100000">
                                          <p:val>
                                            <p:strVal val="#ppt_y"/>
                                          </p:val>
                                        </p:tav>
                                      </p:tavLst>
                                    </p:anim>
                                    <p:anim calcmode="lin" valueType="num">
                                      <p:cBhvr>
                                        <p:cTn id="9" dur="500" fill="hold"/>
                                        <p:tgtEl>
                                          <p:spTgt spid="4"/>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4"/>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4"/>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29"/>
                                        </p:tgtEl>
                                        <p:attrNameLst>
                                          <p:attrName>style.visibility</p:attrName>
                                        </p:attrNameLst>
                                      </p:cBhvr>
                                      <p:to>
                                        <p:strVal val="visible"/>
                                      </p:to>
                                    </p:set>
                                    <p:anim calcmode="lin" valueType="num">
                                      <p:cBhvr>
                                        <p:cTn id="16" dur="500" fill="hold"/>
                                        <p:tgtEl>
                                          <p:spTgt spid="29"/>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29"/>
                                        </p:tgtEl>
                                        <p:attrNameLst>
                                          <p:attrName>ppt_y</p:attrName>
                                        </p:attrNameLst>
                                      </p:cBhvr>
                                      <p:tavLst>
                                        <p:tav tm="0">
                                          <p:val>
                                            <p:strVal val="#ppt_y"/>
                                          </p:val>
                                        </p:tav>
                                        <p:tav tm="100000">
                                          <p:val>
                                            <p:strVal val="#ppt_y"/>
                                          </p:val>
                                        </p:tav>
                                      </p:tavLst>
                                    </p:anim>
                                    <p:anim calcmode="lin" valueType="num">
                                      <p:cBhvr>
                                        <p:cTn id="18" dur="500" fill="hold"/>
                                        <p:tgtEl>
                                          <p:spTgt spid="29"/>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29"/>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29"/>
                                        </p:tgtEl>
                                      </p:cBhvr>
                                    </p:animEffect>
                                  </p:childTnLst>
                                </p:cTn>
                              </p:par>
                            </p:childTnLst>
                          </p:cTn>
                        </p:par>
                      </p:childTnLst>
                    </p:cTn>
                  </p:par>
                  <p:par>
                    <p:cTn id="21" fill="hold">
                      <p:stCondLst>
                        <p:cond delay="indefinite"/>
                      </p:stCondLst>
                      <p:childTnLst>
                        <p:par>
                          <p:cTn id="22" fill="hold">
                            <p:stCondLst>
                              <p:cond delay="0"/>
                            </p:stCondLst>
                            <p:childTnLst>
                              <p:par>
                                <p:cTn id="23" presetID="41" presetClass="entr" presetSubtype="0" fill="hold" grpId="0" nodeType="clickEffect">
                                  <p:stCondLst>
                                    <p:cond delay="0"/>
                                  </p:stCondLst>
                                  <p:iterate type="lt">
                                    <p:tmPct val="10000"/>
                                  </p:iterate>
                                  <p:childTnLst>
                                    <p:set>
                                      <p:cBhvr>
                                        <p:cTn id="24" dur="1000" fill="hold">
                                          <p:stCondLst>
                                            <p:cond delay="0"/>
                                          </p:stCondLst>
                                        </p:cTn>
                                        <p:tgtEl>
                                          <p:spTgt spid="3"/>
                                        </p:tgtEl>
                                        <p:attrNameLst>
                                          <p:attrName>style.visibility</p:attrName>
                                        </p:attrNameLst>
                                      </p:cBhvr>
                                      <p:to>
                                        <p:strVal val="visible"/>
                                      </p:to>
                                    </p:set>
                                    <p:anim calcmode="lin" valueType="num">
                                      <p:cBhvr>
                                        <p:cTn id="25" dur="1000" fill="hold"/>
                                        <p:tgtEl>
                                          <p:spTgt spid="3"/>
                                        </p:tgtEl>
                                        <p:attrNameLst>
                                          <p:attrName>ppt_x</p:attrName>
                                        </p:attrNameLst>
                                      </p:cBhvr>
                                      <p:tavLst>
                                        <p:tav tm="0">
                                          <p:val>
                                            <p:strVal val="#ppt_x"/>
                                          </p:val>
                                        </p:tav>
                                        <p:tav tm="50000">
                                          <p:val>
                                            <p:strVal val="#ppt_x+.1"/>
                                          </p:val>
                                        </p:tav>
                                        <p:tav tm="100000">
                                          <p:val>
                                            <p:strVal val="#ppt_x"/>
                                          </p:val>
                                        </p:tav>
                                      </p:tavLst>
                                    </p:anim>
                                    <p:anim calcmode="lin" valueType="num">
                                      <p:cBhvr>
                                        <p:cTn id="26" dur="1000" fill="hold"/>
                                        <p:tgtEl>
                                          <p:spTgt spid="3"/>
                                        </p:tgtEl>
                                        <p:attrNameLst>
                                          <p:attrName>ppt_y</p:attrName>
                                        </p:attrNameLst>
                                      </p:cBhvr>
                                      <p:tavLst>
                                        <p:tav tm="0">
                                          <p:val>
                                            <p:strVal val="#ppt_y"/>
                                          </p:val>
                                        </p:tav>
                                        <p:tav tm="100000">
                                          <p:val>
                                            <p:strVal val="#ppt_y"/>
                                          </p:val>
                                        </p:tav>
                                      </p:tavLst>
                                    </p:anim>
                                    <p:anim calcmode="lin" valueType="num">
                                      <p:cBhvr>
                                        <p:cTn id="27" dur="1000" fill="hold"/>
                                        <p:tgtEl>
                                          <p:spTgt spid="3"/>
                                        </p:tgtEl>
                                        <p:attrNameLst>
                                          <p:attrName>ppt_h</p:attrName>
                                        </p:attrNameLst>
                                      </p:cBhvr>
                                      <p:tavLst>
                                        <p:tav tm="0">
                                          <p:val>
                                            <p:strVal val="#ppt_h/10"/>
                                          </p:val>
                                        </p:tav>
                                        <p:tav tm="50000">
                                          <p:val>
                                            <p:strVal val="#ppt_h+.01"/>
                                          </p:val>
                                        </p:tav>
                                        <p:tav tm="100000">
                                          <p:val>
                                            <p:strVal val="#ppt_h"/>
                                          </p:val>
                                        </p:tav>
                                      </p:tavLst>
                                    </p:anim>
                                    <p:anim calcmode="lin" valueType="num">
                                      <p:cBhvr>
                                        <p:cTn id="28" dur="1000" fill="hold"/>
                                        <p:tgtEl>
                                          <p:spTgt spid="3"/>
                                        </p:tgtEl>
                                        <p:attrNameLst>
                                          <p:attrName>ppt_w</p:attrName>
                                        </p:attrNameLst>
                                      </p:cBhvr>
                                      <p:tavLst>
                                        <p:tav tm="0">
                                          <p:val>
                                            <p:strVal val="#ppt_w/10"/>
                                          </p:val>
                                        </p:tav>
                                        <p:tav tm="50000">
                                          <p:val>
                                            <p:strVal val="#ppt_w+.01"/>
                                          </p:val>
                                        </p:tav>
                                        <p:tav tm="100000">
                                          <p:val>
                                            <p:strVal val="#ppt_w"/>
                                          </p:val>
                                        </p:tav>
                                      </p:tavLst>
                                    </p:anim>
                                    <p:animEffect transition="in" filter="fade">
                                      <p:cBhvr>
                                        <p:cTn id="29" dur="1000" tmFilter="0,0; .5, 1; 1, 1"/>
                                        <p:tgtEl>
                                          <p:spTgt spid="3"/>
                                        </p:tgtEl>
                                      </p:cBhvr>
                                    </p:animEffect>
                                  </p:childTnLst>
                                </p:cTn>
                              </p:par>
                            </p:childTnLst>
                          </p:cTn>
                        </p:par>
                      </p:childTnLst>
                    </p:cTn>
                  </p:par>
                  <p:par>
                    <p:cTn id="30" fill="hold">
                      <p:stCondLst>
                        <p:cond delay="indefinite"/>
                      </p:stCondLst>
                      <p:childTnLst>
                        <p:par>
                          <p:cTn id="31" fill="hold">
                            <p:stCondLst>
                              <p:cond delay="0"/>
                            </p:stCondLst>
                            <p:childTnLst>
                              <p:par>
                                <p:cTn id="32" presetID="41" presetClass="entr" presetSubtype="0" fill="hold" grpId="0" nodeType="clickEffect">
                                  <p:stCondLst>
                                    <p:cond delay="0"/>
                                  </p:stCondLst>
                                  <p:iterate type="lt">
                                    <p:tmPct val="10000"/>
                                  </p:iterate>
                                  <p:childTnLst>
                                    <p:set>
                                      <p:cBhvr>
                                        <p:cTn id="33" dur="1000" fill="hold">
                                          <p:stCondLst>
                                            <p:cond delay="0"/>
                                          </p:stCondLst>
                                        </p:cTn>
                                        <p:tgtEl>
                                          <p:spTgt spid="10"/>
                                        </p:tgtEl>
                                        <p:attrNameLst>
                                          <p:attrName>style.visibility</p:attrName>
                                        </p:attrNameLst>
                                      </p:cBhvr>
                                      <p:to>
                                        <p:strVal val="visible"/>
                                      </p:to>
                                    </p:set>
                                    <p:anim calcmode="lin" valueType="num">
                                      <p:cBhvr>
                                        <p:cTn id="34" dur="1000" fill="hold"/>
                                        <p:tgtEl>
                                          <p:spTgt spid="10"/>
                                        </p:tgtEl>
                                        <p:attrNameLst>
                                          <p:attrName>ppt_x</p:attrName>
                                        </p:attrNameLst>
                                      </p:cBhvr>
                                      <p:tavLst>
                                        <p:tav tm="0">
                                          <p:val>
                                            <p:strVal val="#ppt_x"/>
                                          </p:val>
                                        </p:tav>
                                        <p:tav tm="50000">
                                          <p:val>
                                            <p:strVal val="#ppt_x+.1"/>
                                          </p:val>
                                        </p:tav>
                                        <p:tav tm="100000">
                                          <p:val>
                                            <p:strVal val="#ppt_x"/>
                                          </p:val>
                                        </p:tav>
                                      </p:tavLst>
                                    </p:anim>
                                    <p:anim calcmode="lin" valueType="num">
                                      <p:cBhvr>
                                        <p:cTn id="35" dur="1000" fill="hold"/>
                                        <p:tgtEl>
                                          <p:spTgt spid="10"/>
                                        </p:tgtEl>
                                        <p:attrNameLst>
                                          <p:attrName>ppt_y</p:attrName>
                                        </p:attrNameLst>
                                      </p:cBhvr>
                                      <p:tavLst>
                                        <p:tav tm="0">
                                          <p:val>
                                            <p:strVal val="#ppt_y"/>
                                          </p:val>
                                        </p:tav>
                                        <p:tav tm="100000">
                                          <p:val>
                                            <p:strVal val="#ppt_y"/>
                                          </p:val>
                                        </p:tav>
                                      </p:tavLst>
                                    </p:anim>
                                    <p:anim calcmode="lin" valueType="num">
                                      <p:cBhvr>
                                        <p:cTn id="36" dur="1000" fill="hold"/>
                                        <p:tgtEl>
                                          <p:spTgt spid="10"/>
                                        </p:tgtEl>
                                        <p:attrNameLst>
                                          <p:attrName>ppt_h</p:attrName>
                                        </p:attrNameLst>
                                      </p:cBhvr>
                                      <p:tavLst>
                                        <p:tav tm="0">
                                          <p:val>
                                            <p:strVal val="#ppt_h/10"/>
                                          </p:val>
                                        </p:tav>
                                        <p:tav tm="50000">
                                          <p:val>
                                            <p:strVal val="#ppt_h+.01"/>
                                          </p:val>
                                        </p:tav>
                                        <p:tav tm="100000">
                                          <p:val>
                                            <p:strVal val="#ppt_h"/>
                                          </p:val>
                                        </p:tav>
                                      </p:tavLst>
                                    </p:anim>
                                    <p:anim calcmode="lin" valueType="num">
                                      <p:cBhvr>
                                        <p:cTn id="37" dur="1000" fill="hold"/>
                                        <p:tgtEl>
                                          <p:spTgt spid="10"/>
                                        </p:tgtEl>
                                        <p:attrNameLst>
                                          <p:attrName>ppt_w</p:attrName>
                                        </p:attrNameLst>
                                      </p:cBhvr>
                                      <p:tavLst>
                                        <p:tav tm="0">
                                          <p:val>
                                            <p:strVal val="#ppt_w/10"/>
                                          </p:val>
                                        </p:tav>
                                        <p:tav tm="50000">
                                          <p:val>
                                            <p:strVal val="#ppt_w+.01"/>
                                          </p:val>
                                        </p:tav>
                                        <p:tav tm="100000">
                                          <p:val>
                                            <p:strVal val="#ppt_w"/>
                                          </p:val>
                                        </p:tav>
                                      </p:tavLst>
                                    </p:anim>
                                    <p:animEffect transition="in" filter="fade">
                                      <p:cBhvr>
                                        <p:cTn id="38" dur="1000" tmFilter="0,0; .5, 1; 1, 1"/>
                                        <p:tgtEl>
                                          <p:spTgt spid="10"/>
                                        </p:tgtEl>
                                      </p:cBhvr>
                                    </p:animEffect>
                                  </p:childTnLst>
                                </p:cTn>
                              </p:par>
                            </p:childTnLst>
                          </p:cTn>
                        </p:par>
                      </p:childTnLst>
                    </p:cTn>
                  </p:par>
                  <p:par>
                    <p:cTn id="39" fill="hold">
                      <p:stCondLst>
                        <p:cond delay="indefinite"/>
                      </p:stCondLst>
                      <p:childTnLst>
                        <p:par>
                          <p:cTn id="40" fill="hold">
                            <p:stCondLst>
                              <p:cond delay="0"/>
                            </p:stCondLst>
                            <p:childTnLst>
                              <p:par>
                                <p:cTn id="41" presetID="41" presetClass="entr" presetSubtype="0" fill="hold" grpId="0" nodeType="clickEffect">
                                  <p:stCondLst>
                                    <p:cond delay="0"/>
                                  </p:stCondLst>
                                  <p:iterate type="lt">
                                    <p:tmPct val="10000"/>
                                  </p:iterate>
                                  <p:childTnLst>
                                    <p:set>
                                      <p:cBhvr>
                                        <p:cTn id="42" dur="1" fill="hold">
                                          <p:stCondLst>
                                            <p:cond delay="0"/>
                                          </p:stCondLst>
                                        </p:cTn>
                                        <p:tgtEl>
                                          <p:spTgt spid="2"/>
                                        </p:tgtEl>
                                        <p:attrNameLst>
                                          <p:attrName>style.visibility</p:attrName>
                                        </p:attrNameLst>
                                      </p:cBhvr>
                                      <p:to>
                                        <p:strVal val="visible"/>
                                      </p:to>
                                    </p:set>
                                    <p:anim calcmode="lin" valueType="num">
                                      <p:cBhvr>
                                        <p:cTn id="43" dur="5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44" dur="500" fill="hold"/>
                                        <p:tgtEl>
                                          <p:spTgt spid="2"/>
                                        </p:tgtEl>
                                        <p:attrNameLst>
                                          <p:attrName>ppt_y</p:attrName>
                                        </p:attrNameLst>
                                      </p:cBhvr>
                                      <p:tavLst>
                                        <p:tav tm="0">
                                          <p:val>
                                            <p:strVal val="#ppt_y"/>
                                          </p:val>
                                        </p:tav>
                                        <p:tav tm="100000">
                                          <p:val>
                                            <p:strVal val="#ppt_y"/>
                                          </p:val>
                                        </p:tav>
                                      </p:tavLst>
                                    </p:anim>
                                    <p:anim calcmode="lin" valueType="num">
                                      <p:cBhvr>
                                        <p:cTn id="45" dur="5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46" dur="5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47" dur="500" tmFilter="0,0; .5, 1; 1, 1"/>
                                        <p:tgtEl>
                                          <p:spTgt spid="2"/>
                                        </p:tgtEl>
                                      </p:cBhvr>
                                    </p:animEffect>
                                  </p:childTnLst>
                                </p:cTn>
                              </p:par>
                            </p:childTnLst>
                          </p:cTn>
                        </p:par>
                      </p:childTnLst>
                    </p:cTn>
                  </p:par>
                  <p:par>
                    <p:cTn id="48" fill="hold">
                      <p:stCondLst>
                        <p:cond delay="indefinite"/>
                      </p:stCondLst>
                      <p:childTnLst>
                        <p:par>
                          <p:cTn id="49" fill="hold">
                            <p:stCondLst>
                              <p:cond delay="0"/>
                            </p:stCondLst>
                            <p:childTnLst>
                              <p:par>
                                <p:cTn id="50" presetID="41" presetClass="entr" presetSubtype="0" fill="hold" grpId="0" nodeType="clickEffect">
                                  <p:stCondLst>
                                    <p:cond delay="0"/>
                                  </p:stCondLst>
                                  <p:iterate type="lt">
                                    <p:tmPct val="10000"/>
                                  </p:iterate>
                                  <p:childTnLst>
                                    <p:set>
                                      <p:cBhvr>
                                        <p:cTn id="51" dur="1000" fill="hold">
                                          <p:stCondLst>
                                            <p:cond delay="0"/>
                                          </p:stCondLst>
                                        </p:cTn>
                                        <p:tgtEl>
                                          <p:spTgt spid="7"/>
                                        </p:tgtEl>
                                        <p:attrNameLst>
                                          <p:attrName>style.visibility</p:attrName>
                                        </p:attrNameLst>
                                      </p:cBhvr>
                                      <p:to>
                                        <p:strVal val="visible"/>
                                      </p:to>
                                    </p:set>
                                    <p:anim calcmode="lin" valueType="num">
                                      <p:cBhvr>
                                        <p:cTn id="52" dur="1000" fill="hold"/>
                                        <p:tgtEl>
                                          <p:spTgt spid="7"/>
                                        </p:tgtEl>
                                        <p:attrNameLst>
                                          <p:attrName>ppt_x</p:attrName>
                                        </p:attrNameLst>
                                      </p:cBhvr>
                                      <p:tavLst>
                                        <p:tav tm="0">
                                          <p:val>
                                            <p:strVal val="#ppt_x"/>
                                          </p:val>
                                        </p:tav>
                                        <p:tav tm="50000">
                                          <p:val>
                                            <p:strVal val="#ppt_x+.1"/>
                                          </p:val>
                                        </p:tav>
                                        <p:tav tm="100000">
                                          <p:val>
                                            <p:strVal val="#ppt_x"/>
                                          </p:val>
                                        </p:tav>
                                      </p:tavLst>
                                    </p:anim>
                                    <p:anim calcmode="lin" valueType="num">
                                      <p:cBhvr>
                                        <p:cTn id="53" dur="1000" fill="hold"/>
                                        <p:tgtEl>
                                          <p:spTgt spid="7"/>
                                        </p:tgtEl>
                                        <p:attrNameLst>
                                          <p:attrName>ppt_y</p:attrName>
                                        </p:attrNameLst>
                                      </p:cBhvr>
                                      <p:tavLst>
                                        <p:tav tm="0">
                                          <p:val>
                                            <p:strVal val="#ppt_y"/>
                                          </p:val>
                                        </p:tav>
                                        <p:tav tm="100000">
                                          <p:val>
                                            <p:strVal val="#ppt_y"/>
                                          </p:val>
                                        </p:tav>
                                      </p:tavLst>
                                    </p:anim>
                                    <p:anim calcmode="lin" valueType="num">
                                      <p:cBhvr>
                                        <p:cTn id="54" dur="1000" fill="hold"/>
                                        <p:tgtEl>
                                          <p:spTgt spid="7"/>
                                        </p:tgtEl>
                                        <p:attrNameLst>
                                          <p:attrName>ppt_h</p:attrName>
                                        </p:attrNameLst>
                                      </p:cBhvr>
                                      <p:tavLst>
                                        <p:tav tm="0">
                                          <p:val>
                                            <p:strVal val="#ppt_h/10"/>
                                          </p:val>
                                        </p:tav>
                                        <p:tav tm="50000">
                                          <p:val>
                                            <p:strVal val="#ppt_h+.01"/>
                                          </p:val>
                                        </p:tav>
                                        <p:tav tm="100000">
                                          <p:val>
                                            <p:strVal val="#ppt_h"/>
                                          </p:val>
                                        </p:tav>
                                      </p:tavLst>
                                    </p:anim>
                                    <p:anim calcmode="lin" valueType="num">
                                      <p:cBhvr>
                                        <p:cTn id="55" dur="1000" fill="hold"/>
                                        <p:tgtEl>
                                          <p:spTgt spid="7"/>
                                        </p:tgtEl>
                                        <p:attrNameLst>
                                          <p:attrName>ppt_w</p:attrName>
                                        </p:attrNameLst>
                                      </p:cBhvr>
                                      <p:tavLst>
                                        <p:tav tm="0">
                                          <p:val>
                                            <p:strVal val="#ppt_w/10"/>
                                          </p:val>
                                        </p:tav>
                                        <p:tav tm="50000">
                                          <p:val>
                                            <p:strVal val="#ppt_w+.01"/>
                                          </p:val>
                                        </p:tav>
                                        <p:tav tm="100000">
                                          <p:val>
                                            <p:strVal val="#ppt_w"/>
                                          </p:val>
                                        </p:tav>
                                      </p:tavLst>
                                    </p:anim>
                                    <p:animEffect transition="in" filter="fade">
                                      <p:cBhvr>
                                        <p:cTn id="56" dur="1000" tmFilter="0,0; .5, 1; 1, 1"/>
                                        <p:tgtEl>
                                          <p:spTgt spid="7"/>
                                        </p:tgtEl>
                                      </p:cBhvr>
                                    </p:animEffect>
                                  </p:childTnLst>
                                </p:cTn>
                              </p:par>
                            </p:childTnLst>
                          </p:cTn>
                        </p:par>
                      </p:childTnLst>
                    </p:cTn>
                  </p:par>
                  <p:par>
                    <p:cTn id="57" fill="hold">
                      <p:stCondLst>
                        <p:cond delay="indefinite"/>
                      </p:stCondLst>
                      <p:childTnLst>
                        <p:par>
                          <p:cTn id="58" fill="hold">
                            <p:stCondLst>
                              <p:cond delay="0"/>
                            </p:stCondLst>
                            <p:childTnLst>
                              <p:par>
                                <p:cTn id="59" presetID="41" presetClass="entr" presetSubtype="0" fill="hold" grpId="0" nodeType="clickEffect">
                                  <p:stCondLst>
                                    <p:cond delay="0"/>
                                  </p:stCondLst>
                                  <p:iterate type="lt">
                                    <p:tmPct val="10000"/>
                                  </p:iterate>
                                  <p:childTnLst>
                                    <p:set>
                                      <p:cBhvr>
                                        <p:cTn id="60" dur="1000" fill="hold">
                                          <p:stCondLst>
                                            <p:cond delay="0"/>
                                          </p:stCondLst>
                                        </p:cTn>
                                        <p:tgtEl>
                                          <p:spTgt spid="8"/>
                                        </p:tgtEl>
                                        <p:attrNameLst>
                                          <p:attrName>style.visibility</p:attrName>
                                        </p:attrNameLst>
                                      </p:cBhvr>
                                      <p:to>
                                        <p:strVal val="visible"/>
                                      </p:to>
                                    </p:set>
                                    <p:anim calcmode="lin" valueType="num">
                                      <p:cBhvr>
                                        <p:cTn id="61" dur="1000" fill="hold"/>
                                        <p:tgtEl>
                                          <p:spTgt spid="8"/>
                                        </p:tgtEl>
                                        <p:attrNameLst>
                                          <p:attrName>ppt_x</p:attrName>
                                        </p:attrNameLst>
                                      </p:cBhvr>
                                      <p:tavLst>
                                        <p:tav tm="0">
                                          <p:val>
                                            <p:strVal val="#ppt_x"/>
                                          </p:val>
                                        </p:tav>
                                        <p:tav tm="50000">
                                          <p:val>
                                            <p:strVal val="#ppt_x+.1"/>
                                          </p:val>
                                        </p:tav>
                                        <p:tav tm="100000">
                                          <p:val>
                                            <p:strVal val="#ppt_x"/>
                                          </p:val>
                                        </p:tav>
                                      </p:tavLst>
                                    </p:anim>
                                    <p:anim calcmode="lin" valueType="num">
                                      <p:cBhvr>
                                        <p:cTn id="62" dur="1000" fill="hold"/>
                                        <p:tgtEl>
                                          <p:spTgt spid="8"/>
                                        </p:tgtEl>
                                        <p:attrNameLst>
                                          <p:attrName>ppt_y</p:attrName>
                                        </p:attrNameLst>
                                      </p:cBhvr>
                                      <p:tavLst>
                                        <p:tav tm="0">
                                          <p:val>
                                            <p:strVal val="#ppt_y"/>
                                          </p:val>
                                        </p:tav>
                                        <p:tav tm="100000">
                                          <p:val>
                                            <p:strVal val="#ppt_y"/>
                                          </p:val>
                                        </p:tav>
                                      </p:tavLst>
                                    </p:anim>
                                    <p:anim calcmode="lin" valueType="num">
                                      <p:cBhvr>
                                        <p:cTn id="63" dur="1000" fill="hold"/>
                                        <p:tgtEl>
                                          <p:spTgt spid="8"/>
                                        </p:tgtEl>
                                        <p:attrNameLst>
                                          <p:attrName>ppt_h</p:attrName>
                                        </p:attrNameLst>
                                      </p:cBhvr>
                                      <p:tavLst>
                                        <p:tav tm="0">
                                          <p:val>
                                            <p:strVal val="#ppt_h/10"/>
                                          </p:val>
                                        </p:tav>
                                        <p:tav tm="50000">
                                          <p:val>
                                            <p:strVal val="#ppt_h+.01"/>
                                          </p:val>
                                        </p:tav>
                                        <p:tav tm="100000">
                                          <p:val>
                                            <p:strVal val="#ppt_h"/>
                                          </p:val>
                                        </p:tav>
                                      </p:tavLst>
                                    </p:anim>
                                    <p:anim calcmode="lin" valueType="num">
                                      <p:cBhvr>
                                        <p:cTn id="64" dur="1000" fill="hold"/>
                                        <p:tgtEl>
                                          <p:spTgt spid="8"/>
                                        </p:tgtEl>
                                        <p:attrNameLst>
                                          <p:attrName>ppt_w</p:attrName>
                                        </p:attrNameLst>
                                      </p:cBhvr>
                                      <p:tavLst>
                                        <p:tav tm="0">
                                          <p:val>
                                            <p:strVal val="#ppt_w/10"/>
                                          </p:val>
                                        </p:tav>
                                        <p:tav tm="50000">
                                          <p:val>
                                            <p:strVal val="#ppt_w+.01"/>
                                          </p:val>
                                        </p:tav>
                                        <p:tav tm="100000">
                                          <p:val>
                                            <p:strVal val="#ppt_w"/>
                                          </p:val>
                                        </p:tav>
                                      </p:tavLst>
                                    </p:anim>
                                    <p:animEffect transition="in" filter="fade">
                                      <p:cBhvr>
                                        <p:cTn id="65" dur="1000" tmFilter="0,0; .5, 1; 1, 1"/>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ldLvl="0" animBg="1"/>
      <p:bldP spid="29" grpId="0" bldLvl="0" animBg="1"/>
      <p:bldP spid="10" grpId="0" bldLvl="0" animBg="1"/>
      <p:bldP spid="2" grpId="0" bldLvl="0" animBg="1"/>
      <p:bldP spid="7" grpId="0" bldLvl="0" animBg="1"/>
      <p:bldP spid="8" grpId="0" bldLvl="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sp>
        <p:nvSpPr>
          <p:cNvPr id="15" name="Google Shape;65;p14"/>
          <p:cNvSpPr txBox="1"/>
          <p:nvPr/>
        </p:nvSpPr>
        <p:spPr>
          <a:xfrm>
            <a:off x="227965" y="1477010"/>
            <a:ext cx="8783320" cy="457200"/>
          </a:xfrm>
          <a:prstGeom prst="rect">
            <a:avLst/>
          </a:prstGeom>
          <a:noFill/>
          <a:ln>
            <a:noFill/>
          </a:ln>
        </p:spPr>
        <p:txBody>
          <a:bodyPr spcFirstLastPara="1" wrap="square" lIns="91425" tIns="91425" rIns="91425" bIns="91425" anchor="t" anchorCtr="0">
            <a:noAutofit/>
          </a:bodyPr>
          <a:lstStyle/>
          <a:p>
            <a:pPr marL="0" marR="0" lvl="0" indent="0" algn="l" rtl="0">
              <a:lnSpc>
                <a:spcPct val="80000"/>
              </a:lnSpc>
              <a:buClr>
                <a:srgbClr val="000000"/>
              </a:buClr>
              <a:buSzPts val="1400"/>
              <a:buFont typeface="Arial" panose="020B0604020202020204"/>
              <a:buNone/>
            </a:pP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1</a:t>
            </a: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 The number which is multiplied is called _____________.</a:t>
            </a:r>
            <a:endPar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80000"/>
              </a:lnSpc>
              <a:buClr>
                <a:srgbClr val="000000"/>
              </a:buClr>
              <a:buSzPts val="1400"/>
              <a:buFont typeface="Arial" panose="020B0604020202020204"/>
              <a:buNone/>
            </a:pPr>
            <a:endParaRPr lang="en-US" sz="2800" b="1" dirty="0">
              <a:solidFill>
                <a:schemeClr val="tx1"/>
              </a:solidFill>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r>
              <a:rPr lang="en-US" sz="2800" b="1" dirty="0">
                <a:solidFill>
                  <a:schemeClr val="tx1"/>
                </a:solidFill>
                <a:effectLst/>
                <a:latin typeface="Arial" panose="020B0604020202020204" pitchFamily="34" charset="0"/>
                <a:ea typeface="Roboto" panose="02000000000000000000"/>
                <a:cs typeface="Arial" panose="020B0604020202020204" pitchFamily="34" charset="0"/>
                <a:sym typeface="+mn-ea"/>
              </a:rPr>
              <a:t> </a:t>
            </a:r>
            <a:endParaRPr lang="en-US" sz="2000" b="1" dirty="0">
              <a:solidFill>
                <a:schemeClr val="tx1"/>
              </a:solidFill>
              <a:effectLst>
                <a:outerShdw blurRad="38100" dist="19050" dir="2700000" algn="tl" rotWithShape="0">
                  <a:schemeClr val="dk1">
                    <a:alpha val="40000"/>
                  </a:schemeClr>
                </a:outerShdw>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endParaRPr lang="en-US" sz="2000" b="1" dirty="0">
              <a:solidFill>
                <a:schemeClr val="tx1"/>
              </a:solidFill>
              <a:effectLst>
                <a:outerShdw blurRad="38100" dist="19050" dir="2700000" algn="tl" rotWithShape="0">
                  <a:schemeClr val="dk1">
                    <a:alpha val="40000"/>
                  </a:schemeClr>
                </a:outerShdw>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endParaRPr lang="en-US" sz="2000" b="1" i="0" u="none" strike="noStrike" cap="none" dirty="0">
              <a:solidFill>
                <a:schemeClr val="tx1"/>
              </a:solidFill>
              <a:effectLst>
                <a:outerShdw blurRad="38100" dist="19050" dir="2700000" algn="tl" rotWithShape="0">
                  <a:schemeClr val="dk1">
                    <a:alpha val="40000"/>
                  </a:schemeClr>
                </a:outerShdw>
              </a:effectLst>
              <a:latin typeface="Arial" panose="020B0604020202020204" pitchFamily="34" charset="0"/>
              <a:ea typeface="Calibri" panose="020F0502020204030204"/>
              <a:cs typeface="Arial" panose="020B0604020202020204" pitchFamily="34" charset="0"/>
              <a:sym typeface="+mn-ea"/>
            </a:endParaRPr>
          </a:p>
        </p:txBody>
      </p:sp>
      <p:sp>
        <p:nvSpPr>
          <p:cNvPr id="14" name="Google Shape;65;p14"/>
          <p:cNvSpPr txBox="1"/>
          <p:nvPr/>
        </p:nvSpPr>
        <p:spPr>
          <a:xfrm>
            <a:off x="227965" y="2007235"/>
            <a:ext cx="8688070" cy="457200"/>
          </a:xfrm>
          <a:prstGeom prst="rect">
            <a:avLst/>
          </a:prstGeom>
          <a:noFill/>
          <a:ln>
            <a:noFill/>
          </a:ln>
        </p:spPr>
        <p:txBody>
          <a:bodyPr spcFirstLastPara="1" wrap="square" lIns="91425" tIns="91425" rIns="91425" bIns="91425" anchor="t" anchorCtr="0">
            <a:noAutofit/>
          </a:bodyPr>
          <a:lstStyle/>
          <a:p>
            <a:pPr marL="0" marR="0" lvl="0" indent="0" algn="l" rtl="0">
              <a:lnSpc>
                <a:spcPct val="80000"/>
              </a:lnSpc>
              <a:buClr>
                <a:srgbClr val="000000"/>
              </a:buClr>
              <a:buSzPts val="1400"/>
              <a:buFont typeface="Arial" panose="020B0604020202020204"/>
              <a:buNone/>
            </a:pP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2) </a:t>
            </a: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The number which is to be divided is called </a:t>
            </a: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 _________ .</a:t>
            </a:r>
            <a:endPar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80000"/>
              </a:lnSpc>
              <a:buClr>
                <a:srgbClr val="000000"/>
              </a:buClr>
              <a:buSzPts val="1400"/>
              <a:buFont typeface="Arial" panose="020B0604020202020204"/>
              <a:buNone/>
            </a:pPr>
            <a:endParaRPr lang="en-US" sz="2800" b="1" dirty="0">
              <a:solidFill>
                <a:schemeClr val="tx1"/>
              </a:solidFill>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r>
              <a:rPr lang="en-US" sz="2800" b="1" dirty="0">
                <a:solidFill>
                  <a:schemeClr val="tx1"/>
                </a:solidFill>
                <a:effectLst/>
                <a:latin typeface="Arial" panose="020B0604020202020204" pitchFamily="34" charset="0"/>
                <a:ea typeface="Roboto" panose="02000000000000000000"/>
                <a:cs typeface="Arial" panose="020B0604020202020204" pitchFamily="34" charset="0"/>
                <a:sym typeface="+mn-ea"/>
              </a:rPr>
              <a:t> </a:t>
            </a:r>
            <a:endParaRPr lang="en-US" sz="2000" b="1" dirty="0">
              <a:solidFill>
                <a:schemeClr val="tx1"/>
              </a:solidFill>
              <a:effectLst>
                <a:outerShdw blurRad="38100" dist="19050" dir="2700000" algn="tl" rotWithShape="0">
                  <a:schemeClr val="dk1">
                    <a:alpha val="40000"/>
                  </a:schemeClr>
                </a:outerShdw>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endParaRPr lang="en-US" sz="2000" b="1" dirty="0">
              <a:solidFill>
                <a:schemeClr val="tx1"/>
              </a:solidFill>
              <a:effectLst>
                <a:outerShdw blurRad="38100" dist="19050" dir="2700000" algn="tl" rotWithShape="0">
                  <a:schemeClr val="dk1">
                    <a:alpha val="40000"/>
                  </a:schemeClr>
                </a:outerShdw>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endParaRPr lang="en-US" sz="2000" b="1" i="0" u="none" strike="noStrike" cap="none" dirty="0">
              <a:solidFill>
                <a:schemeClr val="tx1"/>
              </a:solidFill>
              <a:effectLst>
                <a:outerShdw blurRad="38100" dist="19050" dir="2700000" algn="tl" rotWithShape="0">
                  <a:schemeClr val="dk1">
                    <a:alpha val="40000"/>
                  </a:schemeClr>
                </a:outerShdw>
              </a:effectLst>
              <a:latin typeface="Arial" panose="020B0604020202020204" pitchFamily="34" charset="0"/>
              <a:ea typeface="Calibri" panose="020F0502020204030204"/>
              <a:cs typeface="Arial" panose="020B0604020202020204" pitchFamily="34" charset="0"/>
              <a:sym typeface="+mn-ea"/>
            </a:endParaRPr>
          </a:p>
        </p:txBody>
      </p:sp>
      <p:sp>
        <p:nvSpPr>
          <p:cNvPr id="1048599" name="Google Shape;65;p14"/>
          <p:cNvSpPr txBox="1"/>
          <p:nvPr/>
        </p:nvSpPr>
        <p:spPr>
          <a:xfrm>
            <a:off x="227965" y="2523490"/>
            <a:ext cx="8494395" cy="457200"/>
          </a:xfrm>
          <a:prstGeom prst="rect">
            <a:avLst/>
          </a:prstGeom>
          <a:noFill/>
          <a:ln>
            <a:noFill/>
          </a:ln>
        </p:spPr>
        <p:txBody>
          <a:bodyPr spcFirstLastPara="1" wrap="square" lIns="91425" tIns="91425" rIns="91425" bIns="91425" anchor="t" anchorCtr="0">
            <a:noAutofit/>
          </a:bodyPr>
          <a:lstStyle/>
          <a:p>
            <a:pPr marL="0" marR="0" lvl="0" indent="0" algn="l" rtl="0">
              <a:lnSpc>
                <a:spcPct val="80000"/>
              </a:lnSpc>
              <a:buClr>
                <a:srgbClr val="000000"/>
              </a:buClr>
              <a:buSzPts val="1400"/>
              <a:buFont typeface="Arial" panose="020B0604020202020204"/>
              <a:buNone/>
            </a:pP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3) </a:t>
            </a: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1346 x 3 = ___________.</a:t>
            </a:r>
            <a:endPar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80000"/>
              </a:lnSpc>
              <a:buClr>
                <a:srgbClr val="000000"/>
              </a:buClr>
              <a:buSzPts val="1400"/>
              <a:buFont typeface="Arial" panose="020B0604020202020204"/>
              <a:buNone/>
            </a:pPr>
            <a:endParaRPr lang="en-US" sz="2800" b="1" dirty="0">
              <a:solidFill>
                <a:schemeClr val="tx1"/>
              </a:solidFill>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r>
              <a:rPr lang="en-US" sz="2800" b="1" dirty="0">
                <a:solidFill>
                  <a:schemeClr val="tx1"/>
                </a:solidFill>
                <a:effectLst/>
                <a:latin typeface="Arial" panose="020B0604020202020204" pitchFamily="34" charset="0"/>
                <a:ea typeface="Roboto" panose="02000000000000000000"/>
                <a:cs typeface="Arial" panose="020B0604020202020204" pitchFamily="34" charset="0"/>
                <a:sym typeface="+mn-ea"/>
              </a:rPr>
              <a:t> </a:t>
            </a:r>
            <a:endParaRPr lang="en-US" sz="2000" b="1" dirty="0">
              <a:solidFill>
                <a:schemeClr val="tx1"/>
              </a:solidFill>
              <a:effectLst>
                <a:outerShdw blurRad="38100" dist="19050" dir="2700000" algn="tl" rotWithShape="0">
                  <a:schemeClr val="dk1">
                    <a:alpha val="40000"/>
                  </a:schemeClr>
                </a:outerShdw>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endParaRPr lang="en-US" sz="2000" b="1" dirty="0">
              <a:solidFill>
                <a:schemeClr val="tx1"/>
              </a:solidFill>
              <a:effectLst>
                <a:outerShdw blurRad="38100" dist="19050" dir="2700000" algn="tl" rotWithShape="0">
                  <a:schemeClr val="dk1">
                    <a:alpha val="40000"/>
                  </a:schemeClr>
                </a:outerShdw>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endParaRPr lang="en-US" sz="2000" b="1" i="0" u="none" strike="noStrike" cap="none" dirty="0">
              <a:solidFill>
                <a:schemeClr val="tx1"/>
              </a:solidFill>
              <a:effectLst>
                <a:outerShdw blurRad="38100" dist="19050" dir="2700000" algn="tl" rotWithShape="0">
                  <a:schemeClr val="dk1">
                    <a:alpha val="40000"/>
                  </a:schemeClr>
                </a:outerShdw>
              </a:effectLst>
              <a:latin typeface="Arial" panose="020B0604020202020204" pitchFamily="34" charset="0"/>
              <a:ea typeface="Calibri" panose="020F0502020204030204"/>
              <a:cs typeface="Arial" panose="020B0604020202020204" pitchFamily="34" charset="0"/>
              <a:sym typeface="+mn-ea"/>
            </a:endParaRPr>
          </a:p>
        </p:txBody>
      </p:sp>
      <p:sp>
        <p:nvSpPr>
          <p:cNvPr id="11" name="Google Shape;65;p14"/>
          <p:cNvSpPr txBox="1"/>
          <p:nvPr/>
        </p:nvSpPr>
        <p:spPr>
          <a:xfrm>
            <a:off x="227965" y="3039110"/>
            <a:ext cx="8839200" cy="708660"/>
          </a:xfrm>
          <a:prstGeom prst="rect">
            <a:avLst/>
          </a:prstGeom>
          <a:noFill/>
          <a:ln>
            <a:noFill/>
          </a:ln>
        </p:spPr>
        <p:txBody>
          <a:bodyPr spcFirstLastPara="1" wrap="square" lIns="91425" tIns="91425" rIns="91425" bIns="91425" anchor="t" anchorCtr="0">
            <a:noAutofit/>
          </a:bodyPr>
          <a:p>
            <a:pPr marL="0" marR="0" lvl="0" indent="0" algn="l" rtl="0">
              <a:lnSpc>
                <a:spcPct val="80000"/>
              </a:lnSpc>
              <a:buClr>
                <a:srgbClr val="000000"/>
              </a:buClr>
              <a:buSzPts val="1400"/>
              <a:buFont typeface="Arial" panose="020B0604020202020204"/>
              <a:buNone/>
            </a:pP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4) The </a:t>
            </a: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number which is left after dividing </a:t>
            </a: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is called  </a:t>
            </a:r>
            <a:endPar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80000"/>
              </a:lnSpc>
              <a:buClr>
                <a:srgbClr val="000000"/>
              </a:buClr>
              <a:buSzPts val="1400"/>
              <a:buFont typeface="Arial" panose="020B0604020202020204"/>
              <a:buNone/>
            </a:pP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     ___________.</a:t>
            </a:r>
            <a:endPar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80000"/>
              </a:lnSpc>
              <a:buClr>
                <a:srgbClr val="000000"/>
              </a:buClr>
              <a:buSzPts val="1400"/>
              <a:buFont typeface="Arial" panose="020B0604020202020204"/>
              <a:buNone/>
            </a:pPr>
            <a:endParaRPr lang="en-US" sz="2800" b="1" dirty="0">
              <a:solidFill>
                <a:schemeClr val="tx1"/>
              </a:solidFill>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r>
              <a:rPr lang="en-US" sz="2800" b="1" dirty="0">
                <a:solidFill>
                  <a:schemeClr val="tx1"/>
                </a:solidFill>
                <a:effectLst/>
                <a:latin typeface="Arial" panose="020B0604020202020204" pitchFamily="34" charset="0"/>
                <a:ea typeface="Roboto" panose="02000000000000000000"/>
                <a:cs typeface="Arial" panose="020B0604020202020204" pitchFamily="34" charset="0"/>
                <a:sym typeface="+mn-ea"/>
              </a:rPr>
              <a:t> </a:t>
            </a:r>
            <a:endParaRPr lang="en-US" sz="2000" b="1" dirty="0">
              <a:solidFill>
                <a:schemeClr val="tx1"/>
              </a:solidFill>
              <a:effectLst>
                <a:outerShdw blurRad="38100" dist="19050" dir="2700000" algn="tl" rotWithShape="0">
                  <a:schemeClr val="dk1">
                    <a:alpha val="40000"/>
                  </a:schemeClr>
                </a:outerShdw>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endParaRPr lang="en-US" sz="2000" b="1" dirty="0">
              <a:solidFill>
                <a:schemeClr val="tx1"/>
              </a:solidFill>
              <a:effectLst>
                <a:outerShdw blurRad="38100" dist="19050" dir="2700000" algn="tl" rotWithShape="0">
                  <a:schemeClr val="dk1">
                    <a:alpha val="40000"/>
                  </a:schemeClr>
                </a:outerShdw>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endParaRPr lang="en-US" sz="2000" b="1" i="0" u="none" strike="noStrike" cap="none" dirty="0">
              <a:solidFill>
                <a:schemeClr val="tx1"/>
              </a:solidFill>
              <a:effectLst>
                <a:outerShdw blurRad="38100" dist="19050" dir="2700000" algn="tl" rotWithShape="0">
                  <a:schemeClr val="dk1">
                    <a:alpha val="40000"/>
                  </a:schemeClr>
                </a:outerShdw>
              </a:effectLst>
              <a:latin typeface="Arial" panose="020B0604020202020204" pitchFamily="34" charset="0"/>
              <a:ea typeface="Calibri" panose="020F0502020204030204"/>
              <a:cs typeface="Arial" panose="020B0604020202020204" pitchFamily="34" charset="0"/>
              <a:sym typeface="+mn-ea"/>
            </a:endParaRPr>
          </a:p>
        </p:txBody>
      </p:sp>
      <p:sp>
        <p:nvSpPr>
          <p:cNvPr id="12" name="Google Shape;65;p14"/>
          <p:cNvSpPr txBox="1"/>
          <p:nvPr/>
        </p:nvSpPr>
        <p:spPr>
          <a:xfrm>
            <a:off x="227965" y="3748405"/>
            <a:ext cx="8839200" cy="792480"/>
          </a:xfrm>
          <a:prstGeom prst="rect">
            <a:avLst/>
          </a:prstGeom>
          <a:noFill/>
          <a:ln>
            <a:noFill/>
          </a:ln>
        </p:spPr>
        <p:txBody>
          <a:bodyPr spcFirstLastPara="1" wrap="square" lIns="91425" tIns="91425" rIns="91425" bIns="91425" anchor="t" anchorCtr="0">
            <a:noAutofit/>
          </a:bodyPr>
          <a:lstStyle/>
          <a:p>
            <a:pPr marL="0" marR="0" lvl="0" indent="0" algn="l" rtl="0">
              <a:lnSpc>
                <a:spcPct val="80000"/>
              </a:lnSpc>
              <a:buClr>
                <a:srgbClr val="000000"/>
              </a:buClr>
              <a:buSzPts val="1400"/>
              <a:buFont typeface="Arial" panose="020B0604020202020204"/>
              <a:buNone/>
            </a:pP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5) </a:t>
            </a: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The number by which a number is multiplied is called   </a:t>
            </a:r>
            <a:endPar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80000"/>
              </a:lnSpc>
              <a:buClr>
                <a:srgbClr val="000000"/>
              </a:buClr>
              <a:buSzPts val="1400"/>
              <a:buFont typeface="Arial" panose="020B0604020202020204"/>
              <a:buNone/>
            </a:pP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     </a:t>
            </a: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___________.</a:t>
            </a:r>
            <a:endPar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80000"/>
              </a:lnSpc>
              <a:buClr>
                <a:srgbClr val="000000"/>
              </a:buClr>
              <a:buSzPts val="1400"/>
              <a:buFont typeface="Arial" panose="020B0604020202020204"/>
              <a:buNone/>
            </a:pPr>
            <a:endParaRPr lang="en-US" sz="2800" b="1" dirty="0">
              <a:solidFill>
                <a:schemeClr val="tx1"/>
              </a:solidFill>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r>
              <a:rPr lang="en-US" sz="2800" b="1" dirty="0">
                <a:solidFill>
                  <a:schemeClr val="tx1"/>
                </a:solidFill>
                <a:effectLst/>
                <a:latin typeface="Arial" panose="020B0604020202020204" pitchFamily="34" charset="0"/>
                <a:ea typeface="Roboto" panose="02000000000000000000"/>
                <a:cs typeface="Arial" panose="020B0604020202020204" pitchFamily="34" charset="0"/>
                <a:sym typeface="+mn-ea"/>
              </a:rPr>
              <a:t> </a:t>
            </a:r>
            <a:endParaRPr lang="en-US" sz="2000" b="1" dirty="0">
              <a:solidFill>
                <a:schemeClr val="tx1"/>
              </a:solidFill>
              <a:effectLst>
                <a:outerShdw blurRad="38100" dist="19050" dir="2700000" algn="tl" rotWithShape="0">
                  <a:schemeClr val="dk1">
                    <a:alpha val="40000"/>
                  </a:schemeClr>
                </a:outerShdw>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endParaRPr lang="en-US" sz="2000" b="1" dirty="0">
              <a:solidFill>
                <a:schemeClr val="tx1"/>
              </a:solidFill>
              <a:effectLst>
                <a:outerShdw blurRad="38100" dist="19050" dir="2700000" algn="tl" rotWithShape="0">
                  <a:schemeClr val="dk1">
                    <a:alpha val="40000"/>
                  </a:schemeClr>
                </a:outerShdw>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endParaRPr lang="en-US" sz="2000" b="1" i="0" u="none" strike="noStrike" cap="none" dirty="0">
              <a:solidFill>
                <a:schemeClr val="tx1"/>
              </a:solidFill>
              <a:effectLst>
                <a:outerShdw blurRad="38100" dist="19050" dir="2700000" algn="tl" rotWithShape="0">
                  <a:schemeClr val="dk1">
                    <a:alpha val="40000"/>
                  </a:schemeClr>
                </a:outerShdw>
              </a:effectLst>
              <a:latin typeface="Arial" panose="020B0604020202020204" pitchFamily="34" charset="0"/>
              <a:ea typeface="Calibri" panose="020F0502020204030204"/>
              <a:cs typeface="Arial" panose="020B0604020202020204" pitchFamily="34" charset="0"/>
              <a:sym typeface="+mn-ea"/>
            </a:endParaRPr>
          </a:p>
        </p:txBody>
      </p:sp>
      <p:pic>
        <p:nvPicPr>
          <p:cNvPr id="2097157" name="Google Shape;63;p14"/>
          <p:cNvPicPr preferRelativeResize="0"/>
          <p:nvPr/>
        </p:nvPicPr>
        <p:blipFill rotWithShape="1">
          <a:blip r:embed="rId1"/>
          <a:srcRect/>
          <a:stretch>
            <a:fillRect/>
          </a:stretch>
        </p:blipFill>
        <p:spPr>
          <a:xfrm>
            <a:off x="7683435" y="152950"/>
            <a:ext cx="1232526" cy="611875"/>
          </a:xfrm>
          <a:prstGeom prst="rect">
            <a:avLst/>
          </a:prstGeom>
          <a:noFill/>
          <a:ln>
            <a:noFill/>
          </a:ln>
        </p:spPr>
      </p:pic>
      <p:sp>
        <p:nvSpPr>
          <p:cNvPr id="4" name="Text Box 3"/>
          <p:cNvSpPr txBox="1"/>
          <p:nvPr/>
        </p:nvSpPr>
        <p:spPr>
          <a:xfrm>
            <a:off x="227965" y="955040"/>
            <a:ext cx="3983355" cy="521970"/>
          </a:xfrm>
          <a:prstGeom prst="rect">
            <a:avLst/>
          </a:prstGeom>
          <a:noFill/>
        </p:spPr>
        <p:txBody>
          <a:bodyPr wrap="square" rtlCol="0" anchor="t">
            <a:spAutoFit/>
          </a:bodyPr>
          <a:lstStyle/>
          <a:p>
            <a:r>
              <a:rPr lang="en-US" sz="2800" b="1" dirty="0">
                <a:solidFill>
                  <a:schemeClr val="tx1"/>
                </a:solidFill>
                <a:effectLst/>
                <a:latin typeface="+mn-lt"/>
                <a:ea typeface="Calibri" panose="020F0502020204030204" charset="0"/>
                <a:cs typeface="+mn-lt"/>
                <a:sym typeface="+mn-ea"/>
              </a:rPr>
              <a:t>QA) Fill in the blanks :</a:t>
            </a:r>
            <a:endParaRPr lang="en-US" sz="2800" b="1" dirty="0">
              <a:solidFill>
                <a:schemeClr val="tx1"/>
              </a:solidFill>
              <a:effectLst/>
              <a:sym typeface="+mn-ea"/>
            </a:endParaRPr>
          </a:p>
        </p:txBody>
      </p:sp>
      <p:sp>
        <p:nvSpPr>
          <p:cNvPr id="13" name="Google Shape;65;p14"/>
          <p:cNvSpPr txBox="1"/>
          <p:nvPr/>
        </p:nvSpPr>
        <p:spPr>
          <a:xfrm>
            <a:off x="227965" y="4540885"/>
            <a:ext cx="8494395" cy="457200"/>
          </a:xfrm>
          <a:prstGeom prst="rect">
            <a:avLst/>
          </a:prstGeom>
          <a:noFill/>
          <a:ln>
            <a:noFill/>
          </a:ln>
        </p:spPr>
        <p:txBody>
          <a:bodyPr spcFirstLastPara="1" wrap="square" lIns="91425" tIns="91425" rIns="91425" bIns="91425" anchor="t" anchorCtr="0">
            <a:noAutofit/>
          </a:bodyPr>
          <a:lstStyle/>
          <a:p>
            <a:pPr marL="0" marR="0" lvl="0" indent="0" algn="l" rtl="0">
              <a:lnSpc>
                <a:spcPct val="80000"/>
              </a:lnSpc>
              <a:buClr>
                <a:srgbClr val="000000"/>
              </a:buClr>
              <a:buSzPts val="1400"/>
              <a:buFont typeface="Arial" panose="020B0604020202020204"/>
              <a:buNone/>
            </a:pP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6) </a:t>
            </a: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The answer of division is called </a:t>
            </a: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_________.</a:t>
            </a:r>
            <a:endPar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80000"/>
              </a:lnSpc>
              <a:buClr>
                <a:srgbClr val="000000"/>
              </a:buClr>
              <a:buSzPts val="1400"/>
              <a:buFont typeface="Arial" panose="020B0604020202020204"/>
              <a:buNone/>
            </a:pPr>
            <a:endParaRPr lang="en-US" sz="2800" b="1" dirty="0">
              <a:solidFill>
                <a:schemeClr val="tx1"/>
              </a:solidFill>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r>
              <a:rPr lang="en-US" sz="2800" b="1" dirty="0">
                <a:solidFill>
                  <a:schemeClr val="tx1"/>
                </a:solidFill>
                <a:effectLst/>
                <a:latin typeface="Arial" panose="020B0604020202020204" pitchFamily="34" charset="0"/>
                <a:ea typeface="Roboto" panose="02000000000000000000"/>
                <a:cs typeface="Arial" panose="020B0604020202020204" pitchFamily="34" charset="0"/>
                <a:sym typeface="+mn-ea"/>
              </a:rPr>
              <a:t> </a:t>
            </a:r>
            <a:endParaRPr lang="en-US" sz="2000" b="1" dirty="0">
              <a:solidFill>
                <a:schemeClr val="tx1"/>
              </a:solidFill>
              <a:effectLst>
                <a:outerShdw blurRad="38100" dist="19050" dir="2700000" algn="tl" rotWithShape="0">
                  <a:schemeClr val="dk1">
                    <a:alpha val="40000"/>
                  </a:schemeClr>
                </a:outerShdw>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endParaRPr lang="en-US" sz="2000" b="1" dirty="0">
              <a:solidFill>
                <a:schemeClr val="tx1"/>
              </a:solidFill>
              <a:effectLst>
                <a:outerShdw blurRad="38100" dist="19050" dir="2700000" algn="tl" rotWithShape="0">
                  <a:schemeClr val="dk1">
                    <a:alpha val="40000"/>
                  </a:schemeClr>
                </a:outerShdw>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endParaRPr lang="en-US" sz="2000" b="1" i="0" u="none" strike="noStrike" cap="none" dirty="0">
              <a:solidFill>
                <a:schemeClr val="tx1"/>
              </a:solidFill>
              <a:effectLst>
                <a:outerShdw blurRad="38100" dist="19050" dir="2700000" algn="tl" rotWithShape="0">
                  <a:schemeClr val="dk1">
                    <a:alpha val="40000"/>
                  </a:schemeClr>
                </a:outerShdw>
              </a:effectLst>
              <a:latin typeface="Arial" panose="020B0604020202020204" pitchFamily="34" charset="0"/>
              <a:ea typeface="Calibri" panose="020F0502020204030204"/>
              <a:cs typeface="Arial" panose="020B0604020202020204" pitchFamily="34" charset="0"/>
              <a:sym typeface="+mn-ea"/>
            </a:endParaRPr>
          </a:p>
        </p:txBody>
      </p:sp>
      <p:sp>
        <p:nvSpPr>
          <p:cNvPr id="17" name="Google Shape;64;p14"/>
          <p:cNvSpPr txBox="1"/>
          <p:nvPr/>
        </p:nvSpPr>
        <p:spPr>
          <a:xfrm>
            <a:off x="227850" y="152750"/>
            <a:ext cx="8688300" cy="741444"/>
          </a:xfrm>
          <a:prstGeom prst="rect">
            <a:avLst/>
          </a:prstGeom>
          <a:noFill/>
          <a:ln>
            <a:noFill/>
          </a:ln>
        </p:spPr>
        <p:txBody>
          <a:bodyPr spcFirstLastPara="1" wrap="square" lIns="91425" tIns="91425" rIns="91425" bIns="91425" anchor="t" anchorCtr="0">
            <a:noAutofit/>
          </a:bodyPr>
          <a:p>
            <a:pPr>
              <a:buSzPts val="1800"/>
            </a:pPr>
            <a:r>
              <a:rPr lang="en-US" altLang="en-GB" sz="2200" b="1" dirty="0">
                <a:solidFill>
                  <a:srgbClr val="FF0000"/>
                </a:solidFill>
                <a:latin typeface="Calibri" panose="020F0502020204030204" charset="0"/>
                <a:cs typeface="Calibri" panose="020F0502020204030204" charset="0"/>
                <a:sym typeface="+mn-ea"/>
              </a:rPr>
              <a:t>CH - 5 MULTIPLICATION, CH - 6 DIVISION</a:t>
            </a:r>
            <a:endParaRPr lang="en-US" altLang="en-GB" sz="2200" b="1" dirty="0">
              <a:solidFill>
                <a:srgbClr val="FF0000"/>
              </a:solidFill>
              <a:latin typeface="Calibri" panose="020F0502020204030204" charset="0"/>
              <a:cs typeface="Calibri" panose="020F0502020204030204" charset="0"/>
              <a:sym typeface="+mn-ea"/>
            </a:endParaRPr>
          </a:p>
          <a:p>
            <a:pPr>
              <a:buSzPts val="1800"/>
            </a:pPr>
            <a:r>
              <a:rPr lang="en-US" sz="2200" b="1" dirty="0">
                <a:latin typeface="Calibri" panose="020F0502020204030204" charset="0"/>
                <a:cs typeface="Calibri" panose="020F0502020204030204" charset="0"/>
                <a:sym typeface="+mn-ea"/>
              </a:rPr>
              <a:t>REVISION WORK 3</a:t>
            </a:r>
            <a:r>
              <a:rPr lang="en-US" sz="2200" b="1" dirty="0">
                <a:latin typeface="Calibri" panose="020F0502020204030204" charset="0"/>
                <a:cs typeface="Calibri" panose="020F0502020204030204" charset="0"/>
                <a:sym typeface="Arial" panose="020B0604020202020204"/>
              </a:rPr>
              <a:t>          </a:t>
            </a:r>
            <a:endParaRPr lang="en-US" sz="2200" b="1" i="0" u="none" strike="noStrike" cap="none" dirty="0">
              <a:solidFill>
                <a:srgbClr val="000000"/>
              </a:solidFill>
              <a:latin typeface="Calibri" panose="020F0502020204030204" charset="0"/>
              <a:cs typeface="Calibri" panose="020F0502020204030204" charset="0"/>
              <a:sym typeface="Arial" panose="020B0604020202020204"/>
            </a:endParaRPr>
          </a:p>
        </p:txBody>
      </p:sp>
      <p:sp>
        <p:nvSpPr>
          <p:cNvPr id="5" name="Rectangles 4"/>
          <p:cNvSpPr/>
          <p:nvPr>
            <p:custDataLst>
              <p:tags r:id="rId2"/>
            </p:custDataLst>
          </p:nvPr>
        </p:nvSpPr>
        <p:spPr>
          <a:xfrm>
            <a:off x="6602095" y="1536700"/>
            <a:ext cx="2120265" cy="33782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multiplicand</a:t>
            </a:r>
            <a:endParaRPr lang="en-US" sz="2400" b="1">
              <a:solidFill>
                <a:schemeClr val="tx1"/>
              </a:solidFill>
            </a:endParaRPr>
          </a:p>
        </p:txBody>
      </p:sp>
      <p:sp>
        <p:nvSpPr>
          <p:cNvPr id="10" name="Text Box 9"/>
          <p:cNvSpPr txBox="1"/>
          <p:nvPr/>
        </p:nvSpPr>
        <p:spPr>
          <a:xfrm>
            <a:off x="4881880" y="604520"/>
            <a:ext cx="2191385" cy="583565"/>
          </a:xfrm>
          <a:prstGeom prst="rect">
            <a:avLst/>
          </a:prstGeom>
          <a:solidFill>
            <a:schemeClr val="tx1"/>
          </a:solidFill>
        </p:spPr>
        <p:txBody>
          <a:bodyPr wrap="square" rtlCol="0" anchor="t">
            <a:spAutoFit/>
          </a:bodyPr>
          <a:p>
            <a:r>
              <a:rPr lang="en-US" sz="3200" b="1" dirty="0">
                <a:solidFill>
                  <a:schemeClr val="tx1"/>
                </a:solidFill>
                <a:effectLst/>
                <a:sym typeface="+mn-ea"/>
              </a:rPr>
              <a:t> </a:t>
            </a:r>
            <a:r>
              <a:rPr lang="en-US" sz="3200" b="1" dirty="0">
                <a:solidFill>
                  <a:srgbClr val="C00000"/>
                </a:solidFill>
                <a:effectLst/>
                <a:sym typeface="+mn-ea"/>
              </a:rPr>
              <a:t>A</a:t>
            </a:r>
            <a:r>
              <a:rPr lang="en-US" sz="3200" b="1" dirty="0">
                <a:solidFill>
                  <a:srgbClr val="AE79D7"/>
                </a:solidFill>
                <a:effectLst/>
                <a:sym typeface="+mn-ea"/>
              </a:rPr>
              <a:t>N</a:t>
            </a:r>
            <a:r>
              <a:rPr lang="en-US" sz="3200" b="1" dirty="0">
                <a:solidFill>
                  <a:srgbClr val="00B050"/>
                </a:solidFill>
                <a:effectLst/>
                <a:sym typeface="+mn-ea"/>
              </a:rPr>
              <a:t>S</a:t>
            </a:r>
            <a:r>
              <a:rPr lang="en-US" sz="3200" b="1" dirty="0">
                <a:solidFill>
                  <a:srgbClr val="FFC000"/>
                </a:solidFill>
                <a:effectLst/>
                <a:sym typeface="+mn-ea"/>
              </a:rPr>
              <a:t>W</a:t>
            </a:r>
            <a:r>
              <a:rPr lang="en-US" sz="3200" b="1" dirty="0">
                <a:solidFill>
                  <a:srgbClr val="0070C0"/>
                </a:solidFill>
                <a:effectLst/>
                <a:sym typeface="+mn-ea"/>
              </a:rPr>
              <a:t>E</a:t>
            </a:r>
            <a:r>
              <a:rPr lang="en-US" sz="3200" b="1" dirty="0">
                <a:solidFill>
                  <a:schemeClr val="accent6">
                    <a:lumMod val="50000"/>
                  </a:schemeClr>
                </a:solidFill>
                <a:effectLst/>
                <a:sym typeface="+mn-ea"/>
              </a:rPr>
              <a:t>R</a:t>
            </a:r>
            <a:endParaRPr lang="en-US" sz="3200" b="1" dirty="0">
              <a:solidFill>
                <a:schemeClr val="accent6">
                  <a:lumMod val="50000"/>
                </a:schemeClr>
              </a:solidFill>
              <a:effectLst/>
              <a:sym typeface="+mn-ea"/>
            </a:endParaRPr>
          </a:p>
        </p:txBody>
      </p:sp>
      <p:sp>
        <p:nvSpPr>
          <p:cNvPr id="2" name="Rectangles 1"/>
          <p:cNvSpPr/>
          <p:nvPr>
            <p:custDataLst>
              <p:tags r:id="rId3"/>
            </p:custDataLst>
          </p:nvPr>
        </p:nvSpPr>
        <p:spPr>
          <a:xfrm>
            <a:off x="7073265" y="2066925"/>
            <a:ext cx="1564005" cy="33782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dividend</a:t>
            </a:r>
            <a:endParaRPr lang="en-US" sz="2400" b="1">
              <a:solidFill>
                <a:schemeClr val="tx1"/>
              </a:solidFill>
            </a:endParaRPr>
          </a:p>
        </p:txBody>
      </p:sp>
      <p:sp>
        <p:nvSpPr>
          <p:cNvPr id="3" name="Rectangles 2"/>
          <p:cNvSpPr/>
          <p:nvPr>
            <p:custDataLst>
              <p:tags r:id="rId4"/>
            </p:custDataLst>
          </p:nvPr>
        </p:nvSpPr>
        <p:spPr>
          <a:xfrm>
            <a:off x="2362200" y="2523490"/>
            <a:ext cx="1564005" cy="33782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4038</a:t>
            </a:r>
            <a:endParaRPr lang="en-US" sz="2400" b="1">
              <a:solidFill>
                <a:schemeClr val="tx1"/>
              </a:solidFill>
            </a:endParaRPr>
          </a:p>
        </p:txBody>
      </p:sp>
      <p:sp>
        <p:nvSpPr>
          <p:cNvPr id="6" name="Rectangles 5"/>
          <p:cNvSpPr/>
          <p:nvPr>
            <p:custDataLst>
              <p:tags r:id="rId5"/>
            </p:custDataLst>
          </p:nvPr>
        </p:nvSpPr>
        <p:spPr>
          <a:xfrm>
            <a:off x="821690" y="3364230"/>
            <a:ext cx="1670050" cy="33782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remainder</a:t>
            </a:r>
            <a:endParaRPr lang="en-US" sz="2400" b="1">
              <a:solidFill>
                <a:schemeClr val="tx1"/>
              </a:solidFill>
            </a:endParaRPr>
          </a:p>
        </p:txBody>
      </p:sp>
      <p:sp>
        <p:nvSpPr>
          <p:cNvPr id="7" name="Rectangles 6"/>
          <p:cNvSpPr/>
          <p:nvPr>
            <p:custDataLst>
              <p:tags r:id="rId6"/>
            </p:custDataLst>
          </p:nvPr>
        </p:nvSpPr>
        <p:spPr>
          <a:xfrm>
            <a:off x="821690" y="4105275"/>
            <a:ext cx="1670050" cy="33782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multiplier</a:t>
            </a:r>
            <a:endParaRPr lang="en-US" sz="2400" b="1">
              <a:solidFill>
                <a:schemeClr val="tx1"/>
              </a:solidFill>
            </a:endParaRPr>
          </a:p>
        </p:txBody>
      </p:sp>
      <p:sp>
        <p:nvSpPr>
          <p:cNvPr id="8" name="Rectangles 7"/>
          <p:cNvSpPr/>
          <p:nvPr>
            <p:custDataLst>
              <p:tags r:id="rId7"/>
            </p:custDataLst>
          </p:nvPr>
        </p:nvSpPr>
        <p:spPr>
          <a:xfrm>
            <a:off x="5314315" y="4600575"/>
            <a:ext cx="1572895" cy="33782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quotient</a:t>
            </a:r>
            <a:endParaRPr lang="en-US" sz="2400" b="1">
              <a:solidFill>
                <a:schemeClr val="tx1"/>
              </a:solidFill>
            </a:endParaRPr>
          </a:p>
        </p:txBody>
      </p:sp>
    </p:spTree>
  </p:cSld>
  <p:clrMapOvr>
    <a:masterClrMapping/>
  </p:clrMapOvr>
  <p:transition>
    <p:spli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ox(in)">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ox(in)">
                                      <p:cBhvr>
                                        <p:cTn id="12" dur="20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ox(in)">
                                      <p:cBhvr>
                                        <p:cTn id="17" dur="20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box(in)">
                                      <p:cBhvr>
                                        <p:cTn id="22" dur="20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box(in)">
                                      <p:cBhvr>
                                        <p:cTn id="27" dur="20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box(in)">
                                      <p:cBhvr>
                                        <p:cTn id="32"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ldLvl="0" animBg="1"/>
      <p:bldP spid="2" grpId="0" bldLvl="0" animBg="1"/>
      <p:bldP spid="3" grpId="0" bldLvl="0" animBg="1"/>
      <p:bldP spid="6" grpId="0" bldLvl="0" animBg="1"/>
      <p:bldP spid="7" grpId="0" bldLvl="0" animBg="1"/>
      <p:bldP spid="8" grpId="0" bldLvl="0" animBg="1"/>
    </p:bldLst>
  </p:timing>
</p:sld>
</file>

<file path=ppt/tags/tag1.xml><?xml version="1.0" encoding="utf-8"?>
<p:tagLst xmlns:p="http://schemas.openxmlformats.org/presentationml/2006/main">
  <p:tag name="KSO_WM_UNIT_DIAGRAM_MODELTYPE" val="dynamicNum"/>
  <p:tag name="KSO_WM_BEAUTIFY_FLAG" val="#wm#"/>
  <p:tag name="KSO_WM_UNIT_TYPE" val="ζ_h_f"/>
  <p:tag name="KSO_WM_UNIT_DYNMNUM_TYPE" val="1"/>
  <p:tag name="KSO_WM_DYNAMICNUM_SPEED" val="3"/>
  <p:tag name="KSO_WM_UNIT_DYNMNUM_DGM_ANIMTYPE" val="5"/>
  <p:tag name="KSO_WM_UNIT_INDEX" val="1625828222722_1_1"/>
</p:tagLst>
</file>

<file path=ppt/tags/tag10.xml><?xml version="1.0" encoding="utf-8"?>
<p:tagLst xmlns:p="http://schemas.openxmlformats.org/presentationml/2006/main">
  <p:tag name="KSO_WM_UNIT_DIAGRAM_MODELTYPE" val="dynamicNum"/>
  <p:tag name="KSO_WM_BEAUTIFY_FLAG" val="#wm#"/>
  <p:tag name="KSO_WM_UNIT_TYPE" val="ζ_h_f"/>
  <p:tag name="KSO_WM_UNIT_DYNMNUM_TYPE" val="1"/>
  <p:tag name="KSO_WM_DYNAMICNUM_SPEED" val="3"/>
  <p:tag name="KSO_WM_UNIT_DYNMNUM_DGM_ANIMTYPE" val="5"/>
  <p:tag name="KSO_WM_UNIT_INDEX" val="1625828222722_1_1"/>
</p:tagLst>
</file>

<file path=ppt/tags/tag11.xml><?xml version="1.0" encoding="utf-8"?>
<p:tagLst xmlns:p="http://schemas.openxmlformats.org/presentationml/2006/main">
  <p:tag name="KSO_WM_UNIT_DIAGRAM_MODELTYPE" val="dynamicNum"/>
  <p:tag name="KSO_WM_BEAUTIFY_FLAG" val="#wm#"/>
  <p:tag name="KSO_WM_UNIT_TYPE" val="ζ_h_f"/>
  <p:tag name="KSO_WM_UNIT_DYNMNUM_TYPE" val="1"/>
  <p:tag name="KSO_WM_DYNAMICNUM_SPEED" val="3"/>
  <p:tag name="KSO_WM_UNIT_DYNMNUM_DGM_ANIMTYPE" val="5"/>
  <p:tag name="KSO_WM_UNIT_INDEX" val="1625828222722_1_1"/>
</p:tagLst>
</file>

<file path=ppt/tags/tag12.xml><?xml version="1.0" encoding="utf-8"?>
<p:tagLst xmlns:p="http://schemas.openxmlformats.org/presentationml/2006/main">
  <p:tag name="KSO_WM_UNIT_DIAGRAM_MODELTYPE" val="dynamicNum"/>
  <p:tag name="KSO_WM_BEAUTIFY_FLAG" val="#wm#"/>
  <p:tag name="KSO_WM_UNIT_TYPE" val="ζ_h_f"/>
  <p:tag name="KSO_WM_UNIT_DYNMNUM_TYPE" val="1"/>
  <p:tag name="KSO_WM_DYNAMICNUM_SPEED" val="3"/>
  <p:tag name="KSO_WM_UNIT_DYNMNUM_DGM_ANIMTYPE" val="5"/>
  <p:tag name="KSO_WM_UNIT_INDEX" val="1625828222722_1_1"/>
</p:tagLst>
</file>

<file path=ppt/tags/tag13.xml><?xml version="1.0" encoding="utf-8"?>
<p:tagLst xmlns:p="http://schemas.openxmlformats.org/presentationml/2006/main">
  <p:tag name="KSO_WM_UNIT_DIAGRAM_MODELTYPE" val="dynamicNum"/>
  <p:tag name="KSO_WM_BEAUTIFY_FLAG" val="#wm#"/>
  <p:tag name="KSO_WM_UNIT_TYPE" val="ζ_h_f"/>
  <p:tag name="KSO_WM_UNIT_DYNMNUM_TYPE" val="1"/>
  <p:tag name="KSO_WM_DYNAMICNUM_SPEED" val="3"/>
  <p:tag name="KSO_WM_UNIT_DYNMNUM_DGM_ANIMTYPE" val="5"/>
  <p:tag name="KSO_WM_UNIT_INDEX" val="1629221737077_1_1"/>
</p:tagLst>
</file>

<file path=ppt/tags/tag14.xml><?xml version="1.0" encoding="utf-8"?>
<p:tagLst xmlns:p="http://schemas.openxmlformats.org/presentationml/2006/main">
  <p:tag name="KSO_WM_UNIT_DIAGRAM_MODELTYPE" val="dynamicNum"/>
  <p:tag name="KSO_WM_BEAUTIFY_FLAG" val="#wm#"/>
  <p:tag name="KSO_WM_UNIT_TYPE" val="ζ_h_f"/>
  <p:tag name="KSO_WM_UNIT_DYNMNUM_TYPE" val="1"/>
  <p:tag name="KSO_WM_DYNAMICNUM_SPEED" val="3"/>
  <p:tag name="KSO_WM_UNIT_DYNMNUM_DGM_ANIMTYPE" val="5"/>
  <p:tag name="KSO_WM_UNIT_INDEX" val="1629221737078_1_1"/>
</p:tagLst>
</file>

<file path=ppt/tags/tag15.xml><?xml version="1.0" encoding="utf-8"?>
<p:tagLst xmlns:p="http://schemas.openxmlformats.org/presentationml/2006/main">
  <p:tag name="KSO_WM_UNIT_DIAGRAM_MODELTYPE" val="dynamicNum"/>
  <p:tag name="KSO_WM_BEAUTIFY_FLAG" val="#wm#"/>
  <p:tag name="KSO_WM_UNIT_TYPE" val="ζ_h_f"/>
  <p:tag name="KSO_WM_UNIT_DYNMNUM_TYPE" val="1"/>
  <p:tag name="KSO_WM_DYNAMICNUM_SPEED" val="3"/>
  <p:tag name="KSO_WM_UNIT_DYNMNUM_DGM_ANIMTYPE" val="5"/>
  <p:tag name="KSO_WM_UNIT_INDEX" val="1629221737077_1_1"/>
</p:tagLst>
</file>

<file path=ppt/tags/tag16.xml><?xml version="1.0" encoding="utf-8"?>
<p:tagLst xmlns:p="http://schemas.openxmlformats.org/presentationml/2006/main">
  <p:tag name="KSO_WM_UNIT_DIAGRAM_MODELTYPE" val="dynamicNum"/>
  <p:tag name="KSO_WM_BEAUTIFY_FLAG" val="#wm#"/>
  <p:tag name="KSO_WM_UNIT_TYPE" val="ζ_h_f"/>
  <p:tag name="KSO_WM_UNIT_DYNMNUM_TYPE" val="1"/>
  <p:tag name="KSO_WM_DYNAMICNUM_SPEED" val="3"/>
  <p:tag name="KSO_WM_UNIT_DYNMNUM_DGM_ANIMTYPE" val="5"/>
  <p:tag name="KSO_WM_UNIT_INDEX" val="1629221737078_1_1"/>
</p:tagLst>
</file>

<file path=ppt/tags/tag17.xml><?xml version="1.0" encoding="utf-8"?>
<p:tagLst xmlns:p="http://schemas.openxmlformats.org/presentationml/2006/main">
  <p:tag name="KSO_WM_UNIT_DIAGRAM_MODELTYPE" val="dynamicNum"/>
  <p:tag name="KSO_WM_BEAUTIFY_FLAG" val="#wm#"/>
  <p:tag name="KSO_WM_UNIT_TYPE" val="ζ_h_f"/>
  <p:tag name="KSO_WM_UNIT_DYNMNUM_TYPE" val="1"/>
  <p:tag name="KSO_WM_DYNAMICNUM_SPEED" val="3"/>
  <p:tag name="KSO_WM_UNIT_DYNMNUM_DGM_ANIMTYPE" val="5"/>
  <p:tag name="KSO_WM_UNIT_INDEX" val="1630430213239_1_1"/>
</p:tagLst>
</file>

<file path=ppt/tags/tag2.xml><?xml version="1.0" encoding="utf-8"?>
<p:tagLst xmlns:p="http://schemas.openxmlformats.org/presentationml/2006/main">
  <p:tag name="KSO_WM_UNIT_DIAGRAM_MODELTYPE" val="dynamicNum"/>
  <p:tag name="KSO_WM_BEAUTIFY_FLAG" val="#wm#"/>
  <p:tag name="KSO_WM_UNIT_TYPE" val="ζ_h_f"/>
  <p:tag name="KSO_WM_UNIT_DYNMNUM_TYPE" val="1"/>
  <p:tag name="KSO_WM_DYNAMICNUM_SPEED" val="3"/>
  <p:tag name="KSO_WM_UNIT_DYNMNUM_DGM_ANIMTYPE" val="5"/>
  <p:tag name="KSO_WM_UNIT_INDEX" val="1625828222722_1_1"/>
</p:tagLst>
</file>

<file path=ppt/tags/tag3.xml><?xml version="1.0" encoding="utf-8"?>
<p:tagLst xmlns:p="http://schemas.openxmlformats.org/presentationml/2006/main">
  <p:tag name="KSO_WM_UNIT_DIAGRAM_MODELTYPE" val="dynamicNum"/>
  <p:tag name="KSO_WM_BEAUTIFY_FLAG" val="#wm#"/>
  <p:tag name="KSO_WM_UNIT_TYPE" val="ζ_h_f"/>
  <p:tag name="KSO_WM_UNIT_DYNMNUM_TYPE" val="1"/>
  <p:tag name="KSO_WM_DYNAMICNUM_SPEED" val="3"/>
  <p:tag name="KSO_WM_UNIT_DYNMNUM_DGM_ANIMTYPE" val="5"/>
  <p:tag name="KSO_WM_UNIT_INDEX" val="1625828222722_1_1"/>
</p:tagLst>
</file>

<file path=ppt/tags/tag4.xml><?xml version="1.0" encoding="utf-8"?>
<p:tagLst xmlns:p="http://schemas.openxmlformats.org/presentationml/2006/main">
  <p:tag name="KSO_WM_UNIT_DIAGRAM_MODELTYPE" val="dynamicNum"/>
  <p:tag name="KSO_WM_BEAUTIFY_FLAG" val="#wm#"/>
  <p:tag name="KSO_WM_UNIT_TYPE" val="ζ_h_f"/>
  <p:tag name="KSO_WM_UNIT_DYNMNUM_TYPE" val="1"/>
  <p:tag name="KSO_WM_DYNAMICNUM_SPEED" val="3"/>
  <p:tag name="KSO_WM_UNIT_DYNMNUM_DGM_ANIMTYPE" val="5"/>
  <p:tag name="KSO_WM_UNIT_INDEX" val="1625828222722_1_1"/>
</p:tagLst>
</file>

<file path=ppt/tags/tag5.xml><?xml version="1.0" encoding="utf-8"?>
<p:tagLst xmlns:p="http://schemas.openxmlformats.org/presentationml/2006/main">
  <p:tag name="KSO_WM_UNIT_DIAGRAM_MODELTYPE" val="dynamicNum"/>
  <p:tag name="KSO_WM_BEAUTIFY_FLAG" val="#wm#"/>
  <p:tag name="KSO_WM_UNIT_TYPE" val="ζ_h_f"/>
  <p:tag name="KSO_WM_UNIT_DYNMNUM_TYPE" val="1"/>
  <p:tag name="KSO_WM_DYNAMICNUM_SPEED" val="3"/>
  <p:tag name="KSO_WM_UNIT_DYNMNUM_DGM_ANIMTYPE" val="5"/>
  <p:tag name="KSO_WM_UNIT_INDEX" val="1625828222722_1_1"/>
</p:tagLst>
</file>

<file path=ppt/tags/tag6.xml><?xml version="1.0" encoding="utf-8"?>
<p:tagLst xmlns:p="http://schemas.openxmlformats.org/presentationml/2006/main">
  <p:tag name="KSO_WM_UNIT_DIAGRAM_MODELTYPE" val="dynamicNum"/>
  <p:tag name="KSO_WM_BEAUTIFY_FLAG" val="#wm#"/>
  <p:tag name="KSO_WM_UNIT_TYPE" val="ζ_h_f"/>
  <p:tag name="KSO_WM_UNIT_DYNMNUM_TYPE" val="1"/>
  <p:tag name="KSO_WM_DYNAMICNUM_SPEED" val="3"/>
  <p:tag name="KSO_WM_UNIT_DYNMNUM_DGM_ANIMTYPE" val="5"/>
  <p:tag name="KSO_WM_UNIT_INDEX" val="1625828222722_1_1"/>
</p:tagLst>
</file>

<file path=ppt/tags/tag7.xml><?xml version="1.0" encoding="utf-8"?>
<p:tagLst xmlns:p="http://schemas.openxmlformats.org/presentationml/2006/main">
  <p:tag name="KSO_WM_UNIT_DIAGRAM_MODELTYPE" val="dynamicNum"/>
  <p:tag name="KSO_WM_BEAUTIFY_FLAG" val="#wm#"/>
  <p:tag name="KSO_WM_UNIT_TYPE" val="ζ_h_f"/>
  <p:tag name="KSO_WM_UNIT_DYNMNUM_TYPE" val="1"/>
  <p:tag name="KSO_WM_DYNAMICNUM_SPEED" val="3"/>
  <p:tag name="KSO_WM_UNIT_DYNMNUM_DGM_ANIMTYPE" val="5"/>
  <p:tag name="KSO_WM_UNIT_INDEX" val="1625828222722_1_1"/>
</p:tagLst>
</file>

<file path=ppt/tags/tag8.xml><?xml version="1.0" encoding="utf-8"?>
<p:tagLst xmlns:p="http://schemas.openxmlformats.org/presentationml/2006/main">
  <p:tag name="KSO_WM_UNIT_DIAGRAM_MODELTYPE" val="dynamicNum"/>
  <p:tag name="KSO_WM_BEAUTIFY_FLAG" val="#wm#"/>
  <p:tag name="KSO_WM_UNIT_TYPE" val="ζ_h_f"/>
  <p:tag name="KSO_WM_UNIT_DYNMNUM_TYPE" val="1"/>
  <p:tag name="KSO_WM_DYNAMICNUM_SPEED" val="3"/>
  <p:tag name="KSO_WM_UNIT_DYNMNUM_DGM_ANIMTYPE" val="5"/>
  <p:tag name="KSO_WM_UNIT_INDEX" val="1625828222722_1_1"/>
</p:tagLst>
</file>

<file path=ppt/tags/tag9.xml><?xml version="1.0" encoding="utf-8"?>
<p:tagLst xmlns:p="http://schemas.openxmlformats.org/presentationml/2006/main">
  <p:tag name="KSO_WM_UNIT_DIAGRAM_MODELTYPE" val="dynamicNum"/>
  <p:tag name="KSO_WM_BEAUTIFY_FLAG" val="#wm#"/>
  <p:tag name="KSO_WM_UNIT_TYPE" val="ζ_h_f"/>
  <p:tag name="KSO_WM_UNIT_DYNMNUM_TYPE" val="1"/>
  <p:tag name="KSO_WM_DYNAMICNUM_SPEED" val="3"/>
  <p:tag name="KSO_WM_UNIT_DYNMNUM_DGM_ANIMTYPE" val="5"/>
  <p:tag name="KSO_WM_UNIT_INDEX" val="1625828222722_1_1"/>
</p:tagLst>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4003</Words>
  <Application>WPS Presentation</Application>
  <PresentationFormat>On-screen Show (16:9)</PresentationFormat>
  <Paragraphs>383</Paragraphs>
  <Slides>17</Slides>
  <Notes>9</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17</vt:i4>
      </vt:variant>
    </vt:vector>
  </HeadingPairs>
  <TitlesOfParts>
    <vt:vector size="29" baseType="lpstr">
      <vt:lpstr>Arial</vt:lpstr>
      <vt:lpstr>SimSun</vt:lpstr>
      <vt:lpstr>Wingdings</vt:lpstr>
      <vt:lpstr>Arial</vt:lpstr>
      <vt:lpstr>Algerian</vt:lpstr>
      <vt:lpstr>Edwardian Script ITC</vt:lpstr>
      <vt:lpstr>Calibri</vt:lpstr>
      <vt:lpstr>Roboto</vt:lpstr>
      <vt:lpstr>Calibri</vt:lpstr>
      <vt:lpstr>Microsoft YaHei</vt:lpstr>
      <vt:lpstr>Arial Unicode MS</vt:lpstr>
      <vt:lpstr>Simple Light</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DELL</cp:lastModifiedBy>
  <cp:revision>107</cp:revision>
  <dcterms:created xsi:type="dcterms:W3CDTF">2020-06-20T12:14:00Z</dcterms:created>
  <dcterms:modified xsi:type="dcterms:W3CDTF">2021-10-03T10:33:58Z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1033-11.2.0.10307</vt:lpwstr>
  </property>
  <property fmtid="{D5CDD505-2E9C-101B-9397-08002B2CF9AE}" pid="3" name="ICV">
    <vt:lpwstr>6D37061106AF4301B022F3859AABE4F3</vt:lpwstr>
  </property>
</Properties>
</file>