
<file path=[Content_Types].xml><?xml version="1.0" encoding="utf-8"?>
<Types xmlns="http://schemas.openxmlformats.org/package/2006/content-types">
  <Default ContentType="image/jpeg" Extension="jpg"/>
  <Default ContentType="application/xml" Extension="xml"/>
  <Default ContentType="image/png" Extension="png"/>
  <Default ContentType="application/vnd.openxmlformats-package.relationships+xml" Extension="rels"/>
  <Override ContentType="application/vnd.openxmlformats-officedocument.presentationml.comments+xml" PartName="/ppt/comments/comment1.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9.xml"/>
  <Override ContentType="application/vnd.openxmlformats-officedocument.presentationml.slide+xml" PartName="/ppt/slides/slide5.xml"/>
  <Override ContentType="application/vnd.openxmlformats-officedocument.presentationml.slide+xml" PartName="/ppt/slides/slide8.xml"/>
  <Override ContentType="application/vnd.openxmlformats-officedocument.presentationml.slide+xml" PartName="/ppt/slides/slide7.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theme+xml" PartName="/ppt/theme/theme1.xml"/>
  <Override ContentType="application/vnd.openxmlformats-officedocument.theme+xml" PartName="/ppt/theme/theme2.xml"/>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8.xml"/>
  <Override ContentType="application/vnd.openxmlformats-officedocument.presentationml.notesSlide+xml" PartName="/ppt/notesSlides/notesSlide7.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binary" PartName="/ppt/metadata"/>
  <Override ContentType="application/vnd.openxmlformats-officedocument.presentationml.notesMaster+xml" PartName="/ppt/notesMasters/notesMaster1.xml"/>
  <Override ContentType="application/vnd.openxmlformats-officedocument.presentationml.commentAuthors+xml" PartName="/ppt/commentAuthors.xml"/>
  <Override ContentType="application/vnd.openxmlformats-officedocument.presentationml.presProps+xml" PartName="/ppt/presProps.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48" r:id="rId5"/>
  </p:sldMasterIdLst>
  <p:notesMasterIdLst>
    <p:notesMasterId r:id="rId6"/>
  </p:notesMasterIdLst>
  <p:sldIdLst>
    <p:sldId id="256" r:id="rId7"/>
    <p:sldId id="257" r:id="rId8"/>
    <p:sldId id="258" r:id="rId9"/>
    <p:sldId id="259" r:id="rId10"/>
    <p:sldId id="260" r:id="rId11"/>
    <p:sldId id="261" r:id="rId12"/>
    <p:sldId id="262" r:id="rId13"/>
    <p:sldId id="263" r:id="rId14"/>
    <p:sldId id="264" r:id="rId15"/>
    <p:sldId id="265" r:id="rId16"/>
  </p:sldIdLst>
  <p:sldSz cy="5143500" cx="9144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A4A3A4"/>
          </p15:clr>
        </p15:guide>
        <p15:guide id="2" pos="2880">
          <p15:clr>
            <a:srgbClr val="A4A3A4"/>
          </p15:clr>
        </p15:guide>
      </p15:sldGuideLst>
    </p:ext>
    <p:ext uri="http://customooxmlschemas.google.com/">
      <go:slidesCustomData xmlns:go="http://customooxmlschemas.google.com/" r:id="rId17" roundtripDataSignature="AMtx7mhmAYxtlIwlQ7KnzBatGuSV7lAXYA=="/>
    </p:ext>
  </p:extLst>
</p:presentation>
</file>

<file path=ppt/commentAuthors.xml><?xml version="1.0" encoding="utf-8"?>
<p:cmAuthorLs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mAuthor clrIdx="0" id="0" initials="" lastIdx="1" name=""/>
</p:cmAuthorLst>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11" Type="http://schemas.openxmlformats.org/officeDocument/2006/relationships/slide" Target="slides/slide5.xml"/><Relationship Id="rId10" Type="http://schemas.openxmlformats.org/officeDocument/2006/relationships/slide" Target="slides/slide4.xml"/><Relationship Id="rId13" Type="http://schemas.openxmlformats.org/officeDocument/2006/relationships/slide" Target="slides/slide7.xml"/><Relationship Id="rId12" Type="http://schemas.openxmlformats.org/officeDocument/2006/relationships/slide" Target="slides/slide6.xml"/><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commentAuthors" Target="commentAuthors.xml"/><Relationship Id="rId9" Type="http://schemas.openxmlformats.org/officeDocument/2006/relationships/slide" Target="slides/slide3.xml"/><Relationship Id="rId15" Type="http://schemas.openxmlformats.org/officeDocument/2006/relationships/slide" Target="slides/slide9.xml"/><Relationship Id="rId14" Type="http://schemas.openxmlformats.org/officeDocument/2006/relationships/slide" Target="slides/slide8.xml"/><Relationship Id="rId17" Type="http://customschemas.google.com/relationships/presentationmetadata" Target="metadata"/><Relationship Id="rId16" Type="http://schemas.openxmlformats.org/officeDocument/2006/relationships/slide" Target="slides/slide10.xml"/><Relationship Id="rId5" Type="http://schemas.openxmlformats.org/officeDocument/2006/relationships/slideMaster" Target="slideMasters/slideMaster1.xml"/><Relationship Id="rId6" Type="http://schemas.openxmlformats.org/officeDocument/2006/relationships/notesMaster" Target="notesMasters/notesMaster1.xml"/><Relationship Id="rId7" Type="http://schemas.openxmlformats.org/officeDocument/2006/relationships/slide" Target="slides/slide1.xml"/><Relationship Id="rId8" Type="http://schemas.openxmlformats.org/officeDocument/2006/relationships/slide" Target="slides/slide2.xml"/></Relationships>
</file>

<file path=ppt/comments/comment1.xml><?xml version="1.0" encoding="utf-8"?>
<p:cmLs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m authorId="0" idx="1" dt="2020-06-17T16:35:54.682">
    <p:pos x="6000" y="0"/>
    <p:text>@Format for content and slide heading is missing? Just like you have mentioned in DOC., We need to specify, for each slide's heading and text content, what will be the font style +amanrouniyar@odmegroup.org
_Assigned to you_
-Swoyan Satyendu</p:text>
    <p:extLst>
      <p:ext uri="{C676402C-5697-4E1C-873F-D02D1690AC5C}">
        <p15:threadingInfo timeZoneBias="0"/>
      </p:ext>
      <p:ext uri="http://customooxmlschemas.google.com/">
        <go:slidesCustomData xmlns:go="http://customooxmlschemas.google.com/" commentPostId="AAAAIDaGs1I"/>
      </p:ext>
    </p:extLs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1pPr>
            <a:lvl2pPr indent="-298450" lvl="1" marL="9144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2pPr>
            <a:lvl3pPr indent="-298450" lvl="2" marL="13716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3pPr>
            <a:lvl4pPr indent="-298450" lvl="3" marL="18288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4pPr>
            <a:lvl5pPr indent="-298450" lvl="4" marL="22860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5pPr>
            <a:lvl6pPr indent="-298450" lvl="5" marL="27432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6pPr>
            <a:lvl7pPr indent="-298450" lvl="6" marL="32004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7pPr>
            <a:lvl8pPr indent="-298450" lvl="7" marL="36576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8pPr>
            <a:lvl9pPr indent="-298450" lvl="8" marL="41148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0" name="Shape 50"/>
        <p:cNvGrpSpPr/>
        <p:nvPr/>
      </p:nvGrpSpPr>
      <p:grpSpPr>
        <a:xfrm>
          <a:off x="0" y="0"/>
          <a:ext cx="0" cy="0"/>
          <a:chOff x="0" y="0"/>
          <a:chExt cx="0" cy="0"/>
        </a:xfrm>
      </p:grpSpPr>
      <p:sp>
        <p:nvSpPr>
          <p:cNvPr id="51" name="Google Shape;51;p1: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52" name="Google Shape;52;p1: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9" name="Shape 119"/>
        <p:cNvGrpSpPr/>
        <p:nvPr/>
      </p:nvGrpSpPr>
      <p:grpSpPr>
        <a:xfrm>
          <a:off x="0" y="0"/>
          <a:ext cx="0" cy="0"/>
          <a:chOff x="0" y="0"/>
          <a:chExt cx="0" cy="0"/>
        </a:xfrm>
      </p:grpSpPr>
      <p:sp>
        <p:nvSpPr>
          <p:cNvPr id="120" name="Google Shape;120;p7: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21" name="Google Shape;121;p7: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8" name="Shape 58"/>
        <p:cNvGrpSpPr/>
        <p:nvPr/>
      </p:nvGrpSpPr>
      <p:grpSpPr>
        <a:xfrm>
          <a:off x="0" y="0"/>
          <a:ext cx="0" cy="0"/>
          <a:chOff x="0" y="0"/>
          <a:chExt cx="0" cy="0"/>
        </a:xfrm>
      </p:grpSpPr>
      <p:sp>
        <p:nvSpPr>
          <p:cNvPr id="59" name="Google Shape;59;p2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60" name="Google Shape;60;p20: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6" name="Shape 66"/>
        <p:cNvGrpSpPr/>
        <p:nvPr/>
      </p:nvGrpSpPr>
      <p:grpSpPr>
        <a:xfrm>
          <a:off x="0" y="0"/>
          <a:ext cx="0" cy="0"/>
          <a:chOff x="0" y="0"/>
          <a:chExt cx="0" cy="0"/>
        </a:xfrm>
      </p:grpSpPr>
      <p:sp>
        <p:nvSpPr>
          <p:cNvPr id="67" name="Google Shape;67;p2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68" name="Google Shape;68;p21: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4" name="Shape 74"/>
        <p:cNvGrpSpPr/>
        <p:nvPr/>
      </p:nvGrpSpPr>
      <p:grpSpPr>
        <a:xfrm>
          <a:off x="0" y="0"/>
          <a:ext cx="0" cy="0"/>
          <a:chOff x="0" y="0"/>
          <a:chExt cx="0" cy="0"/>
        </a:xfrm>
      </p:grpSpPr>
      <p:sp>
        <p:nvSpPr>
          <p:cNvPr id="75" name="Google Shape;75;p2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76" name="Google Shape;76;p22: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0" name="Shape 80"/>
        <p:cNvGrpSpPr/>
        <p:nvPr/>
      </p:nvGrpSpPr>
      <p:grpSpPr>
        <a:xfrm>
          <a:off x="0" y="0"/>
          <a:ext cx="0" cy="0"/>
          <a:chOff x="0" y="0"/>
          <a:chExt cx="0" cy="0"/>
        </a:xfrm>
      </p:grpSpPr>
      <p:sp>
        <p:nvSpPr>
          <p:cNvPr id="81" name="Google Shape;81;p2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82" name="Google Shape;82;p23: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6" name="Shape 86"/>
        <p:cNvGrpSpPr/>
        <p:nvPr/>
      </p:nvGrpSpPr>
      <p:grpSpPr>
        <a:xfrm>
          <a:off x="0" y="0"/>
          <a:ext cx="0" cy="0"/>
          <a:chOff x="0" y="0"/>
          <a:chExt cx="0" cy="0"/>
        </a:xfrm>
      </p:grpSpPr>
      <p:sp>
        <p:nvSpPr>
          <p:cNvPr id="87" name="Google Shape;87;p24: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88" name="Google Shape;88;p24: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7" name="Shape 97"/>
        <p:cNvGrpSpPr/>
        <p:nvPr/>
      </p:nvGrpSpPr>
      <p:grpSpPr>
        <a:xfrm>
          <a:off x="0" y="0"/>
          <a:ext cx="0" cy="0"/>
          <a:chOff x="0" y="0"/>
          <a:chExt cx="0" cy="0"/>
        </a:xfrm>
      </p:grpSpPr>
      <p:sp>
        <p:nvSpPr>
          <p:cNvPr id="98" name="Google Shape;98;p2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99" name="Google Shape;99;p25: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4" name="Shape 104"/>
        <p:cNvGrpSpPr/>
        <p:nvPr/>
      </p:nvGrpSpPr>
      <p:grpSpPr>
        <a:xfrm>
          <a:off x="0" y="0"/>
          <a:ext cx="0" cy="0"/>
          <a:chOff x="0" y="0"/>
          <a:chExt cx="0" cy="0"/>
        </a:xfrm>
      </p:grpSpPr>
      <p:sp>
        <p:nvSpPr>
          <p:cNvPr id="105" name="Google Shape;105;p2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06" name="Google Shape;106;p26: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2" name="Shape 112"/>
        <p:cNvGrpSpPr/>
        <p:nvPr/>
      </p:nvGrpSpPr>
      <p:grpSpPr>
        <a:xfrm>
          <a:off x="0" y="0"/>
          <a:ext cx="0" cy="0"/>
          <a:chOff x="0" y="0"/>
          <a:chExt cx="0" cy="0"/>
        </a:xfrm>
      </p:grpSpPr>
      <p:sp>
        <p:nvSpPr>
          <p:cNvPr id="113" name="Google Shape;113;p6: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14" name="Google Shape;114;p6: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9"/>
          <p:cNvSpPr txBox="1"/>
          <p:nvPr>
            <p:ph type="ctrTitle"/>
          </p:nvPr>
        </p:nvSpPr>
        <p:spPr>
          <a:xfrm>
            <a:off x="311708" y="744575"/>
            <a:ext cx="8520600" cy="2052600"/>
          </a:xfrm>
          <a:prstGeom prst="rect">
            <a:avLst/>
          </a:prstGeom>
          <a:noFill/>
          <a:ln>
            <a:noFill/>
          </a:ln>
        </p:spPr>
        <p:txBody>
          <a:bodyPr anchorCtr="0" anchor="b" bIns="91425" lIns="91425" spcFirstLastPara="1" rIns="91425" wrap="square" tIns="91425">
            <a:noAutofit/>
          </a:bodyPr>
          <a:lstStyle>
            <a:lvl1pPr lvl="0" algn="ctr">
              <a:lnSpc>
                <a:spcPct val="100000"/>
              </a:lnSpc>
              <a:spcBef>
                <a:spcPts val="0"/>
              </a:spcBef>
              <a:spcAft>
                <a:spcPts val="0"/>
              </a:spcAft>
              <a:buSzPts val="5200"/>
              <a:buNone/>
              <a:defRPr sz="5200"/>
            </a:lvl1pPr>
            <a:lvl2pPr lvl="1" algn="ctr">
              <a:lnSpc>
                <a:spcPct val="100000"/>
              </a:lnSpc>
              <a:spcBef>
                <a:spcPts val="0"/>
              </a:spcBef>
              <a:spcAft>
                <a:spcPts val="0"/>
              </a:spcAft>
              <a:buSzPts val="5200"/>
              <a:buNone/>
              <a:defRPr sz="5200"/>
            </a:lvl2pPr>
            <a:lvl3pPr lvl="2" algn="ctr">
              <a:lnSpc>
                <a:spcPct val="100000"/>
              </a:lnSpc>
              <a:spcBef>
                <a:spcPts val="0"/>
              </a:spcBef>
              <a:spcAft>
                <a:spcPts val="0"/>
              </a:spcAft>
              <a:buSzPts val="5200"/>
              <a:buNone/>
              <a:defRPr sz="5200"/>
            </a:lvl3pPr>
            <a:lvl4pPr lvl="3" algn="ctr">
              <a:lnSpc>
                <a:spcPct val="100000"/>
              </a:lnSpc>
              <a:spcBef>
                <a:spcPts val="0"/>
              </a:spcBef>
              <a:spcAft>
                <a:spcPts val="0"/>
              </a:spcAft>
              <a:buSzPts val="5200"/>
              <a:buNone/>
              <a:defRPr sz="5200"/>
            </a:lvl4pPr>
            <a:lvl5pPr lvl="4" algn="ctr">
              <a:lnSpc>
                <a:spcPct val="100000"/>
              </a:lnSpc>
              <a:spcBef>
                <a:spcPts val="0"/>
              </a:spcBef>
              <a:spcAft>
                <a:spcPts val="0"/>
              </a:spcAft>
              <a:buSzPts val="5200"/>
              <a:buNone/>
              <a:defRPr sz="5200"/>
            </a:lvl5pPr>
            <a:lvl6pPr lvl="5" algn="ctr">
              <a:lnSpc>
                <a:spcPct val="100000"/>
              </a:lnSpc>
              <a:spcBef>
                <a:spcPts val="0"/>
              </a:spcBef>
              <a:spcAft>
                <a:spcPts val="0"/>
              </a:spcAft>
              <a:buSzPts val="5200"/>
              <a:buNone/>
              <a:defRPr sz="5200"/>
            </a:lvl6pPr>
            <a:lvl7pPr lvl="6" algn="ctr">
              <a:lnSpc>
                <a:spcPct val="100000"/>
              </a:lnSpc>
              <a:spcBef>
                <a:spcPts val="0"/>
              </a:spcBef>
              <a:spcAft>
                <a:spcPts val="0"/>
              </a:spcAft>
              <a:buSzPts val="5200"/>
              <a:buNone/>
              <a:defRPr sz="5200"/>
            </a:lvl7pPr>
            <a:lvl8pPr lvl="7" algn="ctr">
              <a:lnSpc>
                <a:spcPct val="100000"/>
              </a:lnSpc>
              <a:spcBef>
                <a:spcPts val="0"/>
              </a:spcBef>
              <a:spcAft>
                <a:spcPts val="0"/>
              </a:spcAft>
              <a:buSzPts val="5200"/>
              <a:buNone/>
              <a:defRPr sz="5200"/>
            </a:lvl8pPr>
            <a:lvl9pPr lvl="8" algn="ctr">
              <a:lnSpc>
                <a:spcPct val="100000"/>
              </a:lnSpc>
              <a:spcBef>
                <a:spcPts val="0"/>
              </a:spcBef>
              <a:spcAft>
                <a:spcPts val="0"/>
              </a:spcAft>
              <a:buSzPts val="5200"/>
              <a:buNone/>
              <a:defRPr sz="5200"/>
            </a:lvl9pPr>
          </a:lstStyle>
          <a:p/>
        </p:txBody>
      </p:sp>
      <p:sp>
        <p:nvSpPr>
          <p:cNvPr id="11" name="Google Shape;11;p9"/>
          <p:cNvSpPr txBox="1"/>
          <p:nvPr>
            <p:ph idx="1" type="subTitle"/>
          </p:nvPr>
        </p:nvSpPr>
        <p:spPr>
          <a:xfrm>
            <a:off x="311700" y="2834125"/>
            <a:ext cx="8520600" cy="792600"/>
          </a:xfrm>
          <a:prstGeom prst="rect">
            <a:avLst/>
          </a:prstGeom>
          <a:noFill/>
          <a:ln>
            <a:noFill/>
          </a:ln>
        </p:spPr>
        <p:txBody>
          <a:bodyPr anchorCtr="0" anchor="t" bIns="91425" lIns="91425" spcFirstLastPara="1" rIns="91425" wrap="square" tIns="91425">
            <a:no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2" name="Google Shape;12;p9"/>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4" name="Shape 44"/>
        <p:cNvGrpSpPr/>
        <p:nvPr/>
      </p:nvGrpSpPr>
      <p:grpSpPr>
        <a:xfrm>
          <a:off x="0" y="0"/>
          <a:ext cx="0" cy="0"/>
          <a:chOff x="0" y="0"/>
          <a:chExt cx="0" cy="0"/>
        </a:xfrm>
      </p:grpSpPr>
      <p:sp>
        <p:nvSpPr>
          <p:cNvPr id="45" name="Google Shape;45;p18"/>
          <p:cNvSpPr txBox="1"/>
          <p:nvPr>
            <p:ph hasCustomPrompt="1" type="title"/>
          </p:nvPr>
        </p:nvSpPr>
        <p:spPr>
          <a:xfrm>
            <a:off x="311700" y="1106125"/>
            <a:ext cx="8520600" cy="1963500"/>
          </a:xfrm>
          <a:prstGeom prst="rect">
            <a:avLst/>
          </a:prstGeom>
          <a:noFill/>
          <a:ln>
            <a:noFill/>
          </a:ln>
        </p:spPr>
        <p:txBody>
          <a:bodyPr anchorCtr="0" anchor="b" bIns="91425" lIns="91425" spcFirstLastPara="1" rIns="91425" wrap="square" tIns="91425">
            <a:noAutofit/>
          </a:bodyPr>
          <a:lstStyle>
            <a:lvl1pPr lvl="0" algn="ctr">
              <a:lnSpc>
                <a:spcPct val="100000"/>
              </a:lnSpc>
              <a:spcBef>
                <a:spcPts val="0"/>
              </a:spcBef>
              <a:spcAft>
                <a:spcPts val="0"/>
              </a:spcAft>
              <a:buSzPts val="12000"/>
              <a:buNone/>
              <a:defRPr sz="12000"/>
            </a:lvl1pPr>
            <a:lvl2pPr lvl="1" algn="ctr">
              <a:lnSpc>
                <a:spcPct val="100000"/>
              </a:lnSpc>
              <a:spcBef>
                <a:spcPts val="0"/>
              </a:spcBef>
              <a:spcAft>
                <a:spcPts val="0"/>
              </a:spcAft>
              <a:buSzPts val="12000"/>
              <a:buNone/>
              <a:defRPr sz="12000"/>
            </a:lvl2pPr>
            <a:lvl3pPr lvl="2" algn="ctr">
              <a:lnSpc>
                <a:spcPct val="100000"/>
              </a:lnSpc>
              <a:spcBef>
                <a:spcPts val="0"/>
              </a:spcBef>
              <a:spcAft>
                <a:spcPts val="0"/>
              </a:spcAft>
              <a:buSzPts val="12000"/>
              <a:buNone/>
              <a:defRPr sz="12000"/>
            </a:lvl3pPr>
            <a:lvl4pPr lvl="3" algn="ctr">
              <a:lnSpc>
                <a:spcPct val="100000"/>
              </a:lnSpc>
              <a:spcBef>
                <a:spcPts val="0"/>
              </a:spcBef>
              <a:spcAft>
                <a:spcPts val="0"/>
              </a:spcAft>
              <a:buSzPts val="12000"/>
              <a:buNone/>
              <a:defRPr sz="12000"/>
            </a:lvl4pPr>
            <a:lvl5pPr lvl="4" algn="ctr">
              <a:lnSpc>
                <a:spcPct val="100000"/>
              </a:lnSpc>
              <a:spcBef>
                <a:spcPts val="0"/>
              </a:spcBef>
              <a:spcAft>
                <a:spcPts val="0"/>
              </a:spcAft>
              <a:buSzPts val="12000"/>
              <a:buNone/>
              <a:defRPr sz="12000"/>
            </a:lvl5pPr>
            <a:lvl6pPr lvl="5" algn="ctr">
              <a:lnSpc>
                <a:spcPct val="100000"/>
              </a:lnSpc>
              <a:spcBef>
                <a:spcPts val="0"/>
              </a:spcBef>
              <a:spcAft>
                <a:spcPts val="0"/>
              </a:spcAft>
              <a:buSzPts val="12000"/>
              <a:buNone/>
              <a:defRPr sz="12000"/>
            </a:lvl6pPr>
            <a:lvl7pPr lvl="6" algn="ctr">
              <a:lnSpc>
                <a:spcPct val="100000"/>
              </a:lnSpc>
              <a:spcBef>
                <a:spcPts val="0"/>
              </a:spcBef>
              <a:spcAft>
                <a:spcPts val="0"/>
              </a:spcAft>
              <a:buSzPts val="12000"/>
              <a:buNone/>
              <a:defRPr sz="12000"/>
            </a:lvl7pPr>
            <a:lvl8pPr lvl="7" algn="ctr">
              <a:lnSpc>
                <a:spcPct val="100000"/>
              </a:lnSpc>
              <a:spcBef>
                <a:spcPts val="0"/>
              </a:spcBef>
              <a:spcAft>
                <a:spcPts val="0"/>
              </a:spcAft>
              <a:buSzPts val="12000"/>
              <a:buNone/>
              <a:defRPr sz="12000"/>
            </a:lvl8pPr>
            <a:lvl9pPr lvl="8" algn="ctr">
              <a:lnSpc>
                <a:spcPct val="100000"/>
              </a:lnSpc>
              <a:spcBef>
                <a:spcPts val="0"/>
              </a:spcBef>
              <a:spcAft>
                <a:spcPts val="0"/>
              </a:spcAft>
              <a:buSzPts val="12000"/>
              <a:buNone/>
              <a:defRPr sz="12000"/>
            </a:lvl9pPr>
          </a:lstStyle>
          <a:p>
            <a:r>
              <a:t>xx%</a:t>
            </a:r>
          </a:p>
        </p:txBody>
      </p:sp>
      <p:sp>
        <p:nvSpPr>
          <p:cNvPr id="46" name="Google Shape;46;p18"/>
          <p:cNvSpPr txBox="1"/>
          <p:nvPr>
            <p:ph idx="1" type="body"/>
          </p:nvPr>
        </p:nvSpPr>
        <p:spPr>
          <a:xfrm>
            <a:off x="311700" y="3152225"/>
            <a:ext cx="8520600" cy="1300800"/>
          </a:xfrm>
          <a:prstGeom prst="rect">
            <a:avLst/>
          </a:prstGeom>
          <a:noFill/>
          <a:ln>
            <a:noFill/>
          </a:ln>
        </p:spPr>
        <p:txBody>
          <a:bodyPr anchorCtr="0" anchor="t" bIns="91425" lIns="91425" spcFirstLastPara="1" rIns="91425" wrap="square" tIns="91425">
            <a:noAutofit/>
          </a:bodyPr>
          <a:lstStyle>
            <a:lvl1pPr indent="-342900" lvl="0" marL="457200" algn="ctr">
              <a:lnSpc>
                <a:spcPct val="115000"/>
              </a:lnSpc>
              <a:spcBef>
                <a:spcPts val="0"/>
              </a:spcBef>
              <a:spcAft>
                <a:spcPts val="0"/>
              </a:spcAft>
              <a:buSzPts val="1800"/>
              <a:buChar char="●"/>
              <a:defRPr/>
            </a:lvl1pPr>
            <a:lvl2pPr indent="-317500" lvl="1" marL="914400" algn="ctr">
              <a:lnSpc>
                <a:spcPct val="115000"/>
              </a:lnSpc>
              <a:spcBef>
                <a:spcPts val="1600"/>
              </a:spcBef>
              <a:spcAft>
                <a:spcPts val="0"/>
              </a:spcAft>
              <a:buSzPts val="1400"/>
              <a:buChar char="○"/>
              <a:defRPr/>
            </a:lvl2pPr>
            <a:lvl3pPr indent="-317500" lvl="2" marL="1371600" algn="ctr">
              <a:lnSpc>
                <a:spcPct val="115000"/>
              </a:lnSpc>
              <a:spcBef>
                <a:spcPts val="1600"/>
              </a:spcBef>
              <a:spcAft>
                <a:spcPts val="0"/>
              </a:spcAft>
              <a:buSzPts val="1400"/>
              <a:buChar char="■"/>
              <a:defRPr/>
            </a:lvl3pPr>
            <a:lvl4pPr indent="-317500" lvl="3" marL="1828800" algn="ctr">
              <a:lnSpc>
                <a:spcPct val="115000"/>
              </a:lnSpc>
              <a:spcBef>
                <a:spcPts val="1600"/>
              </a:spcBef>
              <a:spcAft>
                <a:spcPts val="0"/>
              </a:spcAft>
              <a:buSzPts val="1400"/>
              <a:buChar char="●"/>
              <a:defRPr/>
            </a:lvl4pPr>
            <a:lvl5pPr indent="-317500" lvl="4" marL="2286000" algn="ctr">
              <a:lnSpc>
                <a:spcPct val="115000"/>
              </a:lnSpc>
              <a:spcBef>
                <a:spcPts val="1600"/>
              </a:spcBef>
              <a:spcAft>
                <a:spcPts val="0"/>
              </a:spcAft>
              <a:buSzPts val="1400"/>
              <a:buChar char="○"/>
              <a:defRPr/>
            </a:lvl5pPr>
            <a:lvl6pPr indent="-317500" lvl="5" marL="2743200" algn="ctr">
              <a:lnSpc>
                <a:spcPct val="115000"/>
              </a:lnSpc>
              <a:spcBef>
                <a:spcPts val="1600"/>
              </a:spcBef>
              <a:spcAft>
                <a:spcPts val="0"/>
              </a:spcAft>
              <a:buSzPts val="1400"/>
              <a:buChar char="■"/>
              <a:defRPr/>
            </a:lvl6pPr>
            <a:lvl7pPr indent="-317500" lvl="6" marL="3200400" algn="ctr">
              <a:lnSpc>
                <a:spcPct val="115000"/>
              </a:lnSpc>
              <a:spcBef>
                <a:spcPts val="1600"/>
              </a:spcBef>
              <a:spcAft>
                <a:spcPts val="0"/>
              </a:spcAft>
              <a:buSzPts val="1400"/>
              <a:buChar char="●"/>
              <a:defRPr/>
            </a:lvl7pPr>
            <a:lvl8pPr indent="-317500" lvl="7" marL="3657600" algn="ctr">
              <a:lnSpc>
                <a:spcPct val="115000"/>
              </a:lnSpc>
              <a:spcBef>
                <a:spcPts val="1600"/>
              </a:spcBef>
              <a:spcAft>
                <a:spcPts val="0"/>
              </a:spcAft>
              <a:buSzPts val="1400"/>
              <a:buChar char="○"/>
              <a:defRPr/>
            </a:lvl8pPr>
            <a:lvl9pPr indent="-317500" lvl="8" marL="4114800" algn="ctr">
              <a:lnSpc>
                <a:spcPct val="115000"/>
              </a:lnSpc>
              <a:spcBef>
                <a:spcPts val="1600"/>
              </a:spcBef>
              <a:spcAft>
                <a:spcPts val="1600"/>
              </a:spcAft>
              <a:buSzPts val="1400"/>
              <a:buChar char="■"/>
              <a:defRPr/>
            </a:lvl9pPr>
          </a:lstStyle>
          <a:p/>
        </p:txBody>
      </p:sp>
      <p:sp>
        <p:nvSpPr>
          <p:cNvPr id="47" name="Google Shape;47;p18"/>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8" name="Shape 48"/>
        <p:cNvGrpSpPr/>
        <p:nvPr/>
      </p:nvGrpSpPr>
      <p:grpSpPr>
        <a:xfrm>
          <a:off x="0" y="0"/>
          <a:ext cx="0" cy="0"/>
          <a:chOff x="0" y="0"/>
          <a:chExt cx="0" cy="0"/>
        </a:xfrm>
      </p:grpSpPr>
      <p:sp>
        <p:nvSpPr>
          <p:cNvPr id="49" name="Google Shape;49;p19"/>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3" name="Shape 13"/>
        <p:cNvGrpSpPr/>
        <p:nvPr/>
      </p:nvGrpSpPr>
      <p:grpSpPr>
        <a:xfrm>
          <a:off x="0" y="0"/>
          <a:ext cx="0" cy="0"/>
          <a:chOff x="0" y="0"/>
          <a:chExt cx="0" cy="0"/>
        </a:xfrm>
      </p:grpSpPr>
      <p:sp>
        <p:nvSpPr>
          <p:cNvPr id="14" name="Google Shape;14;p10"/>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p:txBody>
      </p:sp>
      <p:sp>
        <p:nvSpPr>
          <p:cNvPr id="15" name="Google Shape;15;p10"/>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Autofit/>
          </a:bodyPr>
          <a:lstStyle>
            <a:lvl1pPr indent="-342900" lvl="0" marL="457200" algn="l">
              <a:lnSpc>
                <a:spcPct val="115000"/>
              </a:lnSpc>
              <a:spcBef>
                <a:spcPts val="0"/>
              </a:spcBef>
              <a:spcAft>
                <a:spcPts val="0"/>
              </a:spcAft>
              <a:buSzPts val="1800"/>
              <a:buChar char="●"/>
              <a:defRPr/>
            </a:lvl1pPr>
            <a:lvl2pPr indent="-317500" lvl="1" marL="914400" algn="l">
              <a:lnSpc>
                <a:spcPct val="115000"/>
              </a:lnSpc>
              <a:spcBef>
                <a:spcPts val="1600"/>
              </a:spcBef>
              <a:spcAft>
                <a:spcPts val="0"/>
              </a:spcAft>
              <a:buSzPts val="1400"/>
              <a:buChar char="○"/>
              <a:defRPr/>
            </a:lvl2pPr>
            <a:lvl3pPr indent="-317500" lvl="2" marL="1371600" algn="l">
              <a:lnSpc>
                <a:spcPct val="115000"/>
              </a:lnSpc>
              <a:spcBef>
                <a:spcPts val="1600"/>
              </a:spcBef>
              <a:spcAft>
                <a:spcPts val="0"/>
              </a:spcAft>
              <a:buSzPts val="1400"/>
              <a:buChar char="■"/>
              <a:defRPr/>
            </a:lvl3pPr>
            <a:lvl4pPr indent="-317500" lvl="3" marL="1828800" algn="l">
              <a:lnSpc>
                <a:spcPct val="115000"/>
              </a:lnSpc>
              <a:spcBef>
                <a:spcPts val="1600"/>
              </a:spcBef>
              <a:spcAft>
                <a:spcPts val="0"/>
              </a:spcAft>
              <a:buSzPts val="1400"/>
              <a:buChar char="●"/>
              <a:defRPr/>
            </a:lvl4pPr>
            <a:lvl5pPr indent="-317500" lvl="4" marL="2286000" algn="l">
              <a:lnSpc>
                <a:spcPct val="115000"/>
              </a:lnSpc>
              <a:spcBef>
                <a:spcPts val="1600"/>
              </a:spcBef>
              <a:spcAft>
                <a:spcPts val="0"/>
              </a:spcAft>
              <a:buSzPts val="1400"/>
              <a:buChar char="○"/>
              <a:defRPr/>
            </a:lvl5pPr>
            <a:lvl6pPr indent="-317500" lvl="5" marL="2743200" algn="l">
              <a:lnSpc>
                <a:spcPct val="115000"/>
              </a:lnSpc>
              <a:spcBef>
                <a:spcPts val="1600"/>
              </a:spcBef>
              <a:spcAft>
                <a:spcPts val="0"/>
              </a:spcAft>
              <a:buSzPts val="1400"/>
              <a:buChar char="■"/>
              <a:defRPr/>
            </a:lvl6pPr>
            <a:lvl7pPr indent="-317500" lvl="6" marL="3200400" algn="l">
              <a:lnSpc>
                <a:spcPct val="115000"/>
              </a:lnSpc>
              <a:spcBef>
                <a:spcPts val="1600"/>
              </a:spcBef>
              <a:spcAft>
                <a:spcPts val="0"/>
              </a:spcAft>
              <a:buSzPts val="1400"/>
              <a:buChar char="●"/>
              <a:defRPr/>
            </a:lvl7pPr>
            <a:lvl8pPr indent="-317500" lvl="7" marL="3657600" algn="l">
              <a:lnSpc>
                <a:spcPct val="115000"/>
              </a:lnSpc>
              <a:spcBef>
                <a:spcPts val="1600"/>
              </a:spcBef>
              <a:spcAft>
                <a:spcPts val="0"/>
              </a:spcAft>
              <a:buSzPts val="1400"/>
              <a:buChar char="○"/>
              <a:defRPr/>
            </a:lvl8pPr>
            <a:lvl9pPr indent="-317500" lvl="8" marL="4114800" algn="l">
              <a:lnSpc>
                <a:spcPct val="115000"/>
              </a:lnSpc>
              <a:spcBef>
                <a:spcPts val="1600"/>
              </a:spcBef>
              <a:spcAft>
                <a:spcPts val="1600"/>
              </a:spcAft>
              <a:buSzPts val="1400"/>
              <a:buChar char="■"/>
              <a:defRPr/>
            </a:lvl9pPr>
          </a:lstStyle>
          <a:p/>
        </p:txBody>
      </p:sp>
      <p:sp>
        <p:nvSpPr>
          <p:cNvPr id="16" name="Google Shape;16;p10"/>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7" name="Shape 17"/>
        <p:cNvGrpSpPr/>
        <p:nvPr/>
      </p:nvGrpSpPr>
      <p:grpSpPr>
        <a:xfrm>
          <a:off x="0" y="0"/>
          <a:ext cx="0" cy="0"/>
          <a:chOff x="0" y="0"/>
          <a:chExt cx="0" cy="0"/>
        </a:xfrm>
      </p:grpSpPr>
      <p:sp>
        <p:nvSpPr>
          <p:cNvPr id="18" name="Google Shape;18;p11"/>
          <p:cNvSpPr txBox="1"/>
          <p:nvPr>
            <p:ph type="title"/>
          </p:nvPr>
        </p:nvSpPr>
        <p:spPr>
          <a:xfrm>
            <a:off x="311700" y="2150850"/>
            <a:ext cx="8520600" cy="841800"/>
          </a:xfrm>
          <a:prstGeom prst="rect">
            <a:avLst/>
          </a:prstGeom>
          <a:noFill/>
          <a:ln>
            <a:noFill/>
          </a:ln>
        </p:spPr>
        <p:txBody>
          <a:bodyPr anchorCtr="0" anchor="ctr" bIns="91425" lIns="91425" spcFirstLastPara="1" rIns="91425" wrap="square" tIns="91425">
            <a:noAutofit/>
          </a:bodyPr>
          <a:lstStyle>
            <a:lvl1pPr lvl="0" algn="ctr">
              <a:lnSpc>
                <a:spcPct val="100000"/>
              </a:lnSpc>
              <a:spcBef>
                <a:spcPts val="0"/>
              </a:spcBef>
              <a:spcAft>
                <a:spcPts val="0"/>
              </a:spcAft>
              <a:buSzPts val="3600"/>
              <a:buNone/>
              <a:defRPr sz="3600"/>
            </a:lvl1pPr>
            <a:lvl2pPr lvl="1" algn="ctr">
              <a:lnSpc>
                <a:spcPct val="100000"/>
              </a:lnSpc>
              <a:spcBef>
                <a:spcPts val="0"/>
              </a:spcBef>
              <a:spcAft>
                <a:spcPts val="0"/>
              </a:spcAft>
              <a:buSzPts val="3600"/>
              <a:buNone/>
              <a:defRPr sz="3600"/>
            </a:lvl2pPr>
            <a:lvl3pPr lvl="2" algn="ctr">
              <a:lnSpc>
                <a:spcPct val="100000"/>
              </a:lnSpc>
              <a:spcBef>
                <a:spcPts val="0"/>
              </a:spcBef>
              <a:spcAft>
                <a:spcPts val="0"/>
              </a:spcAft>
              <a:buSzPts val="3600"/>
              <a:buNone/>
              <a:defRPr sz="3600"/>
            </a:lvl3pPr>
            <a:lvl4pPr lvl="3" algn="ctr">
              <a:lnSpc>
                <a:spcPct val="100000"/>
              </a:lnSpc>
              <a:spcBef>
                <a:spcPts val="0"/>
              </a:spcBef>
              <a:spcAft>
                <a:spcPts val="0"/>
              </a:spcAft>
              <a:buSzPts val="3600"/>
              <a:buNone/>
              <a:defRPr sz="3600"/>
            </a:lvl4pPr>
            <a:lvl5pPr lvl="4" algn="ctr">
              <a:lnSpc>
                <a:spcPct val="100000"/>
              </a:lnSpc>
              <a:spcBef>
                <a:spcPts val="0"/>
              </a:spcBef>
              <a:spcAft>
                <a:spcPts val="0"/>
              </a:spcAft>
              <a:buSzPts val="3600"/>
              <a:buNone/>
              <a:defRPr sz="3600"/>
            </a:lvl5pPr>
            <a:lvl6pPr lvl="5" algn="ctr">
              <a:lnSpc>
                <a:spcPct val="100000"/>
              </a:lnSpc>
              <a:spcBef>
                <a:spcPts val="0"/>
              </a:spcBef>
              <a:spcAft>
                <a:spcPts val="0"/>
              </a:spcAft>
              <a:buSzPts val="3600"/>
              <a:buNone/>
              <a:defRPr sz="3600"/>
            </a:lvl6pPr>
            <a:lvl7pPr lvl="6" algn="ctr">
              <a:lnSpc>
                <a:spcPct val="100000"/>
              </a:lnSpc>
              <a:spcBef>
                <a:spcPts val="0"/>
              </a:spcBef>
              <a:spcAft>
                <a:spcPts val="0"/>
              </a:spcAft>
              <a:buSzPts val="3600"/>
              <a:buNone/>
              <a:defRPr sz="3600"/>
            </a:lvl7pPr>
            <a:lvl8pPr lvl="7" algn="ctr">
              <a:lnSpc>
                <a:spcPct val="100000"/>
              </a:lnSpc>
              <a:spcBef>
                <a:spcPts val="0"/>
              </a:spcBef>
              <a:spcAft>
                <a:spcPts val="0"/>
              </a:spcAft>
              <a:buSzPts val="3600"/>
              <a:buNone/>
              <a:defRPr sz="3600"/>
            </a:lvl8pPr>
            <a:lvl9pPr lvl="8" algn="ctr">
              <a:lnSpc>
                <a:spcPct val="100000"/>
              </a:lnSpc>
              <a:spcBef>
                <a:spcPts val="0"/>
              </a:spcBef>
              <a:spcAft>
                <a:spcPts val="0"/>
              </a:spcAft>
              <a:buSzPts val="3600"/>
              <a:buNone/>
              <a:defRPr sz="3600"/>
            </a:lvl9pPr>
          </a:lstStyle>
          <a:p/>
        </p:txBody>
      </p:sp>
      <p:sp>
        <p:nvSpPr>
          <p:cNvPr id="19" name="Google Shape;19;p11"/>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0" name="Shape 20"/>
        <p:cNvGrpSpPr/>
        <p:nvPr/>
      </p:nvGrpSpPr>
      <p:grpSpPr>
        <a:xfrm>
          <a:off x="0" y="0"/>
          <a:ext cx="0" cy="0"/>
          <a:chOff x="0" y="0"/>
          <a:chExt cx="0" cy="0"/>
        </a:xfrm>
      </p:grpSpPr>
      <p:sp>
        <p:nvSpPr>
          <p:cNvPr id="21" name="Google Shape;21;p12"/>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p:txBody>
      </p:sp>
      <p:sp>
        <p:nvSpPr>
          <p:cNvPr id="22" name="Google Shape;22;p12"/>
          <p:cNvSpPr txBox="1"/>
          <p:nvPr>
            <p:ph idx="1" type="body"/>
          </p:nvPr>
        </p:nvSpPr>
        <p:spPr>
          <a:xfrm>
            <a:off x="311700" y="1152475"/>
            <a:ext cx="3999900" cy="3416400"/>
          </a:xfrm>
          <a:prstGeom prst="rect">
            <a:avLst/>
          </a:prstGeom>
          <a:noFill/>
          <a:ln>
            <a:noFill/>
          </a:ln>
        </p:spPr>
        <p:txBody>
          <a:bodyPr anchorCtr="0" anchor="t" bIns="91425" lIns="91425" spcFirstLastPara="1" rIns="91425" wrap="square" tIns="91425">
            <a:noAutofit/>
          </a:bodyPr>
          <a:lstStyle>
            <a:lvl1pPr indent="-317500" lvl="0" marL="457200" algn="l">
              <a:lnSpc>
                <a:spcPct val="115000"/>
              </a:lnSpc>
              <a:spcBef>
                <a:spcPts val="0"/>
              </a:spcBef>
              <a:spcAft>
                <a:spcPts val="0"/>
              </a:spcAft>
              <a:buSzPts val="1400"/>
              <a:buChar char="●"/>
              <a:defRPr sz="1400"/>
            </a:lvl1pPr>
            <a:lvl2pPr indent="-304800" lvl="1" marL="914400" algn="l">
              <a:lnSpc>
                <a:spcPct val="115000"/>
              </a:lnSpc>
              <a:spcBef>
                <a:spcPts val="1600"/>
              </a:spcBef>
              <a:spcAft>
                <a:spcPts val="0"/>
              </a:spcAft>
              <a:buSzPts val="1200"/>
              <a:buChar char="○"/>
              <a:defRPr sz="1200"/>
            </a:lvl2pPr>
            <a:lvl3pPr indent="-304800" lvl="2" marL="1371600" algn="l">
              <a:lnSpc>
                <a:spcPct val="115000"/>
              </a:lnSpc>
              <a:spcBef>
                <a:spcPts val="1600"/>
              </a:spcBef>
              <a:spcAft>
                <a:spcPts val="0"/>
              </a:spcAft>
              <a:buSzPts val="1200"/>
              <a:buChar char="■"/>
              <a:defRPr sz="1200"/>
            </a:lvl3pPr>
            <a:lvl4pPr indent="-304800" lvl="3" marL="1828800" algn="l">
              <a:lnSpc>
                <a:spcPct val="115000"/>
              </a:lnSpc>
              <a:spcBef>
                <a:spcPts val="1600"/>
              </a:spcBef>
              <a:spcAft>
                <a:spcPts val="0"/>
              </a:spcAft>
              <a:buSzPts val="1200"/>
              <a:buChar char="●"/>
              <a:defRPr sz="1200"/>
            </a:lvl4pPr>
            <a:lvl5pPr indent="-304800" lvl="4" marL="2286000" algn="l">
              <a:lnSpc>
                <a:spcPct val="115000"/>
              </a:lnSpc>
              <a:spcBef>
                <a:spcPts val="1600"/>
              </a:spcBef>
              <a:spcAft>
                <a:spcPts val="0"/>
              </a:spcAft>
              <a:buSzPts val="1200"/>
              <a:buChar char="○"/>
              <a:defRPr sz="1200"/>
            </a:lvl5pPr>
            <a:lvl6pPr indent="-304800" lvl="5" marL="2743200" algn="l">
              <a:lnSpc>
                <a:spcPct val="115000"/>
              </a:lnSpc>
              <a:spcBef>
                <a:spcPts val="1600"/>
              </a:spcBef>
              <a:spcAft>
                <a:spcPts val="0"/>
              </a:spcAft>
              <a:buSzPts val="1200"/>
              <a:buChar char="■"/>
              <a:defRPr sz="1200"/>
            </a:lvl6pPr>
            <a:lvl7pPr indent="-304800" lvl="6" marL="3200400" algn="l">
              <a:lnSpc>
                <a:spcPct val="115000"/>
              </a:lnSpc>
              <a:spcBef>
                <a:spcPts val="1600"/>
              </a:spcBef>
              <a:spcAft>
                <a:spcPts val="0"/>
              </a:spcAft>
              <a:buSzPts val="1200"/>
              <a:buChar char="●"/>
              <a:defRPr sz="1200"/>
            </a:lvl7pPr>
            <a:lvl8pPr indent="-304800" lvl="7" marL="3657600" algn="l">
              <a:lnSpc>
                <a:spcPct val="115000"/>
              </a:lnSpc>
              <a:spcBef>
                <a:spcPts val="1600"/>
              </a:spcBef>
              <a:spcAft>
                <a:spcPts val="0"/>
              </a:spcAft>
              <a:buSzPts val="1200"/>
              <a:buChar char="○"/>
              <a:defRPr sz="1200"/>
            </a:lvl8pPr>
            <a:lvl9pPr indent="-304800" lvl="8" marL="4114800" algn="l">
              <a:lnSpc>
                <a:spcPct val="115000"/>
              </a:lnSpc>
              <a:spcBef>
                <a:spcPts val="1600"/>
              </a:spcBef>
              <a:spcAft>
                <a:spcPts val="1600"/>
              </a:spcAft>
              <a:buSzPts val="1200"/>
              <a:buChar char="■"/>
              <a:defRPr sz="1200"/>
            </a:lvl9pPr>
          </a:lstStyle>
          <a:p/>
        </p:txBody>
      </p:sp>
      <p:sp>
        <p:nvSpPr>
          <p:cNvPr id="23" name="Google Shape;23;p12"/>
          <p:cNvSpPr txBox="1"/>
          <p:nvPr>
            <p:ph idx="2" type="body"/>
          </p:nvPr>
        </p:nvSpPr>
        <p:spPr>
          <a:xfrm>
            <a:off x="4832400" y="1152475"/>
            <a:ext cx="3999900" cy="3416400"/>
          </a:xfrm>
          <a:prstGeom prst="rect">
            <a:avLst/>
          </a:prstGeom>
          <a:noFill/>
          <a:ln>
            <a:noFill/>
          </a:ln>
        </p:spPr>
        <p:txBody>
          <a:bodyPr anchorCtr="0" anchor="t" bIns="91425" lIns="91425" spcFirstLastPara="1" rIns="91425" wrap="square" tIns="91425">
            <a:noAutofit/>
          </a:bodyPr>
          <a:lstStyle>
            <a:lvl1pPr indent="-317500" lvl="0" marL="457200" algn="l">
              <a:lnSpc>
                <a:spcPct val="115000"/>
              </a:lnSpc>
              <a:spcBef>
                <a:spcPts val="0"/>
              </a:spcBef>
              <a:spcAft>
                <a:spcPts val="0"/>
              </a:spcAft>
              <a:buSzPts val="1400"/>
              <a:buChar char="●"/>
              <a:defRPr sz="1400"/>
            </a:lvl1pPr>
            <a:lvl2pPr indent="-304800" lvl="1" marL="914400" algn="l">
              <a:lnSpc>
                <a:spcPct val="115000"/>
              </a:lnSpc>
              <a:spcBef>
                <a:spcPts val="1600"/>
              </a:spcBef>
              <a:spcAft>
                <a:spcPts val="0"/>
              </a:spcAft>
              <a:buSzPts val="1200"/>
              <a:buChar char="○"/>
              <a:defRPr sz="1200"/>
            </a:lvl2pPr>
            <a:lvl3pPr indent="-304800" lvl="2" marL="1371600" algn="l">
              <a:lnSpc>
                <a:spcPct val="115000"/>
              </a:lnSpc>
              <a:spcBef>
                <a:spcPts val="1600"/>
              </a:spcBef>
              <a:spcAft>
                <a:spcPts val="0"/>
              </a:spcAft>
              <a:buSzPts val="1200"/>
              <a:buChar char="■"/>
              <a:defRPr sz="1200"/>
            </a:lvl3pPr>
            <a:lvl4pPr indent="-304800" lvl="3" marL="1828800" algn="l">
              <a:lnSpc>
                <a:spcPct val="115000"/>
              </a:lnSpc>
              <a:spcBef>
                <a:spcPts val="1600"/>
              </a:spcBef>
              <a:spcAft>
                <a:spcPts val="0"/>
              </a:spcAft>
              <a:buSzPts val="1200"/>
              <a:buChar char="●"/>
              <a:defRPr sz="1200"/>
            </a:lvl4pPr>
            <a:lvl5pPr indent="-304800" lvl="4" marL="2286000" algn="l">
              <a:lnSpc>
                <a:spcPct val="115000"/>
              </a:lnSpc>
              <a:spcBef>
                <a:spcPts val="1600"/>
              </a:spcBef>
              <a:spcAft>
                <a:spcPts val="0"/>
              </a:spcAft>
              <a:buSzPts val="1200"/>
              <a:buChar char="○"/>
              <a:defRPr sz="1200"/>
            </a:lvl5pPr>
            <a:lvl6pPr indent="-304800" lvl="5" marL="2743200" algn="l">
              <a:lnSpc>
                <a:spcPct val="115000"/>
              </a:lnSpc>
              <a:spcBef>
                <a:spcPts val="1600"/>
              </a:spcBef>
              <a:spcAft>
                <a:spcPts val="0"/>
              </a:spcAft>
              <a:buSzPts val="1200"/>
              <a:buChar char="■"/>
              <a:defRPr sz="1200"/>
            </a:lvl6pPr>
            <a:lvl7pPr indent="-304800" lvl="6" marL="3200400" algn="l">
              <a:lnSpc>
                <a:spcPct val="115000"/>
              </a:lnSpc>
              <a:spcBef>
                <a:spcPts val="1600"/>
              </a:spcBef>
              <a:spcAft>
                <a:spcPts val="0"/>
              </a:spcAft>
              <a:buSzPts val="1200"/>
              <a:buChar char="●"/>
              <a:defRPr sz="1200"/>
            </a:lvl7pPr>
            <a:lvl8pPr indent="-304800" lvl="7" marL="3657600" algn="l">
              <a:lnSpc>
                <a:spcPct val="115000"/>
              </a:lnSpc>
              <a:spcBef>
                <a:spcPts val="1600"/>
              </a:spcBef>
              <a:spcAft>
                <a:spcPts val="0"/>
              </a:spcAft>
              <a:buSzPts val="1200"/>
              <a:buChar char="○"/>
              <a:defRPr sz="1200"/>
            </a:lvl8pPr>
            <a:lvl9pPr indent="-304800" lvl="8" marL="4114800" algn="l">
              <a:lnSpc>
                <a:spcPct val="115000"/>
              </a:lnSpc>
              <a:spcBef>
                <a:spcPts val="1600"/>
              </a:spcBef>
              <a:spcAft>
                <a:spcPts val="1600"/>
              </a:spcAft>
              <a:buSzPts val="1200"/>
              <a:buChar char="■"/>
              <a:defRPr sz="1200"/>
            </a:lvl9pPr>
          </a:lstStyle>
          <a:p/>
        </p:txBody>
      </p:sp>
      <p:sp>
        <p:nvSpPr>
          <p:cNvPr id="24" name="Google Shape;24;p12"/>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5" name="Shape 25"/>
        <p:cNvGrpSpPr/>
        <p:nvPr/>
      </p:nvGrpSpPr>
      <p:grpSpPr>
        <a:xfrm>
          <a:off x="0" y="0"/>
          <a:ext cx="0" cy="0"/>
          <a:chOff x="0" y="0"/>
          <a:chExt cx="0" cy="0"/>
        </a:xfrm>
      </p:grpSpPr>
      <p:sp>
        <p:nvSpPr>
          <p:cNvPr id="26" name="Google Shape;26;p13"/>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p:txBody>
      </p:sp>
      <p:sp>
        <p:nvSpPr>
          <p:cNvPr id="27" name="Google Shape;27;p13"/>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8" name="Shape 28"/>
        <p:cNvGrpSpPr/>
        <p:nvPr/>
      </p:nvGrpSpPr>
      <p:grpSpPr>
        <a:xfrm>
          <a:off x="0" y="0"/>
          <a:ext cx="0" cy="0"/>
          <a:chOff x="0" y="0"/>
          <a:chExt cx="0" cy="0"/>
        </a:xfrm>
      </p:grpSpPr>
      <p:sp>
        <p:nvSpPr>
          <p:cNvPr id="29" name="Google Shape;29;p14"/>
          <p:cNvSpPr txBox="1"/>
          <p:nvPr>
            <p:ph type="title"/>
          </p:nvPr>
        </p:nvSpPr>
        <p:spPr>
          <a:xfrm>
            <a:off x="311700" y="555600"/>
            <a:ext cx="2808000" cy="755700"/>
          </a:xfrm>
          <a:prstGeom prst="rect">
            <a:avLst/>
          </a:prstGeom>
          <a:noFill/>
          <a:ln>
            <a:noFill/>
          </a:ln>
        </p:spPr>
        <p:txBody>
          <a:bodyPr anchorCtr="0" anchor="b" bIns="91425" lIns="91425" spcFirstLastPara="1" rIns="91425" wrap="square" tIns="91425">
            <a:noAutofit/>
          </a:bodyPr>
          <a:lstStyle>
            <a:lvl1pPr lvl="0" algn="l">
              <a:lnSpc>
                <a:spcPct val="100000"/>
              </a:lnSpc>
              <a:spcBef>
                <a:spcPts val="0"/>
              </a:spcBef>
              <a:spcAft>
                <a:spcPts val="0"/>
              </a:spcAft>
              <a:buSzPts val="2400"/>
              <a:buNone/>
              <a:defRPr sz="2400"/>
            </a:lvl1pPr>
            <a:lvl2pPr lvl="1" algn="l">
              <a:lnSpc>
                <a:spcPct val="100000"/>
              </a:lnSpc>
              <a:spcBef>
                <a:spcPts val="0"/>
              </a:spcBef>
              <a:spcAft>
                <a:spcPts val="0"/>
              </a:spcAft>
              <a:buSzPts val="2400"/>
              <a:buNone/>
              <a:defRPr sz="2400"/>
            </a:lvl2pPr>
            <a:lvl3pPr lvl="2" algn="l">
              <a:lnSpc>
                <a:spcPct val="100000"/>
              </a:lnSpc>
              <a:spcBef>
                <a:spcPts val="0"/>
              </a:spcBef>
              <a:spcAft>
                <a:spcPts val="0"/>
              </a:spcAft>
              <a:buSzPts val="2400"/>
              <a:buNone/>
              <a:defRPr sz="2400"/>
            </a:lvl3pPr>
            <a:lvl4pPr lvl="3" algn="l">
              <a:lnSpc>
                <a:spcPct val="100000"/>
              </a:lnSpc>
              <a:spcBef>
                <a:spcPts val="0"/>
              </a:spcBef>
              <a:spcAft>
                <a:spcPts val="0"/>
              </a:spcAft>
              <a:buSzPts val="2400"/>
              <a:buNone/>
              <a:defRPr sz="2400"/>
            </a:lvl4pPr>
            <a:lvl5pPr lvl="4" algn="l">
              <a:lnSpc>
                <a:spcPct val="100000"/>
              </a:lnSpc>
              <a:spcBef>
                <a:spcPts val="0"/>
              </a:spcBef>
              <a:spcAft>
                <a:spcPts val="0"/>
              </a:spcAft>
              <a:buSzPts val="2400"/>
              <a:buNone/>
              <a:defRPr sz="2400"/>
            </a:lvl5pPr>
            <a:lvl6pPr lvl="5" algn="l">
              <a:lnSpc>
                <a:spcPct val="100000"/>
              </a:lnSpc>
              <a:spcBef>
                <a:spcPts val="0"/>
              </a:spcBef>
              <a:spcAft>
                <a:spcPts val="0"/>
              </a:spcAft>
              <a:buSzPts val="2400"/>
              <a:buNone/>
              <a:defRPr sz="2400"/>
            </a:lvl6pPr>
            <a:lvl7pPr lvl="6" algn="l">
              <a:lnSpc>
                <a:spcPct val="100000"/>
              </a:lnSpc>
              <a:spcBef>
                <a:spcPts val="0"/>
              </a:spcBef>
              <a:spcAft>
                <a:spcPts val="0"/>
              </a:spcAft>
              <a:buSzPts val="2400"/>
              <a:buNone/>
              <a:defRPr sz="2400"/>
            </a:lvl7pPr>
            <a:lvl8pPr lvl="7" algn="l">
              <a:lnSpc>
                <a:spcPct val="100000"/>
              </a:lnSpc>
              <a:spcBef>
                <a:spcPts val="0"/>
              </a:spcBef>
              <a:spcAft>
                <a:spcPts val="0"/>
              </a:spcAft>
              <a:buSzPts val="2400"/>
              <a:buNone/>
              <a:defRPr sz="2400"/>
            </a:lvl8pPr>
            <a:lvl9pPr lvl="8" algn="l">
              <a:lnSpc>
                <a:spcPct val="100000"/>
              </a:lnSpc>
              <a:spcBef>
                <a:spcPts val="0"/>
              </a:spcBef>
              <a:spcAft>
                <a:spcPts val="0"/>
              </a:spcAft>
              <a:buSzPts val="2400"/>
              <a:buNone/>
              <a:defRPr sz="2400"/>
            </a:lvl9pPr>
          </a:lstStyle>
          <a:p/>
        </p:txBody>
      </p:sp>
      <p:sp>
        <p:nvSpPr>
          <p:cNvPr id="30" name="Google Shape;30;p14"/>
          <p:cNvSpPr txBox="1"/>
          <p:nvPr>
            <p:ph idx="1" type="body"/>
          </p:nvPr>
        </p:nvSpPr>
        <p:spPr>
          <a:xfrm>
            <a:off x="311700" y="1389600"/>
            <a:ext cx="2808000" cy="3179400"/>
          </a:xfrm>
          <a:prstGeom prst="rect">
            <a:avLst/>
          </a:prstGeom>
          <a:noFill/>
          <a:ln>
            <a:noFill/>
          </a:ln>
        </p:spPr>
        <p:txBody>
          <a:bodyPr anchorCtr="0" anchor="t" bIns="91425" lIns="91425" spcFirstLastPara="1" rIns="91425" wrap="square" tIns="91425">
            <a:noAutofit/>
          </a:bodyPr>
          <a:lstStyle>
            <a:lvl1pPr indent="-304800" lvl="0" marL="457200" algn="l">
              <a:lnSpc>
                <a:spcPct val="115000"/>
              </a:lnSpc>
              <a:spcBef>
                <a:spcPts val="0"/>
              </a:spcBef>
              <a:spcAft>
                <a:spcPts val="0"/>
              </a:spcAft>
              <a:buSzPts val="1200"/>
              <a:buChar char="●"/>
              <a:defRPr sz="1200"/>
            </a:lvl1pPr>
            <a:lvl2pPr indent="-304800" lvl="1" marL="914400" algn="l">
              <a:lnSpc>
                <a:spcPct val="115000"/>
              </a:lnSpc>
              <a:spcBef>
                <a:spcPts val="1600"/>
              </a:spcBef>
              <a:spcAft>
                <a:spcPts val="0"/>
              </a:spcAft>
              <a:buSzPts val="1200"/>
              <a:buChar char="○"/>
              <a:defRPr sz="1200"/>
            </a:lvl2pPr>
            <a:lvl3pPr indent="-304800" lvl="2" marL="1371600" algn="l">
              <a:lnSpc>
                <a:spcPct val="115000"/>
              </a:lnSpc>
              <a:spcBef>
                <a:spcPts val="1600"/>
              </a:spcBef>
              <a:spcAft>
                <a:spcPts val="0"/>
              </a:spcAft>
              <a:buSzPts val="1200"/>
              <a:buChar char="■"/>
              <a:defRPr sz="1200"/>
            </a:lvl3pPr>
            <a:lvl4pPr indent="-304800" lvl="3" marL="1828800" algn="l">
              <a:lnSpc>
                <a:spcPct val="115000"/>
              </a:lnSpc>
              <a:spcBef>
                <a:spcPts val="1600"/>
              </a:spcBef>
              <a:spcAft>
                <a:spcPts val="0"/>
              </a:spcAft>
              <a:buSzPts val="1200"/>
              <a:buChar char="●"/>
              <a:defRPr sz="1200"/>
            </a:lvl4pPr>
            <a:lvl5pPr indent="-304800" lvl="4" marL="2286000" algn="l">
              <a:lnSpc>
                <a:spcPct val="115000"/>
              </a:lnSpc>
              <a:spcBef>
                <a:spcPts val="1600"/>
              </a:spcBef>
              <a:spcAft>
                <a:spcPts val="0"/>
              </a:spcAft>
              <a:buSzPts val="1200"/>
              <a:buChar char="○"/>
              <a:defRPr sz="1200"/>
            </a:lvl5pPr>
            <a:lvl6pPr indent="-304800" lvl="5" marL="2743200" algn="l">
              <a:lnSpc>
                <a:spcPct val="115000"/>
              </a:lnSpc>
              <a:spcBef>
                <a:spcPts val="1600"/>
              </a:spcBef>
              <a:spcAft>
                <a:spcPts val="0"/>
              </a:spcAft>
              <a:buSzPts val="1200"/>
              <a:buChar char="■"/>
              <a:defRPr sz="1200"/>
            </a:lvl6pPr>
            <a:lvl7pPr indent="-304800" lvl="6" marL="3200400" algn="l">
              <a:lnSpc>
                <a:spcPct val="115000"/>
              </a:lnSpc>
              <a:spcBef>
                <a:spcPts val="1600"/>
              </a:spcBef>
              <a:spcAft>
                <a:spcPts val="0"/>
              </a:spcAft>
              <a:buSzPts val="1200"/>
              <a:buChar char="●"/>
              <a:defRPr sz="1200"/>
            </a:lvl7pPr>
            <a:lvl8pPr indent="-304800" lvl="7" marL="3657600" algn="l">
              <a:lnSpc>
                <a:spcPct val="115000"/>
              </a:lnSpc>
              <a:spcBef>
                <a:spcPts val="1600"/>
              </a:spcBef>
              <a:spcAft>
                <a:spcPts val="0"/>
              </a:spcAft>
              <a:buSzPts val="1200"/>
              <a:buChar char="○"/>
              <a:defRPr sz="1200"/>
            </a:lvl8pPr>
            <a:lvl9pPr indent="-304800" lvl="8" marL="4114800" algn="l">
              <a:lnSpc>
                <a:spcPct val="115000"/>
              </a:lnSpc>
              <a:spcBef>
                <a:spcPts val="1600"/>
              </a:spcBef>
              <a:spcAft>
                <a:spcPts val="1600"/>
              </a:spcAft>
              <a:buSzPts val="1200"/>
              <a:buChar char="■"/>
              <a:defRPr sz="1200"/>
            </a:lvl9pPr>
          </a:lstStyle>
          <a:p/>
        </p:txBody>
      </p:sp>
      <p:sp>
        <p:nvSpPr>
          <p:cNvPr id="31" name="Google Shape;31;p14"/>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2" name="Shape 32"/>
        <p:cNvGrpSpPr/>
        <p:nvPr/>
      </p:nvGrpSpPr>
      <p:grpSpPr>
        <a:xfrm>
          <a:off x="0" y="0"/>
          <a:ext cx="0" cy="0"/>
          <a:chOff x="0" y="0"/>
          <a:chExt cx="0" cy="0"/>
        </a:xfrm>
      </p:grpSpPr>
      <p:sp>
        <p:nvSpPr>
          <p:cNvPr id="33" name="Google Shape;33;p15"/>
          <p:cNvSpPr txBox="1"/>
          <p:nvPr>
            <p:ph type="title"/>
          </p:nvPr>
        </p:nvSpPr>
        <p:spPr>
          <a:xfrm>
            <a:off x="490250" y="450150"/>
            <a:ext cx="6367800" cy="4090800"/>
          </a:xfrm>
          <a:prstGeom prst="rect">
            <a:avLst/>
          </a:prstGeom>
          <a:noFill/>
          <a:ln>
            <a:noFill/>
          </a:ln>
        </p:spPr>
        <p:txBody>
          <a:bodyPr anchorCtr="0" anchor="ctr" bIns="91425" lIns="91425" spcFirstLastPara="1" rIns="91425" wrap="square" tIns="91425">
            <a:noAutofit/>
          </a:bodyPr>
          <a:lstStyle>
            <a:lvl1pPr lvl="0" algn="l">
              <a:lnSpc>
                <a:spcPct val="100000"/>
              </a:lnSpc>
              <a:spcBef>
                <a:spcPts val="0"/>
              </a:spcBef>
              <a:spcAft>
                <a:spcPts val="0"/>
              </a:spcAft>
              <a:buSzPts val="4800"/>
              <a:buNone/>
              <a:defRPr sz="4800"/>
            </a:lvl1pPr>
            <a:lvl2pPr lvl="1" algn="l">
              <a:lnSpc>
                <a:spcPct val="100000"/>
              </a:lnSpc>
              <a:spcBef>
                <a:spcPts val="0"/>
              </a:spcBef>
              <a:spcAft>
                <a:spcPts val="0"/>
              </a:spcAft>
              <a:buSzPts val="4800"/>
              <a:buNone/>
              <a:defRPr sz="4800"/>
            </a:lvl2pPr>
            <a:lvl3pPr lvl="2" algn="l">
              <a:lnSpc>
                <a:spcPct val="100000"/>
              </a:lnSpc>
              <a:spcBef>
                <a:spcPts val="0"/>
              </a:spcBef>
              <a:spcAft>
                <a:spcPts val="0"/>
              </a:spcAft>
              <a:buSzPts val="4800"/>
              <a:buNone/>
              <a:defRPr sz="4800"/>
            </a:lvl3pPr>
            <a:lvl4pPr lvl="3" algn="l">
              <a:lnSpc>
                <a:spcPct val="100000"/>
              </a:lnSpc>
              <a:spcBef>
                <a:spcPts val="0"/>
              </a:spcBef>
              <a:spcAft>
                <a:spcPts val="0"/>
              </a:spcAft>
              <a:buSzPts val="4800"/>
              <a:buNone/>
              <a:defRPr sz="4800"/>
            </a:lvl4pPr>
            <a:lvl5pPr lvl="4" algn="l">
              <a:lnSpc>
                <a:spcPct val="100000"/>
              </a:lnSpc>
              <a:spcBef>
                <a:spcPts val="0"/>
              </a:spcBef>
              <a:spcAft>
                <a:spcPts val="0"/>
              </a:spcAft>
              <a:buSzPts val="4800"/>
              <a:buNone/>
              <a:defRPr sz="4800"/>
            </a:lvl5pPr>
            <a:lvl6pPr lvl="5" algn="l">
              <a:lnSpc>
                <a:spcPct val="100000"/>
              </a:lnSpc>
              <a:spcBef>
                <a:spcPts val="0"/>
              </a:spcBef>
              <a:spcAft>
                <a:spcPts val="0"/>
              </a:spcAft>
              <a:buSzPts val="4800"/>
              <a:buNone/>
              <a:defRPr sz="4800"/>
            </a:lvl6pPr>
            <a:lvl7pPr lvl="6" algn="l">
              <a:lnSpc>
                <a:spcPct val="100000"/>
              </a:lnSpc>
              <a:spcBef>
                <a:spcPts val="0"/>
              </a:spcBef>
              <a:spcAft>
                <a:spcPts val="0"/>
              </a:spcAft>
              <a:buSzPts val="4800"/>
              <a:buNone/>
              <a:defRPr sz="4800"/>
            </a:lvl7pPr>
            <a:lvl8pPr lvl="7" algn="l">
              <a:lnSpc>
                <a:spcPct val="100000"/>
              </a:lnSpc>
              <a:spcBef>
                <a:spcPts val="0"/>
              </a:spcBef>
              <a:spcAft>
                <a:spcPts val="0"/>
              </a:spcAft>
              <a:buSzPts val="4800"/>
              <a:buNone/>
              <a:defRPr sz="4800"/>
            </a:lvl8pPr>
            <a:lvl9pPr lvl="8" algn="l">
              <a:lnSpc>
                <a:spcPct val="100000"/>
              </a:lnSpc>
              <a:spcBef>
                <a:spcPts val="0"/>
              </a:spcBef>
              <a:spcAft>
                <a:spcPts val="0"/>
              </a:spcAft>
              <a:buSzPts val="4800"/>
              <a:buNone/>
              <a:defRPr sz="4800"/>
            </a:lvl9pPr>
          </a:lstStyle>
          <a:p/>
        </p:txBody>
      </p:sp>
      <p:sp>
        <p:nvSpPr>
          <p:cNvPr id="34" name="Google Shape;34;p15"/>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16"/>
          <p:cNvSpPr/>
          <p:nvPr/>
        </p:nvSpPr>
        <p:spPr>
          <a:xfrm>
            <a:off x="4572000" y="-125"/>
            <a:ext cx="4572000" cy="5143500"/>
          </a:xfrm>
          <a:prstGeom prst="rect">
            <a:avLst/>
          </a:prstGeom>
          <a:solidFill>
            <a:schemeClr val="lt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7" name="Google Shape;37;p16"/>
          <p:cNvSpPr txBox="1"/>
          <p:nvPr>
            <p:ph type="title"/>
          </p:nvPr>
        </p:nvSpPr>
        <p:spPr>
          <a:xfrm>
            <a:off x="265500" y="1233175"/>
            <a:ext cx="4045200" cy="1482300"/>
          </a:xfrm>
          <a:prstGeom prst="rect">
            <a:avLst/>
          </a:prstGeom>
          <a:noFill/>
          <a:ln>
            <a:noFill/>
          </a:ln>
        </p:spPr>
        <p:txBody>
          <a:bodyPr anchorCtr="0" anchor="b" bIns="91425" lIns="91425" spcFirstLastPara="1" rIns="91425" wrap="square" tIns="91425">
            <a:noAutofit/>
          </a:bodyPr>
          <a:lstStyle>
            <a:lvl1pPr lvl="0" algn="ctr">
              <a:lnSpc>
                <a:spcPct val="100000"/>
              </a:lnSpc>
              <a:spcBef>
                <a:spcPts val="0"/>
              </a:spcBef>
              <a:spcAft>
                <a:spcPts val="0"/>
              </a:spcAft>
              <a:buSzPts val="4200"/>
              <a:buNone/>
              <a:defRPr sz="4200"/>
            </a:lvl1pPr>
            <a:lvl2pPr lvl="1" algn="ctr">
              <a:lnSpc>
                <a:spcPct val="100000"/>
              </a:lnSpc>
              <a:spcBef>
                <a:spcPts val="0"/>
              </a:spcBef>
              <a:spcAft>
                <a:spcPts val="0"/>
              </a:spcAft>
              <a:buSzPts val="4200"/>
              <a:buNone/>
              <a:defRPr sz="4200"/>
            </a:lvl2pPr>
            <a:lvl3pPr lvl="2" algn="ctr">
              <a:lnSpc>
                <a:spcPct val="100000"/>
              </a:lnSpc>
              <a:spcBef>
                <a:spcPts val="0"/>
              </a:spcBef>
              <a:spcAft>
                <a:spcPts val="0"/>
              </a:spcAft>
              <a:buSzPts val="4200"/>
              <a:buNone/>
              <a:defRPr sz="4200"/>
            </a:lvl3pPr>
            <a:lvl4pPr lvl="3" algn="ctr">
              <a:lnSpc>
                <a:spcPct val="100000"/>
              </a:lnSpc>
              <a:spcBef>
                <a:spcPts val="0"/>
              </a:spcBef>
              <a:spcAft>
                <a:spcPts val="0"/>
              </a:spcAft>
              <a:buSzPts val="4200"/>
              <a:buNone/>
              <a:defRPr sz="4200"/>
            </a:lvl4pPr>
            <a:lvl5pPr lvl="4" algn="ctr">
              <a:lnSpc>
                <a:spcPct val="100000"/>
              </a:lnSpc>
              <a:spcBef>
                <a:spcPts val="0"/>
              </a:spcBef>
              <a:spcAft>
                <a:spcPts val="0"/>
              </a:spcAft>
              <a:buSzPts val="4200"/>
              <a:buNone/>
              <a:defRPr sz="4200"/>
            </a:lvl5pPr>
            <a:lvl6pPr lvl="5" algn="ctr">
              <a:lnSpc>
                <a:spcPct val="100000"/>
              </a:lnSpc>
              <a:spcBef>
                <a:spcPts val="0"/>
              </a:spcBef>
              <a:spcAft>
                <a:spcPts val="0"/>
              </a:spcAft>
              <a:buSzPts val="4200"/>
              <a:buNone/>
              <a:defRPr sz="4200"/>
            </a:lvl6pPr>
            <a:lvl7pPr lvl="6" algn="ctr">
              <a:lnSpc>
                <a:spcPct val="100000"/>
              </a:lnSpc>
              <a:spcBef>
                <a:spcPts val="0"/>
              </a:spcBef>
              <a:spcAft>
                <a:spcPts val="0"/>
              </a:spcAft>
              <a:buSzPts val="4200"/>
              <a:buNone/>
              <a:defRPr sz="4200"/>
            </a:lvl7pPr>
            <a:lvl8pPr lvl="7" algn="ctr">
              <a:lnSpc>
                <a:spcPct val="100000"/>
              </a:lnSpc>
              <a:spcBef>
                <a:spcPts val="0"/>
              </a:spcBef>
              <a:spcAft>
                <a:spcPts val="0"/>
              </a:spcAft>
              <a:buSzPts val="4200"/>
              <a:buNone/>
              <a:defRPr sz="4200"/>
            </a:lvl8pPr>
            <a:lvl9pPr lvl="8" algn="ctr">
              <a:lnSpc>
                <a:spcPct val="100000"/>
              </a:lnSpc>
              <a:spcBef>
                <a:spcPts val="0"/>
              </a:spcBef>
              <a:spcAft>
                <a:spcPts val="0"/>
              </a:spcAft>
              <a:buSzPts val="4200"/>
              <a:buNone/>
              <a:defRPr sz="4200"/>
            </a:lvl9pPr>
          </a:lstStyle>
          <a:p/>
        </p:txBody>
      </p:sp>
      <p:sp>
        <p:nvSpPr>
          <p:cNvPr id="38" name="Google Shape;38;p16"/>
          <p:cNvSpPr txBox="1"/>
          <p:nvPr>
            <p:ph idx="1" type="subTitle"/>
          </p:nvPr>
        </p:nvSpPr>
        <p:spPr>
          <a:xfrm>
            <a:off x="265500" y="2803075"/>
            <a:ext cx="4045200" cy="1235100"/>
          </a:xfrm>
          <a:prstGeom prst="rect">
            <a:avLst/>
          </a:prstGeom>
          <a:noFill/>
          <a:ln>
            <a:noFill/>
          </a:ln>
        </p:spPr>
        <p:txBody>
          <a:bodyPr anchorCtr="0" anchor="t" bIns="91425" lIns="91425" spcFirstLastPara="1" rIns="91425" wrap="square" tIns="91425">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39" name="Google Shape;39;p16"/>
          <p:cNvSpPr txBox="1"/>
          <p:nvPr>
            <p:ph idx="2" type="body"/>
          </p:nvPr>
        </p:nvSpPr>
        <p:spPr>
          <a:xfrm>
            <a:off x="4939500" y="724075"/>
            <a:ext cx="3837000" cy="3695100"/>
          </a:xfrm>
          <a:prstGeom prst="rect">
            <a:avLst/>
          </a:prstGeom>
          <a:noFill/>
          <a:ln>
            <a:noFill/>
          </a:ln>
        </p:spPr>
        <p:txBody>
          <a:bodyPr anchorCtr="0" anchor="ctr" bIns="91425" lIns="91425" spcFirstLastPara="1" rIns="91425" wrap="square" tIns="91425">
            <a:noAutofit/>
          </a:bodyPr>
          <a:lstStyle>
            <a:lvl1pPr indent="-342900" lvl="0" marL="457200" algn="l">
              <a:lnSpc>
                <a:spcPct val="115000"/>
              </a:lnSpc>
              <a:spcBef>
                <a:spcPts val="0"/>
              </a:spcBef>
              <a:spcAft>
                <a:spcPts val="0"/>
              </a:spcAft>
              <a:buSzPts val="1800"/>
              <a:buChar char="●"/>
              <a:defRPr/>
            </a:lvl1pPr>
            <a:lvl2pPr indent="-317500" lvl="1" marL="914400" algn="l">
              <a:lnSpc>
                <a:spcPct val="115000"/>
              </a:lnSpc>
              <a:spcBef>
                <a:spcPts val="1600"/>
              </a:spcBef>
              <a:spcAft>
                <a:spcPts val="0"/>
              </a:spcAft>
              <a:buSzPts val="1400"/>
              <a:buChar char="○"/>
              <a:defRPr/>
            </a:lvl2pPr>
            <a:lvl3pPr indent="-317500" lvl="2" marL="1371600" algn="l">
              <a:lnSpc>
                <a:spcPct val="115000"/>
              </a:lnSpc>
              <a:spcBef>
                <a:spcPts val="1600"/>
              </a:spcBef>
              <a:spcAft>
                <a:spcPts val="0"/>
              </a:spcAft>
              <a:buSzPts val="1400"/>
              <a:buChar char="■"/>
              <a:defRPr/>
            </a:lvl3pPr>
            <a:lvl4pPr indent="-317500" lvl="3" marL="1828800" algn="l">
              <a:lnSpc>
                <a:spcPct val="115000"/>
              </a:lnSpc>
              <a:spcBef>
                <a:spcPts val="1600"/>
              </a:spcBef>
              <a:spcAft>
                <a:spcPts val="0"/>
              </a:spcAft>
              <a:buSzPts val="1400"/>
              <a:buChar char="●"/>
              <a:defRPr/>
            </a:lvl4pPr>
            <a:lvl5pPr indent="-317500" lvl="4" marL="2286000" algn="l">
              <a:lnSpc>
                <a:spcPct val="115000"/>
              </a:lnSpc>
              <a:spcBef>
                <a:spcPts val="1600"/>
              </a:spcBef>
              <a:spcAft>
                <a:spcPts val="0"/>
              </a:spcAft>
              <a:buSzPts val="1400"/>
              <a:buChar char="○"/>
              <a:defRPr/>
            </a:lvl5pPr>
            <a:lvl6pPr indent="-317500" lvl="5" marL="2743200" algn="l">
              <a:lnSpc>
                <a:spcPct val="115000"/>
              </a:lnSpc>
              <a:spcBef>
                <a:spcPts val="1600"/>
              </a:spcBef>
              <a:spcAft>
                <a:spcPts val="0"/>
              </a:spcAft>
              <a:buSzPts val="1400"/>
              <a:buChar char="■"/>
              <a:defRPr/>
            </a:lvl6pPr>
            <a:lvl7pPr indent="-317500" lvl="6" marL="3200400" algn="l">
              <a:lnSpc>
                <a:spcPct val="115000"/>
              </a:lnSpc>
              <a:spcBef>
                <a:spcPts val="1600"/>
              </a:spcBef>
              <a:spcAft>
                <a:spcPts val="0"/>
              </a:spcAft>
              <a:buSzPts val="1400"/>
              <a:buChar char="●"/>
              <a:defRPr/>
            </a:lvl7pPr>
            <a:lvl8pPr indent="-317500" lvl="7" marL="3657600" algn="l">
              <a:lnSpc>
                <a:spcPct val="115000"/>
              </a:lnSpc>
              <a:spcBef>
                <a:spcPts val="1600"/>
              </a:spcBef>
              <a:spcAft>
                <a:spcPts val="0"/>
              </a:spcAft>
              <a:buSzPts val="1400"/>
              <a:buChar char="○"/>
              <a:defRPr/>
            </a:lvl8pPr>
            <a:lvl9pPr indent="-317500" lvl="8" marL="4114800" algn="l">
              <a:lnSpc>
                <a:spcPct val="115000"/>
              </a:lnSpc>
              <a:spcBef>
                <a:spcPts val="1600"/>
              </a:spcBef>
              <a:spcAft>
                <a:spcPts val="1600"/>
              </a:spcAft>
              <a:buSzPts val="1400"/>
              <a:buChar char="■"/>
              <a:defRPr/>
            </a:lvl9pPr>
          </a:lstStyle>
          <a:p/>
        </p:txBody>
      </p:sp>
      <p:sp>
        <p:nvSpPr>
          <p:cNvPr id="40" name="Google Shape;40;p16"/>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1" name="Shape 41"/>
        <p:cNvGrpSpPr/>
        <p:nvPr/>
      </p:nvGrpSpPr>
      <p:grpSpPr>
        <a:xfrm>
          <a:off x="0" y="0"/>
          <a:ext cx="0" cy="0"/>
          <a:chOff x="0" y="0"/>
          <a:chExt cx="0" cy="0"/>
        </a:xfrm>
      </p:grpSpPr>
      <p:sp>
        <p:nvSpPr>
          <p:cNvPr id="42" name="Google Shape;42;p17"/>
          <p:cNvSpPr txBox="1"/>
          <p:nvPr>
            <p:ph idx="1" type="body"/>
          </p:nvPr>
        </p:nvSpPr>
        <p:spPr>
          <a:xfrm>
            <a:off x="311700" y="4230575"/>
            <a:ext cx="5998800" cy="605100"/>
          </a:xfrm>
          <a:prstGeom prst="rect">
            <a:avLst/>
          </a:prstGeom>
          <a:noFill/>
          <a:ln>
            <a:noFill/>
          </a:ln>
        </p:spPr>
        <p:txBody>
          <a:bodyPr anchorCtr="0" anchor="ctr" bIns="91425" lIns="91425" spcFirstLastPara="1" rIns="91425" wrap="square" tIns="91425">
            <a:noAutofit/>
          </a:bodyPr>
          <a:lstStyle>
            <a:lvl1pPr indent="-228600" lvl="0" marL="457200" algn="l">
              <a:lnSpc>
                <a:spcPct val="100000"/>
              </a:lnSpc>
              <a:spcBef>
                <a:spcPts val="0"/>
              </a:spcBef>
              <a:spcAft>
                <a:spcPts val="0"/>
              </a:spcAft>
              <a:buSzPts val="1800"/>
              <a:buNone/>
              <a:defRPr/>
            </a:lvl1pPr>
          </a:lstStyle>
          <a:p/>
        </p:txBody>
      </p:sp>
      <p:sp>
        <p:nvSpPr>
          <p:cNvPr id="43" name="Google Shape;43;p17"/>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8"/>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Autofit/>
          </a:bodyPr>
          <a:lstStyle>
            <a:lvl1pPr lvl="0"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1pPr>
            <a:lvl2pPr lvl="1"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2pPr>
            <a:lvl3pPr lvl="2"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3pPr>
            <a:lvl4pPr lvl="3"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4pPr>
            <a:lvl5pPr lvl="4"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5pPr>
            <a:lvl6pPr lvl="5"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6pPr>
            <a:lvl7pPr lvl="6"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7pPr>
            <a:lvl8pPr lvl="7"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8pPr>
            <a:lvl9pPr lvl="8"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9pPr>
          </a:lstStyle>
          <a:p/>
        </p:txBody>
      </p:sp>
      <p:sp>
        <p:nvSpPr>
          <p:cNvPr id="7" name="Google Shape;7;p8"/>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Autofit/>
          </a:bodyPr>
          <a:lstStyle>
            <a:lvl1pPr indent="-342900" lvl="0" marL="457200" marR="0" rtl="0" algn="l">
              <a:lnSpc>
                <a:spcPct val="115000"/>
              </a:lnSpc>
              <a:spcBef>
                <a:spcPts val="0"/>
              </a:spcBef>
              <a:spcAft>
                <a:spcPts val="0"/>
              </a:spcAft>
              <a:buClr>
                <a:schemeClr val="dk2"/>
              </a:buClr>
              <a:buSzPts val="1800"/>
              <a:buFont typeface="Arial"/>
              <a:buChar char="●"/>
              <a:defRPr b="0" i="0" sz="1800" u="none" cap="none" strike="noStrike">
                <a:solidFill>
                  <a:schemeClr val="dk2"/>
                </a:solidFill>
                <a:latin typeface="Arial"/>
                <a:ea typeface="Arial"/>
                <a:cs typeface="Arial"/>
                <a:sym typeface="Arial"/>
              </a:defRPr>
            </a:lvl1pPr>
            <a:lvl2pPr indent="-317500" lvl="1" marL="914400" marR="0" rtl="0" algn="l">
              <a:lnSpc>
                <a:spcPct val="115000"/>
              </a:lnSpc>
              <a:spcBef>
                <a:spcPts val="160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2pPr>
            <a:lvl3pPr indent="-317500" lvl="2" marL="1371600" marR="0" rtl="0" algn="l">
              <a:lnSpc>
                <a:spcPct val="115000"/>
              </a:lnSpc>
              <a:spcBef>
                <a:spcPts val="160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3pPr>
            <a:lvl4pPr indent="-317500" lvl="3" marL="1828800" marR="0" rtl="0" algn="l">
              <a:lnSpc>
                <a:spcPct val="115000"/>
              </a:lnSpc>
              <a:spcBef>
                <a:spcPts val="160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4pPr>
            <a:lvl5pPr indent="-317500" lvl="4" marL="2286000" marR="0" rtl="0" algn="l">
              <a:lnSpc>
                <a:spcPct val="115000"/>
              </a:lnSpc>
              <a:spcBef>
                <a:spcPts val="160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5pPr>
            <a:lvl6pPr indent="-317500" lvl="5" marL="2743200" marR="0" rtl="0" algn="l">
              <a:lnSpc>
                <a:spcPct val="115000"/>
              </a:lnSpc>
              <a:spcBef>
                <a:spcPts val="160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6pPr>
            <a:lvl7pPr indent="-317500" lvl="6" marL="3200400" marR="0" rtl="0" algn="l">
              <a:lnSpc>
                <a:spcPct val="115000"/>
              </a:lnSpc>
              <a:spcBef>
                <a:spcPts val="160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7pPr>
            <a:lvl8pPr indent="-317500" lvl="7" marL="3657600" marR="0" rtl="0" algn="l">
              <a:lnSpc>
                <a:spcPct val="115000"/>
              </a:lnSpc>
              <a:spcBef>
                <a:spcPts val="160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8pPr>
            <a:lvl9pPr indent="-317500" lvl="8" marL="4114800" marR="0" rtl="0" algn="l">
              <a:lnSpc>
                <a:spcPct val="115000"/>
              </a:lnSpc>
              <a:spcBef>
                <a:spcPts val="1600"/>
              </a:spcBef>
              <a:spcAft>
                <a:spcPts val="1600"/>
              </a:spcAft>
              <a:buClr>
                <a:schemeClr val="dk2"/>
              </a:buClr>
              <a:buSzPts val="1400"/>
              <a:buFont typeface="Arial"/>
              <a:buChar char="■"/>
              <a:defRPr b="0" i="0" sz="1400" u="none" cap="none" strike="noStrike">
                <a:solidFill>
                  <a:schemeClr val="dk2"/>
                </a:solidFill>
                <a:latin typeface="Arial"/>
                <a:ea typeface="Arial"/>
                <a:cs typeface="Arial"/>
                <a:sym typeface="Arial"/>
              </a:defRPr>
            </a:lvl9pPr>
          </a:lstStyle>
          <a:p/>
        </p:txBody>
      </p:sp>
      <p:sp>
        <p:nvSpPr>
          <p:cNvPr id="8" name="Google Shape;8;p8"/>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1.jpg"/><Relationship Id="rId4" Type="http://schemas.openxmlformats.org/officeDocument/2006/relationships/image" Target="../media/image5.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 Id="rId3" Type="http://schemas.openxmlformats.org/officeDocument/2006/relationships/image" Target="../media/image5.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 Id="rId3" Type="http://schemas.openxmlformats.org/officeDocument/2006/relationships/image" Target="../media/image5.png"/><Relationship Id="rId4" Type="http://schemas.openxmlformats.org/officeDocument/2006/relationships/image" Target="../media/image3.png"/><Relationship Id="rId5" Type="http://schemas.openxmlformats.org/officeDocument/2006/relationships/image" Target="../media/image4.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 Id="rId3" Type="http://schemas.openxmlformats.org/officeDocument/2006/relationships/image" Target="../media/image9.png"/><Relationship Id="rId4" Type="http://schemas.openxmlformats.org/officeDocument/2006/relationships/image" Target="../media/image7.png"/><Relationship Id="rId5" Type="http://schemas.openxmlformats.org/officeDocument/2006/relationships/image" Target="../media/image5.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 Id="rId3" Type="http://schemas.openxmlformats.org/officeDocument/2006/relationships/image" Target="../media/image5.png"/><Relationship Id="rId4" Type="http://schemas.openxmlformats.org/officeDocument/2006/relationships/image" Target="../media/image8.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 Id="rId3" Type="http://schemas.openxmlformats.org/officeDocument/2006/relationships/image" Target="../media/image5.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 Id="rId3" Type="http://schemas.openxmlformats.org/officeDocument/2006/relationships/image" Target="../media/image5.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 Id="rId3" Type="http://schemas.openxmlformats.org/officeDocument/2006/relationships/image" Target="../media/image5.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 Id="rId3" Type="http://schemas.openxmlformats.org/officeDocument/2006/relationships/image" Target="../media/image5.png"/><Relationship Id="rId4" Type="http://schemas.openxmlformats.org/officeDocument/2006/relationships/image" Target="../media/image6.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 Id="rId3" Type="http://schemas.openxmlformats.org/officeDocument/2006/relationships/comments" Target="../comments/comment1.xml"/><Relationship Id="rId4" Type="http://schemas.openxmlformats.org/officeDocument/2006/relationships/image" Target="../media/image5.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3" name="Shape 53"/>
        <p:cNvGrpSpPr/>
        <p:nvPr/>
      </p:nvGrpSpPr>
      <p:grpSpPr>
        <a:xfrm>
          <a:off x="0" y="0"/>
          <a:ext cx="0" cy="0"/>
          <a:chOff x="0" y="0"/>
          <a:chExt cx="0" cy="0"/>
        </a:xfrm>
      </p:grpSpPr>
      <p:pic>
        <p:nvPicPr>
          <p:cNvPr id="54" name="Google Shape;54;p1"/>
          <p:cNvPicPr preferRelativeResize="0"/>
          <p:nvPr/>
        </p:nvPicPr>
        <p:blipFill rotWithShape="1">
          <a:blip r:embed="rId3">
            <a:alphaModFix/>
          </a:blip>
          <a:srcRect b="0" l="0" r="0" t="0"/>
          <a:stretch/>
        </p:blipFill>
        <p:spPr>
          <a:xfrm>
            <a:off x="0" y="3777640"/>
            <a:ext cx="9144000" cy="1365860"/>
          </a:xfrm>
          <a:prstGeom prst="rect">
            <a:avLst/>
          </a:prstGeom>
          <a:noFill/>
          <a:ln>
            <a:noFill/>
          </a:ln>
        </p:spPr>
      </p:pic>
      <p:pic>
        <p:nvPicPr>
          <p:cNvPr id="55" name="Google Shape;55;p1"/>
          <p:cNvPicPr preferRelativeResize="0"/>
          <p:nvPr/>
        </p:nvPicPr>
        <p:blipFill rotWithShape="1">
          <a:blip r:embed="rId4">
            <a:alphaModFix/>
          </a:blip>
          <a:srcRect b="0" l="0" r="0" t="0"/>
          <a:stretch/>
        </p:blipFill>
        <p:spPr>
          <a:xfrm>
            <a:off x="7565599" y="33648"/>
            <a:ext cx="1578401" cy="783575"/>
          </a:xfrm>
          <a:prstGeom prst="rect">
            <a:avLst/>
          </a:prstGeom>
          <a:noFill/>
          <a:ln>
            <a:noFill/>
          </a:ln>
        </p:spPr>
      </p:pic>
      <p:sp>
        <p:nvSpPr>
          <p:cNvPr id="56" name="Google Shape;56;p1"/>
          <p:cNvSpPr txBox="1"/>
          <p:nvPr/>
        </p:nvSpPr>
        <p:spPr>
          <a:xfrm>
            <a:off x="5864626" y="1120337"/>
            <a:ext cx="3176100" cy="1267500"/>
          </a:xfrm>
          <a:prstGeom prst="rect">
            <a:avLst/>
          </a:prstGeom>
          <a:noFill/>
          <a:ln>
            <a:noFill/>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57" name="Google Shape;57;p1"/>
          <p:cNvSpPr txBox="1"/>
          <p:nvPr/>
        </p:nvSpPr>
        <p:spPr>
          <a:xfrm>
            <a:off x="2054872" y="1942654"/>
            <a:ext cx="5283220" cy="1729600"/>
          </a:xfrm>
          <a:prstGeom prst="rect">
            <a:avLst/>
          </a:prstGeom>
          <a:noFill/>
          <a:ln>
            <a:noFill/>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rPr b="1" i="0" lang="en" sz="1400" u="none" cap="none" strike="noStrike">
                <a:solidFill>
                  <a:srgbClr val="000000"/>
                </a:solidFill>
                <a:latin typeface="Arial"/>
                <a:ea typeface="Arial"/>
                <a:cs typeface="Arial"/>
                <a:sym typeface="Arial"/>
              </a:rPr>
              <a:t>SESSION : 6</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400"/>
              <a:buFont typeface="Arial"/>
              <a:buNone/>
            </a:pPr>
            <a:r>
              <a:rPr b="1" i="0" lang="en" sz="1400" u="none" cap="none" strike="noStrike">
                <a:solidFill>
                  <a:srgbClr val="000000"/>
                </a:solidFill>
                <a:latin typeface="Arial"/>
                <a:ea typeface="Arial"/>
                <a:cs typeface="Arial"/>
                <a:sym typeface="Arial"/>
              </a:rPr>
              <a:t>CLASS : III</a:t>
            </a:r>
            <a:endParaRPr b="1"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400"/>
              <a:buFont typeface="Arial"/>
              <a:buNone/>
            </a:pPr>
            <a:r>
              <a:rPr b="1" i="0" lang="en" sz="1400" u="none" cap="none" strike="noStrike">
                <a:solidFill>
                  <a:srgbClr val="000000"/>
                </a:solidFill>
                <a:latin typeface="Arial"/>
                <a:ea typeface="Arial"/>
                <a:cs typeface="Arial"/>
                <a:sym typeface="Arial"/>
              </a:rPr>
              <a:t>SUBJECT : ENGLISH</a:t>
            </a:r>
            <a:endParaRPr b="1"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400"/>
              <a:buFont typeface="Arial"/>
              <a:buNone/>
            </a:pPr>
            <a:r>
              <a:rPr b="1" i="0" lang="en" sz="1400" u="none" cap="none" strike="noStrike">
                <a:solidFill>
                  <a:srgbClr val="000000"/>
                </a:solidFill>
                <a:latin typeface="Arial"/>
                <a:ea typeface="Arial"/>
                <a:cs typeface="Arial"/>
                <a:sym typeface="Arial"/>
              </a:rPr>
              <a:t>CHAPTER NUMBER: 2</a:t>
            </a:r>
            <a:endParaRPr b="1"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400"/>
              <a:buFont typeface="Arial"/>
              <a:buNone/>
            </a:pPr>
            <a:r>
              <a:rPr b="1" i="0" lang="en" sz="1400" u="none" cap="none" strike="noStrike">
                <a:solidFill>
                  <a:srgbClr val="000000"/>
                </a:solidFill>
                <a:latin typeface="Arial"/>
                <a:ea typeface="Arial"/>
                <a:cs typeface="Arial"/>
                <a:sym typeface="Arial"/>
              </a:rPr>
              <a:t>CHAPTER NAME : MY LITTLE TED</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400"/>
              <a:buFont typeface="Arial"/>
              <a:buNone/>
            </a:pPr>
            <a:r>
              <a:rPr b="1" i="0" lang="en" sz="1400" u="none" cap="none" strike="noStrike">
                <a:solidFill>
                  <a:srgbClr val="000000"/>
                </a:solidFill>
                <a:latin typeface="Arial"/>
                <a:ea typeface="Arial"/>
                <a:cs typeface="Arial"/>
                <a:sym typeface="Arial"/>
              </a:rPr>
              <a:t>SUBTOPIC : GRAMMAR JUNCTION</a:t>
            </a:r>
            <a:endParaRPr b="1" i="0" sz="1400" u="none" cap="none" strike="noStrike">
              <a:solidFill>
                <a:srgbClr val="000000"/>
              </a:solidFill>
              <a:latin typeface="Arial"/>
              <a:ea typeface="Arial"/>
              <a:cs typeface="Arial"/>
              <a:sym typeface="Arial"/>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2" name="Shape 122"/>
        <p:cNvGrpSpPr/>
        <p:nvPr/>
      </p:nvGrpSpPr>
      <p:grpSpPr>
        <a:xfrm>
          <a:off x="0" y="0"/>
          <a:ext cx="0" cy="0"/>
          <a:chOff x="0" y="0"/>
          <a:chExt cx="0" cy="0"/>
        </a:xfrm>
      </p:grpSpPr>
      <p:pic>
        <p:nvPicPr>
          <p:cNvPr id="123" name="Google Shape;123;p7"/>
          <p:cNvPicPr preferRelativeResize="0"/>
          <p:nvPr/>
        </p:nvPicPr>
        <p:blipFill rotWithShape="1">
          <a:blip r:embed="rId3">
            <a:alphaModFix/>
          </a:blip>
          <a:srcRect b="0" l="0" r="0" t="0"/>
          <a:stretch/>
        </p:blipFill>
        <p:spPr>
          <a:xfrm>
            <a:off x="7806362" y="0"/>
            <a:ext cx="1232526" cy="611875"/>
          </a:xfrm>
          <a:prstGeom prst="rect">
            <a:avLst/>
          </a:prstGeom>
          <a:noFill/>
          <a:ln>
            <a:noFill/>
          </a:ln>
        </p:spPr>
      </p:pic>
      <p:sp>
        <p:nvSpPr>
          <p:cNvPr id="124" name="Google Shape;124;p7"/>
          <p:cNvSpPr txBox="1"/>
          <p:nvPr/>
        </p:nvSpPr>
        <p:spPr>
          <a:xfrm>
            <a:off x="621425" y="721984"/>
            <a:ext cx="7801200" cy="3562200"/>
          </a:xfrm>
          <a:prstGeom prst="rect">
            <a:avLst/>
          </a:prstGeom>
          <a:noFill/>
          <a:ln>
            <a:noFill/>
          </a:ln>
        </p:spPr>
        <p:txBody>
          <a:bodyPr anchorCtr="0" anchor="ctr" bIns="91425" lIns="91425" spcFirstLastPara="1" rIns="91425" wrap="square" tIns="91425">
            <a:noAutofit/>
          </a:bodyPr>
          <a:lstStyle/>
          <a:p>
            <a:pPr indent="0" lvl="0" marL="457200" marR="0" rtl="0" algn="ctr">
              <a:lnSpc>
                <a:spcPct val="115000"/>
              </a:lnSpc>
              <a:spcBef>
                <a:spcPts val="0"/>
              </a:spcBef>
              <a:spcAft>
                <a:spcPts val="0"/>
              </a:spcAft>
              <a:buClr>
                <a:srgbClr val="000000"/>
              </a:buClr>
              <a:buSzPts val="4000"/>
              <a:buFont typeface="Arial"/>
              <a:buNone/>
            </a:pPr>
            <a:r>
              <a:rPr b="1" i="0" lang="en" sz="4000" u="none" cap="none" strike="noStrike">
                <a:solidFill>
                  <a:srgbClr val="000000"/>
                </a:solidFill>
                <a:latin typeface="Arial"/>
                <a:ea typeface="Arial"/>
                <a:cs typeface="Arial"/>
                <a:sym typeface="Arial"/>
              </a:rPr>
              <a:t>THANKING YOU</a:t>
            </a:r>
            <a:endParaRPr b="1" i="0" sz="4000" u="none" cap="none" strike="noStrike">
              <a:solidFill>
                <a:srgbClr val="000000"/>
              </a:solidFill>
              <a:latin typeface="Arial"/>
              <a:ea typeface="Arial"/>
              <a:cs typeface="Arial"/>
              <a:sym typeface="Arial"/>
            </a:endParaRPr>
          </a:p>
          <a:p>
            <a:pPr indent="0" lvl="0" marL="457200" marR="0" rtl="0" algn="ctr">
              <a:lnSpc>
                <a:spcPct val="115000"/>
              </a:lnSpc>
              <a:spcBef>
                <a:spcPts val="0"/>
              </a:spcBef>
              <a:spcAft>
                <a:spcPts val="0"/>
              </a:spcAft>
              <a:buClr>
                <a:srgbClr val="000000"/>
              </a:buClr>
              <a:buSzPts val="4000"/>
              <a:buFont typeface="Arial"/>
              <a:buNone/>
            </a:pPr>
            <a:r>
              <a:rPr b="1" i="0" lang="en" sz="4000" u="none" cap="none" strike="noStrike">
                <a:solidFill>
                  <a:srgbClr val="FF0000"/>
                </a:solidFill>
                <a:latin typeface="Arial"/>
                <a:ea typeface="Arial"/>
                <a:cs typeface="Arial"/>
                <a:sym typeface="Arial"/>
              </a:rPr>
              <a:t>ODM EDUCATIONAL GROUP</a:t>
            </a:r>
            <a:endParaRPr b="1" i="0" sz="4000" u="none" cap="none" strike="noStrike">
              <a:solidFill>
                <a:srgbClr val="FF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1" name="Shape 61"/>
        <p:cNvGrpSpPr/>
        <p:nvPr/>
      </p:nvGrpSpPr>
      <p:grpSpPr>
        <a:xfrm>
          <a:off x="0" y="0"/>
          <a:ext cx="0" cy="0"/>
          <a:chOff x="0" y="0"/>
          <a:chExt cx="0" cy="0"/>
        </a:xfrm>
      </p:grpSpPr>
      <p:pic>
        <p:nvPicPr>
          <p:cNvPr id="62" name="Google Shape;62;p20"/>
          <p:cNvPicPr preferRelativeResize="0"/>
          <p:nvPr/>
        </p:nvPicPr>
        <p:blipFill rotWithShape="1">
          <a:blip r:embed="rId3">
            <a:alphaModFix/>
          </a:blip>
          <a:srcRect b="0" l="0" r="0" t="0"/>
          <a:stretch/>
        </p:blipFill>
        <p:spPr>
          <a:xfrm>
            <a:off x="7836170" y="0"/>
            <a:ext cx="1232526" cy="611875"/>
          </a:xfrm>
          <a:prstGeom prst="rect">
            <a:avLst/>
          </a:prstGeom>
          <a:noFill/>
          <a:ln>
            <a:noFill/>
          </a:ln>
        </p:spPr>
      </p:pic>
      <p:sp>
        <p:nvSpPr>
          <p:cNvPr id="63" name="Google Shape;63;p20"/>
          <p:cNvSpPr txBox="1"/>
          <p:nvPr/>
        </p:nvSpPr>
        <p:spPr>
          <a:xfrm>
            <a:off x="0" y="0"/>
            <a:ext cx="6895652" cy="954107"/>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1" i="0" lang="en" sz="2000" u="none" cap="none" strike="noStrike">
                <a:solidFill>
                  <a:srgbClr val="FF0000"/>
                </a:solidFill>
                <a:latin typeface="Arial"/>
                <a:ea typeface="Arial"/>
                <a:cs typeface="Arial"/>
                <a:sym typeface="Arial"/>
              </a:rPr>
              <a:t>MY LITTLE TED </a:t>
            </a:r>
            <a:r>
              <a:rPr b="1" i="0" lang="en" sz="2000" u="none" cap="none" strike="noStrike">
                <a:solidFill>
                  <a:srgbClr val="FF0000"/>
                </a:solidFill>
                <a:latin typeface="Calibri"/>
                <a:ea typeface="Calibri"/>
                <a:cs typeface="Calibri"/>
                <a:sym typeface="Calibri"/>
              </a:rPr>
              <a:t>(GRAMMAR JUNCTION)</a:t>
            </a:r>
            <a:endParaRPr b="1" i="0" sz="2000" u="none" cap="none" strike="noStrike">
              <a:solidFill>
                <a:srgbClr val="FF0000"/>
              </a:solidFill>
              <a:latin typeface="Arial"/>
              <a:ea typeface="Arial"/>
              <a:cs typeface="Arial"/>
              <a:sym typeface="Arial"/>
            </a:endParaRPr>
          </a:p>
          <a:p>
            <a:pPr indent="0" lvl="0" marL="0" marR="0" rtl="0" algn="l">
              <a:lnSpc>
                <a:spcPct val="100000"/>
              </a:lnSpc>
              <a:spcBef>
                <a:spcPts val="0"/>
              </a:spcBef>
              <a:spcAft>
                <a:spcPts val="0"/>
              </a:spcAft>
              <a:buNone/>
            </a:pPr>
            <a:r>
              <a:t/>
            </a:r>
            <a:endParaRPr b="1" i="0" sz="2000" u="none" cap="none" strike="noStrike">
              <a:solidFill>
                <a:srgbClr val="FF0000"/>
              </a:solidFill>
              <a:latin typeface="Calibri"/>
              <a:ea typeface="Calibri"/>
              <a:cs typeface="Calibri"/>
              <a:sym typeface="Calibri"/>
            </a:endParaRPr>
          </a:p>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pic>
        <p:nvPicPr>
          <p:cNvPr id="64" name="Google Shape;64;p20"/>
          <p:cNvPicPr preferRelativeResize="0"/>
          <p:nvPr/>
        </p:nvPicPr>
        <p:blipFill rotWithShape="1">
          <a:blip r:embed="rId4">
            <a:alphaModFix/>
          </a:blip>
          <a:srcRect b="0" l="0" r="0" t="0"/>
          <a:stretch/>
        </p:blipFill>
        <p:spPr>
          <a:xfrm>
            <a:off x="0" y="1664839"/>
            <a:ext cx="7624204" cy="3478661"/>
          </a:xfrm>
          <a:prstGeom prst="rect">
            <a:avLst/>
          </a:prstGeom>
          <a:noFill/>
          <a:ln>
            <a:noFill/>
          </a:ln>
        </p:spPr>
      </p:pic>
      <p:pic>
        <p:nvPicPr>
          <p:cNvPr id="65" name="Google Shape;65;p20"/>
          <p:cNvPicPr preferRelativeResize="0"/>
          <p:nvPr/>
        </p:nvPicPr>
        <p:blipFill rotWithShape="1">
          <a:blip r:embed="rId5">
            <a:alphaModFix/>
          </a:blip>
          <a:srcRect b="0" l="0" r="0" t="0"/>
          <a:stretch/>
        </p:blipFill>
        <p:spPr>
          <a:xfrm>
            <a:off x="4572000" y="214639"/>
            <a:ext cx="3048000" cy="1390650"/>
          </a:xfrm>
          <a:prstGeom prst="rect">
            <a:avLst/>
          </a:prstGeom>
          <a:noFill/>
          <a:ln>
            <a:noFill/>
          </a:ln>
        </p:spPr>
      </p:pic>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2" presetSubtype="4">
                                  <p:stCondLst>
                                    <p:cond delay="0"/>
                                  </p:stCondLst>
                                  <p:childTnLst>
                                    <p:set>
                                      <p:cBhvr>
                                        <p:cTn dur="1" fill="hold">
                                          <p:stCondLst>
                                            <p:cond delay="0"/>
                                          </p:stCondLst>
                                        </p:cTn>
                                        <p:tgtEl>
                                          <p:spTgt spid="64"/>
                                        </p:tgtEl>
                                        <p:attrNameLst>
                                          <p:attrName>style.visibility</p:attrName>
                                        </p:attrNameLst>
                                      </p:cBhvr>
                                      <p:to>
                                        <p:strVal val="visible"/>
                                      </p:to>
                                    </p:set>
                                    <p:anim calcmode="lin" valueType="num">
                                      <p:cBhvr additive="base">
                                        <p:cTn dur="500"/>
                                        <p:tgtEl>
                                          <p:spTgt spid="64"/>
                                        </p:tgtEl>
                                        <p:attrNameLst>
                                          <p:attrName>ppt_y</p:attrName>
                                        </p:attrNameLst>
                                      </p:cBhvr>
                                      <p:tavLst>
                                        <p:tav fmla="" tm="0">
                                          <p:val>
                                            <p:strVal val="#ppt_y+1"/>
                                          </p:val>
                                        </p:tav>
                                        <p:tav fmla="" tm="100000">
                                          <p:val>
                                            <p:strVal val="#ppt_y"/>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9" name="Shape 69"/>
        <p:cNvGrpSpPr/>
        <p:nvPr/>
      </p:nvGrpSpPr>
      <p:grpSpPr>
        <a:xfrm>
          <a:off x="0" y="0"/>
          <a:ext cx="0" cy="0"/>
          <a:chOff x="0" y="0"/>
          <a:chExt cx="0" cy="0"/>
        </a:xfrm>
      </p:grpSpPr>
      <p:sp>
        <p:nvSpPr>
          <p:cNvPr id="70" name="Google Shape;70;p21"/>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Autofit/>
          </a:bodyPr>
          <a:lstStyle/>
          <a:p>
            <a:pPr indent="-228600" lvl="0" marL="457200" rtl="0" algn="l">
              <a:lnSpc>
                <a:spcPct val="115000"/>
              </a:lnSpc>
              <a:spcBef>
                <a:spcPts val="0"/>
              </a:spcBef>
              <a:spcAft>
                <a:spcPts val="0"/>
              </a:spcAft>
              <a:buSzPts val="1800"/>
              <a:buNone/>
            </a:pPr>
            <a:r>
              <a:t/>
            </a:r>
            <a:endParaRPr/>
          </a:p>
        </p:txBody>
      </p:sp>
      <p:pic>
        <p:nvPicPr>
          <p:cNvPr id="71" name="Google Shape;71;p21"/>
          <p:cNvPicPr preferRelativeResize="0"/>
          <p:nvPr/>
        </p:nvPicPr>
        <p:blipFill rotWithShape="1">
          <a:blip r:embed="rId3">
            <a:alphaModFix/>
          </a:blip>
          <a:srcRect b="0" l="0" r="0" t="0"/>
          <a:stretch/>
        </p:blipFill>
        <p:spPr>
          <a:xfrm>
            <a:off x="0" y="148983"/>
            <a:ext cx="4881004" cy="4994517"/>
          </a:xfrm>
          <a:prstGeom prst="rect">
            <a:avLst/>
          </a:prstGeom>
          <a:noFill/>
          <a:ln>
            <a:noFill/>
          </a:ln>
        </p:spPr>
      </p:pic>
      <p:pic>
        <p:nvPicPr>
          <p:cNvPr id="72" name="Google Shape;72;p21"/>
          <p:cNvPicPr preferRelativeResize="0"/>
          <p:nvPr/>
        </p:nvPicPr>
        <p:blipFill rotWithShape="1">
          <a:blip r:embed="rId4">
            <a:alphaModFix/>
          </a:blip>
          <a:srcRect b="0" l="0" r="0" t="0"/>
          <a:stretch/>
        </p:blipFill>
        <p:spPr>
          <a:xfrm>
            <a:off x="4874277" y="437099"/>
            <a:ext cx="4256087" cy="4269302"/>
          </a:xfrm>
          <a:prstGeom prst="rect">
            <a:avLst/>
          </a:prstGeom>
          <a:noFill/>
          <a:ln>
            <a:noFill/>
          </a:ln>
        </p:spPr>
      </p:pic>
      <p:pic>
        <p:nvPicPr>
          <p:cNvPr id="73" name="Google Shape;73;p21"/>
          <p:cNvPicPr preferRelativeResize="0"/>
          <p:nvPr/>
        </p:nvPicPr>
        <p:blipFill rotWithShape="1">
          <a:blip r:embed="rId5">
            <a:alphaModFix/>
          </a:blip>
          <a:srcRect b="0" l="0" r="0" t="0"/>
          <a:stretch/>
        </p:blipFill>
        <p:spPr>
          <a:xfrm>
            <a:off x="7897838" y="38854"/>
            <a:ext cx="1232526" cy="611875"/>
          </a:xfrm>
          <a:prstGeom prst="rect">
            <a:avLst/>
          </a:prstGeom>
          <a:noFill/>
          <a:ln>
            <a:noFill/>
          </a:ln>
        </p:spPr>
      </p:pic>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7" name="Shape 77"/>
        <p:cNvGrpSpPr/>
        <p:nvPr/>
      </p:nvGrpSpPr>
      <p:grpSpPr>
        <a:xfrm>
          <a:off x="0" y="0"/>
          <a:ext cx="0" cy="0"/>
          <a:chOff x="0" y="0"/>
          <a:chExt cx="0" cy="0"/>
        </a:xfrm>
      </p:grpSpPr>
      <p:pic>
        <p:nvPicPr>
          <p:cNvPr id="78" name="Google Shape;78;p22"/>
          <p:cNvPicPr preferRelativeResize="0"/>
          <p:nvPr/>
        </p:nvPicPr>
        <p:blipFill rotWithShape="1">
          <a:blip r:embed="rId3">
            <a:alphaModFix/>
          </a:blip>
          <a:srcRect b="0" l="0" r="0" t="0"/>
          <a:stretch/>
        </p:blipFill>
        <p:spPr>
          <a:xfrm>
            <a:off x="7848412" y="0"/>
            <a:ext cx="1232526" cy="611875"/>
          </a:xfrm>
          <a:prstGeom prst="rect">
            <a:avLst/>
          </a:prstGeom>
          <a:noFill/>
          <a:ln>
            <a:noFill/>
          </a:ln>
        </p:spPr>
      </p:pic>
      <p:pic>
        <p:nvPicPr>
          <p:cNvPr id="79" name="Google Shape;79;p22"/>
          <p:cNvPicPr preferRelativeResize="0"/>
          <p:nvPr/>
        </p:nvPicPr>
        <p:blipFill rotWithShape="1">
          <a:blip r:embed="rId4">
            <a:alphaModFix/>
          </a:blip>
          <a:srcRect b="0" l="0" r="0" t="0"/>
          <a:stretch/>
        </p:blipFill>
        <p:spPr>
          <a:xfrm>
            <a:off x="63062" y="0"/>
            <a:ext cx="7397181" cy="4748574"/>
          </a:xfrm>
          <a:prstGeom prst="rect">
            <a:avLst/>
          </a:prstGeom>
          <a:noFill/>
          <a:ln>
            <a:noFill/>
          </a:ln>
        </p:spPr>
      </p:pic>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3" name="Shape 83"/>
        <p:cNvGrpSpPr/>
        <p:nvPr/>
      </p:nvGrpSpPr>
      <p:grpSpPr>
        <a:xfrm>
          <a:off x="0" y="0"/>
          <a:ext cx="0" cy="0"/>
          <a:chOff x="0" y="0"/>
          <a:chExt cx="0" cy="0"/>
        </a:xfrm>
      </p:grpSpPr>
      <p:pic>
        <p:nvPicPr>
          <p:cNvPr id="84" name="Google Shape;84;p23"/>
          <p:cNvPicPr preferRelativeResize="0"/>
          <p:nvPr/>
        </p:nvPicPr>
        <p:blipFill rotWithShape="1">
          <a:blip r:embed="rId3">
            <a:alphaModFix/>
          </a:blip>
          <a:srcRect b="0" l="0" r="0" t="0"/>
          <a:stretch/>
        </p:blipFill>
        <p:spPr>
          <a:xfrm>
            <a:off x="7853235" y="0"/>
            <a:ext cx="1232526" cy="611875"/>
          </a:xfrm>
          <a:prstGeom prst="rect">
            <a:avLst/>
          </a:prstGeom>
          <a:noFill/>
          <a:ln>
            <a:noFill/>
          </a:ln>
        </p:spPr>
      </p:pic>
      <p:sp>
        <p:nvSpPr>
          <p:cNvPr id="85" name="Google Shape;85;p23"/>
          <p:cNvSpPr txBox="1"/>
          <p:nvPr/>
        </p:nvSpPr>
        <p:spPr>
          <a:xfrm>
            <a:off x="123899" y="252990"/>
            <a:ext cx="8015189" cy="6278642"/>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1" i="0" lang="en" sz="2000" u="none" cap="none" strike="noStrike">
                <a:solidFill>
                  <a:srgbClr val="FF0000"/>
                </a:solidFill>
                <a:latin typeface="Calibri"/>
                <a:ea typeface="Calibri"/>
                <a:cs typeface="Calibri"/>
                <a:sym typeface="Calibri"/>
              </a:rPr>
              <a:t>Look at the underlined words in the following sentences and identify the degree of adjective used. Write </a:t>
            </a:r>
            <a:r>
              <a:rPr b="1" i="0" lang="en" sz="2000" u="none" cap="none" strike="noStrike">
                <a:solidFill>
                  <a:schemeClr val="dk1"/>
                </a:solidFill>
                <a:latin typeface="Calibri"/>
                <a:ea typeface="Calibri"/>
                <a:cs typeface="Calibri"/>
                <a:sym typeface="Calibri"/>
              </a:rPr>
              <a:t>P</a:t>
            </a:r>
            <a:r>
              <a:rPr b="1" i="0" lang="en" sz="2000" u="none" cap="none" strike="noStrike">
                <a:solidFill>
                  <a:srgbClr val="FF0000"/>
                </a:solidFill>
                <a:latin typeface="Calibri"/>
                <a:ea typeface="Calibri"/>
                <a:cs typeface="Calibri"/>
                <a:sym typeface="Calibri"/>
              </a:rPr>
              <a:t> for positive, </a:t>
            </a:r>
            <a:r>
              <a:rPr b="1" i="0" lang="en" sz="2000" u="none" cap="none" strike="noStrike">
                <a:solidFill>
                  <a:schemeClr val="dk1"/>
                </a:solidFill>
                <a:latin typeface="Calibri"/>
                <a:ea typeface="Calibri"/>
                <a:cs typeface="Calibri"/>
                <a:sym typeface="Calibri"/>
              </a:rPr>
              <a:t>C</a:t>
            </a:r>
            <a:r>
              <a:rPr b="1" i="0" lang="en" sz="2000" u="none" cap="none" strike="noStrike">
                <a:solidFill>
                  <a:srgbClr val="FF0000"/>
                </a:solidFill>
                <a:latin typeface="Calibri"/>
                <a:ea typeface="Calibri"/>
                <a:cs typeface="Calibri"/>
                <a:sym typeface="Calibri"/>
              </a:rPr>
              <a:t> for comparative and </a:t>
            </a:r>
            <a:r>
              <a:rPr b="1" i="0" lang="en" sz="2000" u="none" cap="none" strike="noStrike">
                <a:solidFill>
                  <a:schemeClr val="dk1"/>
                </a:solidFill>
                <a:latin typeface="Calibri"/>
                <a:ea typeface="Calibri"/>
                <a:cs typeface="Calibri"/>
                <a:sym typeface="Calibri"/>
              </a:rPr>
              <a:t>S</a:t>
            </a:r>
            <a:r>
              <a:rPr b="1" i="0" lang="en" sz="2000" u="none" cap="none" strike="noStrike">
                <a:solidFill>
                  <a:srgbClr val="FF0000"/>
                </a:solidFill>
                <a:latin typeface="Calibri"/>
                <a:ea typeface="Calibri"/>
                <a:cs typeface="Calibri"/>
                <a:sym typeface="Calibri"/>
              </a:rPr>
              <a:t> for superlative degree.</a:t>
            </a:r>
            <a:endParaRPr/>
          </a:p>
          <a:p>
            <a:pPr indent="0" lvl="0" marL="0" marR="0" rtl="0" algn="l">
              <a:lnSpc>
                <a:spcPct val="100000"/>
              </a:lnSpc>
              <a:spcBef>
                <a:spcPts val="0"/>
              </a:spcBef>
              <a:spcAft>
                <a:spcPts val="0"/>
              </a:spcAft>
              <a:buNone/>
            </a:pPr>
            <a:r>
              <a:t/>
            </a:r>
            <a:endParaRPr b="1" i="0" sz="2000" u="none" cap="none" strike="noStrike">
              <a:solidFill>
                <a:srgbClr val="FF0000"/>
              </a:solidFill>
              <a:latin typeface="Calibri"/>
              <a:ea typeface="Calibri"/>
              <a:cs typeface="Calibri"/>
              <a:sym typeface="Calibri"/>
            </a:endParaRPr>
          </a:p>
          <a:p>
            <a:pPr indent="-342900" lvl="0" marL="342900" marR="0" rtl="0" algn="l">
              <a:lnSpc>
                <a:spcPct val="100000"/>
              </a:lnSpc>
              <a:spcBef>
                <a:spcPts val="0"/>
              </a:spcBef>
              <a:spcAft>
                <a:spcPts val="0"/>
              </a:spcAft>
              <a:buClr>
                <a:srgbClr val="000000"/>
              </a:buClr>
              <a:buSzPts val="2000"/>
              <a:buFont typeface="Arial"/>
              <a:buAutoNum type="alphaLcParenR"/>
            </a:pPr>
            <a:r>
              <a:rPr b="0" i="0" lang="en" sz="2000" u="none" cap="none" strike="noStrike">
                <a:solidFill>
                  <a:srgbClr val="000000"/>
                </a:solidFill>
                <a:latin typeface="Calibri"/>
                <a:ea typeface="Calibri"/>
                <a:cs typeface="Calibri"/>
                <a:sym typeface="Calibri"/>
              </a:rPr>
              <a:t>The red dress is </a:t>
            </a:r>
            <a:r>
              <a:rPr b="0" i="0" lang="en" sz="2000" u="sng" cap="none" strike="noStrike">
                <a:solidFill>
                  <a:srgbClr val="000000"/>
                </a:solidFill>
                <a:latin typeface="Calibri"/>
                <a:ea typeface="Calibri"/>
                <a:cs typeface="Calibri"/>
                <a:sym typeface="Calibri"/>
              </a:rPr>
              <a:t>cheaper</a:t>
            </a:r>
            <a:r>
              <a:rPr b="0" i="0" lang="en" sz="2000" u="none" cap="none" strike="noStrike">
                <a:solidFill>
                  <a:srgbClr val="000000"/>
                </a:solidFill>
                <a:latin typeface="Calibri"/>
                <a:ea typeface="Calibri"/>
                <a:cs typeface="Calibri"/>
                <a:sym typeface="Calibri"/>
              </a:rPr>
              <a:t> than the black one.</a:t>
            </a:r>
            <a:endParaRPr/>
          </a:p>
          <a:p>
            <a:pPr indent="-342900" lvl="0" marL="342900" marR="0" rtl="0" algn="l">
              <a:lnSpc>
                <a:spcPct val="100000"/>
              </a:lnSpc>
              <a:spcBef>
                <a:spcPts val="0"/>
              </a:spcBef>
              <a:spcAft>
                <a:spcPts val="0"/>
              </a:spcAft>
              <a:buClr>
                <a:srgbClr val="000000"/>
              </a:buClr>
              <a:buSzPts val="2000"/>
              <a:buFont typeface="Arial"/>
              <a:buAutoNum type="alphaLcParenR"/>
            </a:pPr>
            <a:r>
              <a:rPr b="0" i="0" lang="en" sz="2000" u="none" cap="none" strike="noStrike">
                <a:solidFill>
                  <a:srgbClr val="000000"/>
                </a:solidFill>
                <a:latin typeface="Calibri"/>
                <a:ea typeface="Calibri"/>
                <a:cs typeface="Calibri"/>
                <a:sym typeface="Calibri"/>
              </a:rPr>
              <a:t>I am the </a:t>
            </a:r>
            <a:r>
              <a:rPr b="0" i="0" lang="en" sz="2000" u="sng" cap="none" strike="noStrike">
                <a:solidFill>
                  <a:srgbClr val="000000"/>
                </a:solidFill>
                <a:latin typeface="Calibri"/>
                <a:ea typeface="Calibri"/>
                <a:cs typeface="Calibri"/>
                <a:sym typeface="Calibri"/>
              </a:rPr>
              <a:t>tallest</a:t>
            </a:r>
            <a:r>
              <a:rPr b="0" i="0" lang="en" sz="2000" u="none" cap="none" strike="noStrike">
                <a:solidFill>
                  <a:srgbClr val="000000"/>
                </a:solidFill>
                <a:latin typeface="Calibri"/>
                <a:ea typeface="Calibri"/>
                <a:cs typeface="Calibri"/>
                <a:sym typeface="Calibri"/>
              </a:rPr>
              <a:t> girl in my class.</a:t>
            </a:r>
            <a:endParaRPr/>
          </a:p>
          <a:p>
            <a:pPr indent="-342900" lvl="0" marL="342900" marR="0" rtl="0" algn="l">
              <a:lnSpc>
                <a:spcPct val="100000"/>
              </a:lnSpc>
              <a:spcBef>
                <a:spcPts val="0"/>
              </a:spcBef>
              <a:spcAft>
                <a:spcPts val="0"/>
              </a:spcAft>
              <a:buClr>
                <a:srgbClr val="000000"/>
              </a:buClr>
              <a:buSzPts val="2000"/>
              <a:buFont typeface="Arial"/>
              <a:buAutoNum type="alphaLcParenR"/>
            </a:pPr>
            <a:r>
              <a:rPr b="0" i="0" lang="en" sz="2000" u="none" cap="none" strike="noStrike">
                <a:solidFill>
                  <a:srgbClr val="000000"/>
                </a:solidFill>
                <a:latin typeface="Calibri"/>
                <a:ea typeface="Calibri"/>
                <a:cs typeface="Calibri"/>
                <a:sym typeface="Calibri"/>
              </a:rPr>
              <a:t>The teacher asked who is the </a:t>
            </a:r>
            <a:r>
              <a:rPr b="0" i="0" lang="en" sz="2000" u="sng" cap="none" strike="noStrike">
                <a:solidFill>
                  <a:srgbClr val="000000"/>
                </a:solidFill>
                <a:latin typeface="Calibri"/>
                <a:ea typeface="Calibri"/>
                <a:cs typeface="Calibri"/>
                <a:sym typeface="Calibri"/>
              </a:rPr>
              <a:t>bravest </a:t>
            </a:r>
            <a:r>
              <a:rPr b="0" i="0" lang="en" sz="2000" u="none" cap="none" strike="noStrike">
                <a:solidFill>
                  <a:srgbClr val="000000"/>
                </a:solidFill>
                <a:latin typeface="Calibri"/>
                <a:ea typeface="Calibri"/>
                <a:cs typeface="Calibri"/>
                <a:sym typeface="Calibri"/>
              </a:rPr>
              <a:t>in the class.</a:t>
            </a:r>
            <a:endParaRPr/>
          </a:p>
          <a:p>
            <a:pPr indent="-342900" lvl="0" marL="342900" marR="0" rtl="0" algn="l">
              <a:lnSpc>
                <a:spcPct val="100000"/>
              </a:lnSpc>
              <a:spcBef>
                <a:spcPts val="0"/>
              </a:spcBef>
              <a:spcAft>
                <a:spcPts val="0"/>
              </a:spcAft>
              <a:buClr>
                <a:srgbClr val="000000"/>
              </a:buClr>
              <a:buSzPts val="2000"/>
              <a:buFont typeface="Arial"/>
              <a:buAutoNum type="alphaLcParenR"/>
            </a:pPr>
            <a:r>
              <a:rPr b="0" i="0" lang="en" sz="2000" u="none" cap="none" strike="noStrike">
                <a:solidFill>
                  <a:srgbClr val="000000"/>
                </a:solidFill>
                <a:latin typeface="Calibri"/>
                <a:ea typeface="Calibri"/>
                <a:cs typeface="Calibri"/>
                <a:sym typeface="Calibri"/>
              </a:rPr>
              <a:t>This path is very </a:t>
            </a:r>
            <a:r>
              <a:rPr b="0" i="0" lang="en" sz="2000" u="sng" cap="none" strike="noStrike">
                <a:solidFill>
                  <a:srgbClr val="000000"/>
                </a:solidFill>
                <a:latin typeface="Calibri"/>
                <a:ea typeface="Calibri"/>
                <a:cs typeface="Calibri"/>
                <a:sym typeface="Calibri"/>
              </a:rPr>
              <a:t>narrow</a:t>
            </a:r>
            <a:r>
              <a:rPr b="0" i="0" lang="en" sz="2000" u="none" cap="none" strike="noStrike">
                <a:solidFill>
                  <a:srgbClr val="000000"/>
                </a:solidFill>
                <a:latin typeface="Calibri"/>
                <a:ea typeface="Calibri"/>
                <a:cs typeface="Calibri"/>
                <a:sym typeface="Calibri"/>
              </a:rPr>
              <a:t>.</a:t>
            </a:r>
            <a:endParaRPr/>
          </a:p>
          <a:p>
            <a:pPr indent="-342900" lvl="0" marL="342900" marR="0" rtl="0" algn="l">
              <a:lnSpc>
                <a:spcPct val="100000"/>
              </a:lnSpc>
              <a:spcBef>
                <a:spcPts val="0"/>
              </a:spcBef>
              <a:spcAft>
                <a:spcPts val="0"/>
              </a:spcAft>
              <a:buClr>
                <a:srgbClr val="000000"/>
              </a:buClr>
              <a:buSzPts val="2000"/>
              <a:buFont typeface="Arial"/>
              <a:buAutoNum type="alphaLcParenR"/>
            </a:pPr>
            <a:r>
              <a:rPr b="0" i="0" lang="en" sz="2000" u="none" cap="none" strike="noStrike">
                <a:solidFill>
                  <a:srgbClr val="000000"/>
                </a:solidFill>
                <a:latin typeface="Calibri"/>
                <a:ea typeface="Calibri"/>
                <a:cs typeface="Calibri"/>
                <a:sym typeface="Calibri"/>
              </a:rPr>
              <a:t>This story is </a:t>
            </a:r>
            <a:r>
              <a:rPr b="0" i="0" lang="en" sz="2000" u="sng" cap="none" strike="noStrike">
                <a:solidFill>
                  <a:srgbClr val="000000"/>
                </a:solidFill>
                <a:latin typeface="Calibri"/>
                <a:ea typeface="Calibri"/>
                <a:cs typeface="Calibri"/>
                <a:sym typeface="Calibri"/>
              </a:rPr>
              <a:t>funnier</a:t>
            </a:r>
            <a:r>
              <a:rPr b="0" i="0" lang="en" sz="2000" u="none" cap="none" strike="noStrike">
                <a:solidFill>
                  <a:srgbClr val="000000"/>
                </a:solidFill>
                <a:latin typeface="Calibri"/>
                <a:ea typeface="Calibri"/>
                <a:cs typeface="Calibri"/>
                <a:sym typeface="Calibri"/>
              </a:rPr>
              <a:t> than the one you told me.</a:t>
            </a:r>
            <a:endParaRPr b="0" i="0" sz="2000" u="none" cap="none" strike="noStrike">
              <a:solidFill>
                <a:srgbClr val="000000"/>
              </a:solidFill>
              <a:latin typeface="Calibri"/>
              <a:ea typeface="Calibri"/>
              <a:cs typeface="Calibri"/>
              <a:sym typeface="Calibri"/>
            </a:endParaRPr>
          </a:p>
          <a:p>
            <a:pPr indent="0" lvl="0" marL="0" marR="0" rtl="0" algn="l">
              <a:lnSpc>
                <a:spcPct val="100000"/>
              </a:lnSpc>
              <a:spcBef>
                <a:spcPts val="0"/>
              </a:spcBef>
              <a:spcAft>
                <a:spcPts val="0"/>
              </a:spcAft>
              <a:buNone/>
            </a:pPr>
            <a:r>
              <a:rPr b="1" i="0" lang="en" sz="2000" u="none" cap="none" strike="noStrike">
                <a:solidFill>
                  <a:srgbClr val="FF0000"/>
                </a:solidFill>
                <a:latin typeface="Calibri"/>
                <a:ea typeface="Calibri"/>
                <a:cs typeface="Calibri"/>
                <a:sym typeface="Calibri"/>
              </a:rPr>
              <a:t>ANSWER</a:t>
            </a:r>
            <a:endParaRPr b="1" i="0" sz="2000" u="none" cap="none" strike="noStrike">
              <a:solidFill>
                <a:srgbClr val="FF0000"/>
              </a:solidFill>
              <a:latin typeface="Calibri"/>
              <a:ea typeface="Calibri"/>
              <a:cs typeface="Calibri"/>
              <a:sym typeface="Calibri"/>
            </a:endParaRPr>
          </a:p>
          <a:p>
            <a:pPr indent="0" lvl="0" marL="0" marR="0" rtl="0" algn="l">
              <a:lnSpc>
                <a:spcPct val="100000"/>
              </a:lnSpc>
              <a:spcBef>
                <a:spcPts val="0"/>
              </a:spcBef>
              <a:spcAft>
                <a:spcPts val="0"/>
              </a:spcAft>
              <a:buNone/>
            </a:pPr>
            <a:r>
              <a:rPr b="0" i="0" lang="en" sz="2000" u="none" cap="none" strike="noStrike">
                <a:solidFill>
                  <a:srgbClr val="000000"/>
                </a:solidFill>
                <a:latin typeface="Calibri"/>
                <a:ea typeface="Calibri"/>
                <a:cs typeface="Calibri"/>
                <a:sym typeface="Calibri"/>
              </a:rPr>
              <a:t>Cheaper – C</a:t>
            </a:r>
            <a:endParaRPr/>
          </a:p>
          <a:p>
            <a:pPr indent="0" lvl="0" marL="0" marR="0" rtl="0" algn="l">
              <a:lnSpc>
                <a:spcPct val="100000"/>
              </a:lnSpc>
              <a:spcBef>
                <a:spcPts val="0"/>
              </a:spcBef>
              <a:spcAft>
                <a:spcPts val="0"/>
              </a:spcAft>
              <a:buNone/>
            </a:pPr>
            <a:r>
              <a:rPr b="0" i="0" lang="en" sz="2000" u="none" cap="none" strike="noStrike">
                <a:solidFill>
                  <a:srgbClr val="000000"/>
                </a:solidFill>
                <a:latin typeface="Calibri"/>
                <a:ea typeface="Calibri"/>
                <a:cs typeface="Calibri"/>
                <a:sym typeface="Calibri"/>
              </a:rPr>
              <a:t>Tallest – S</a:t>
            </a:r>
            <a:endParaRPr/>
          </a:p>
          <a:p>
            <a:pPr indent="0" lvl="0" marL="0" marR="0" rtl="0" algn="l">
              <a:lnSpc>
                <a:spcPct val="100000"/>
              </a:lnSpc>
              <a:spcBef>
                <a:spcPts val="0"/>
              </a:spcBef>
              <a:spcAft>
                <a:spcPts val="0"/>
              </a:spcAft>
              <a:buNone/>
            </a:pPr>
            <a:r>
              <a:rPr b="0" i="0" lang="en" sz="2000" u="none" cap="none" strike="noStrike">
                <a:solidFill>
                  <a:srgbClr val="000000"/>
                </a:solidFill>
                <a:latin typeface="Calibri"/>
                <a:ea typeface="Calibri"/>
                <a:cs typeface="Calibri"/>
                <a:sym typeface="Calibri"/>
              </a:rPr>
              <a:t>Bravest – S</a:t>
            </a:r>
            <a:endParaRPr/>
          </a:p>
          <a:p>
            <a:pPr indent="0" lvl="0" marL="0" marR="0" rtl="0" algn="l">
              <a:lnSpc>
                <a:spcPct val="100000"/>
              </a:lnSpc>
              <a:spcBef>
                <a:spcPts val="0"/>
              </a:spcBef>
              <a:spcAft>
                <a:spcPts val="0"/>
              </a:spcAft>
              <a:buNone/>
            </a:pPr>
            <a:r>
              <a:rPr b="0" i="0" lang="en" sz="2000" u="none" cap="none" strike="noStrike">
                <a:solidFill>
                  <a:srgbClr val="000000"/>
                </a:solidFill>
                <a:latin typeface="Calibri"/>
                <a:ea typeface="Calibri"/>
                <a:cs typeface="Calibri"/>
                <a:sym typeface="Calibri"/>
              </a:rPr>
              <a:t>Narrow – P</a:t>
            </a:r>
            <a:endParaRPr/>
          </a:p>
          <a:p>
            <a:pPr indent="0" lvl="0" marL="0" marR="0" rtl="0" algn="l">
              <a:lnSpc>
                <a:spcPct val="100000"/>
              </a:lnSpc>
              <a:spcBef>
                <a:spcPts val="0"/>
              </a:spcBef>
              <a:spcAft>
                <a:spcPts val="0"/>
              </a:spcAft>
              <a:buNone/>
            </a:pPr>
            <a:r>
              <a:rPr b="0" i="0" lang="en" sz="2000" u="none" cap="none" strike="noStrike">
                <a:solidFill>
                  <a:srgbClr val="000000"/>
                </a:solidFill>
                <a:latin typeface="Calibri"/>
                <a:ea typeface="Calibri"/>
                <a:cs typeface="Calibri"/>
                <a:sym typeface="Calibri"/>
              </a:rPr>
              <a:t>Funnier – C</a:t>
            </a:r>
            <a:endParaRPr/>
          </a:p>
          <a:p>
            <a:pPr indent="0" lvl="0" marL="0" marR="0" rtl="0" algn="l">
              <a:lnSpc>
                <a:spcPct val="100000"/>
              </a:lnSpc>
              <a:spcBef>
                <a:spcPts val="0"/>
              </a:spcBef>
              <a:spcAft>
                <a:spcPts val="0"/>
              </a:spcAft>
              <a:buNone/>
            </a:pPr>
            <a:r>
              <a:t/>
            </a:r>
            <a:endParaRPr b="0" i="0" sz="1600" u="none" cap="none" strike="noStrike">
              <a:solidFill>
                <a:srgbClr val="000000"/>
              </a:solidFill>
              <a:latin typeface="Calibri"/>
              <a:ea typeface="Calibri"/>
              <a:cs typeface="Calibri"/>
              <a:sym typeface="Calibri"/>
            </a:endParaRPr>
          </a:p>
          <a:p>
            <a:pPr indent="-184150" lvl="0" marL="285750" marR="0" rtl="0" algn="l">
              <a:lnSpc>
                <a:spcPct val="100000"/>
              </a:lnSpc>
              <a:spcBef>
                <a:spcPts val="0"/>
              </a:spcBef>
              <a:spcAft>
                <a:spcPts val="0"/>
              </a:spcAft>
              <a:buClr>
                <a:srgbClr val="000000"/>
              </a:buClr>
              <a:buSzPts val="1600"/>
              <a:buFont typeface="Noto Sans Symbols"/>
              <a:buNone/>
            </a:pPr>
            <a:r>
              <a:t/>
            </a:r>
            <a:endParaRPr b="0" i="0" sz="1600" u="none" cap="none" strike="noStrike">
              <a:solidFill>
                <a:srgbClr val="000000"/>
              </a:solidFill>
              <a:latin typeface="Calibri"/>
              <a:ea typeface="Calibri"/>
              <a:cs typeface="Calibri"/>
              <a:sym typeface="Calibri"/>
            </a:endParaRPr>
          </a:p>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a:p>
            <a:pPr indent="-196850" lvl="0" marL="285750" marR="0" rtl="0" algn="l">
              <a:lnSpc>
                <a:spcPct val="100000"/>
              </a:lnSpc>
              <a:spcBef>
                <a:spcPts val="0"/>
              </a:spcBef>
              <a:spcAft>
                <a:spcPts val="0"/>
              </a:spcAft>
              <a:buClr>
                <a:srgbClr val="000000"/>
              </a:buClr>
              <a:buSzPts val="1400"/>
              <a:buFont typeface="Noto Sans Symbols"/>
              <a:buNone/>
            </a:pPr>
            <a:r>
              <a:t/>
            </a:r>
            <a:endParaRPr b="0" i="0" sz="1400" u="none" cap="none" strike="noStrike">
              <a:solidFill>
                <a:srgbClr val="000000"/>
              </a:solidFill>
              <a:latin typeface="Arial"/>
              <a:ea typeface="Arial"/>
              <a:cs typeface="Arial"/>
              <a:sym typeface="Arial"/>
            </a:endParaRPr>
          </a:p>
          <a:p>
            <a:pPr indent="-196850" lvl="0" marL="285750" marR="0" rtl="0" algn="l">
              <a:lnSpc>
                <a:spcPct val="100000"/>
              </a:lnSpc>
              <a:spcBef>
                <a:spcPts val="0"/>
              </a:spcBef>
              <a:spcAft>
                <a:spcPts val="0"/>
              </a:spcAft>
              <a:buClr>
                <a:srgbClr val="000000"/>
              </a:buClr>
              <a:buSzPts val="1400"/>
              <a:buFont typeface="Noto Sans Symbols"/>
              <a:buNone/>
            </a:pPr>
            <a:r>
              <a:t/>
            </a:r>
            <a:endParaRPr b="0" i="0" sz="1400" u="none" cap="none" strike="noStrike">
              <a:solidFill>
                <a:srgbClr val="000000"/>
              </a:solidFill>
              <a:latin typeface="Arial"/>
              <a:ea typeface="Arial"/>
              <a:cs typeface="Arial"/>
              <a:sym typeface="Arial"/>
            </a:endParaRPr>
          </a:p>
          <a:p>
            <a:pPr indent="-196850" lvl="0" marL="285750" marR="0" rtl="0" algn="l">
              <a:lnSpc>
                <a:spcPct val="100000"/>
              </a:lnSpc>
              <a:spcBef>
                <a:spcPts val="0"/>
              </a:spcBef>
              <a:spcAft>
                <a:spcPts val="0"/>
              </a:spcAft>
              <a:buClr>
                <a:srgbClr val="000000"/>
              </a:buClr>
              <a:buSzPts val="1400"/>
              <a:buFont typeface="Noto Sans Symbols"/>
              <a:buNone/>
            </a:pPr>
            <a:r>
              <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9" name="Shape 89"/>
        <p:cNvGrpSpPr/>
        <p:nvPr/>
      </p:nvGrpSpPr>
      <p:grpSpPr>
        <a:xfrm>
          <a:off x="0" y="0"/>
          <a:ext cx="0" cy="0"/>
          <a:chOff x="0" y="0"/>
          <a:chExt cx="0" cy="0"/>
        </a:xfrm>
      </p:grpSpPr>
      <p:pic>
        <p:nvPicPr>
          <p:cNvPr id="90" name="Google Shape;90;p24"/>
          <p:cNvPicPr preferRelativeResize="0"/>
          <p:nvPr/>
        </p:nvPicPr>
        <p:blipFill rotWithShape="1">
          <a:blip r:embed="rId3">
            <a:alphaModFix/>
          </a:blip>
          <a:srcRect b="0" l="0" r="0" t="0"/>
          <a:stretch/>
        </p:blipFill>
        <p:spPr>
          <a:xfrm>
            <a:off x="7795860" y="69299"/>
            <a:ext cx="1232526" cy="611875"/>
          </a:xfrm>
          <a:prstGeom prst="rect">
            <a:avLst/>
          </a:prstGeom>
          <a:noFill/>
          <a:ln>
            <a:noFill/>
          </a:ln>
        </p:spPr>
      </p:pic>
      <p:sp>
        <p:nvSpPr>
          <p:cNvPr id="91" name="Google Shape;91;p24"/>
          <p:cNvSpPr/>
          <p:nvPr/>
        </p:nvSpPr>
        <p:spPr>
          <a:xfrm>
            <a:off x="231228" y="376256"/>
            <a:ext cx="8912772" cy="40011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1" i="0" lang="en" sz="2000" u="none" cap="none" strike="noStrike">
                <a:solidFill>
                  <a:srgbClr val="000000"/>
                </a:solidFill>
                <a:latin typeface="Calibri"/>
                <a:ea typeface="Calibri"/>
                <a:cs typeface="Calibri"/>
                <a:sym typeface="Calibri"/>
              </a:rPr>
              <a:t> </a:t>
            </a:r>
            <a:endParaRPr/>
          </a:p>
        </p:txBody>
      </p:sp>
      <p:sp>
        <p:nvSpPr>
          <p:cNvPr id="92" name="Google Shape;92;p24"/>
          <p:cNvSpPr/>
          <p:nvPr/>
        </p:nvSpPr>
        <p:spPr>
          <a:xfrm>
            <a:off x="907179" y="2565007"/>
            <a:ext cx="370614" cy="40011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1" i="0" lang="en" sz="2000" u="none" cap="none" strike="noStrike">
                <a:solidFill>
                  <a:srgbClr val="000000"/>
                </a:solidFill>
                <a:latin typeface="Calibri"/>
                <a:ea typeface="Calibri"/>
                <a:cs typeface="Calibri"/>
                <a:sym typeface="Calibri"/>
              </a:rPr>
              <a:t> </a:t>
            </a:r>
            <a:endParaRPr/>
          </a:p>
        </p:txBody>
      </p:sp>
      <p:sp>
        <p:nvSpPr>
          <p:cNvPr id="93" name="Google Shape;93;p24"/>
          <p:cNvSpPr txBox="1"/>
          <p:nvPr/>
        </p:nvSpPr>
        <p:spPr>
          <a:xfrm>
            <a:off x="115614" y="27375"/>
            <a:ext cx="7102767" cy="693683"/>
          </a:xfrm>
          <a:prstGeom prst="rect">
            <a:avLst/>
          </a:prstGeom>
          <a:noFill/>
          <a:ln>
            <a:noFill/>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Clr>
                <a:srgbClr val="000000"/>
              </a:buClr>
              <a:buSzPts val="2200"/>
              <a:buFont typeface="Arial"/>
              <a:buNone/>
            </a:pPr>
            <a:r>
              <a:rPr b="1" i="0" lang="en" sz="2200" u="none" cap="none" strike="noStrike">
                <a:solidFill>
                  <a:srgbClr val="FF0000"/>
                </a:solidFill>
                <a:latin typeface="Arial"/>
                <a:ea typeface="Arial"/>
                <a:cs typeface="Arial"/>
                <a:sym typeface="Arial"/>
              </a:rPr>
              <a:t>MY LITTLE TED</a:t>
            </a:r>
            <a:endParaRPr b="1" i="0" sz="2200" u="none" cap="none" strike="noStrike">
              <a:solidFill>
                <a:srgbClr val="FF0000"/>
              </a:solidFill>
              <a:latin typeface="Arial"/>
              <a:ea typeface="Arial"/>
              <a:cs typeface="Arial"/>
              <a:sym typeface="Arial"/>
            </a:endParaRPr>
          </a:p>
        </p:txBody>
      </p:sp>
      <p:sp>
        <p:nvSpPr>
          <p:cNvPr id="94" name="Google Shape;94;p24"/>
          <p:cNvSpPr txBox="1"/>
          <p:nvPr/>
        </p:nvSpPr>
        <p:spPr>
          <a:xfrm>
            <a:off x="384679" y="776366"/>
            <a:ext cx="4874698" cy="307777"/>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95" name="Google Shape;95;p24"/>
          <p:cNvSpPr txBox="1"/>
          <p:nvPr/>
        </p:nvSpPr>
        <p:spPr>
          <a:xfrm>
            <a:off x="0" y="374216"/>
            <a:ext cx="9144000" cy="1631216"/>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1" i="0" lang="en" sz="2000" u="none" cap="none" strike="noStrike">
                <a:solidFill>
                  <a:srgbClr val="000000"/>
                </a:solidFill>
                <a:latin typeface="Calibri"/>
                <a:ea typeface="Calibri"/>
                <a:cs typeface="Calibri"/>
                <a:sym typeface="Calibri"/>
              </a:rPr>
              <a:t>  GRAMMAR JUNCTION</a:t>
            </a:r>
            <a:endParaRPr/>
          </a:p>
          <a:p>
            <a:pPr indent="0" lvl="0" marL="0" marR="0" rtl="0" algn="l">
              <a:lnSpc>
                <a:spcPct val="100000"/>
              </a:lnSpc>
              <a:spcBef>
                <a:spcPts val="0"/>
              </a:spcBef>
              <a:spcAft>
                <a:spcPts val="0"/>
              </a:spcAft>
              <a:buNone/>
            </a:pPr>
            <a:r>
              <a:t/>
            </a:r>
            <a:endParaRPr b="1" i="0" sz="2000" u="none" cap="none" strike="noStrike">
              <a:solidFill>
                <a:srgbClr val="000000"/>
              </a:solidFill>
              <a:latin typeface="Calibri"/>
              <a:ea typeface="Calibri"/>
              <a:cs typeface="Calibri"/>
              <a:sym typeface="Calibri"/>
            </a:endParaRPr>
          </a:p>
          <a:p>
            <a:pPr indent="0" lvl="0" marL="0" marR="0" rtl="0" algn="l">
              <a:lnSpc>
                <a:spcPct val="100000"/>
              </a:lnSpc>
              <a:spcBef>
                <a:spcPts val="0"/>
              </a:spcBef>
              <a:spcAft>
                <a:spcPts val="0"/>
              </a:spcAft>
              <a:buNone/>
            </a:pPr>
            <a:r>
              <a:t/>
            </a:r>
            <a:endParaRPr b="1" i="0" sz="2000" u="none" cap="none" strike="noStrike">
              <a:solidFill>
                <a:srgbClr val="000000"/>
              </a:solidFill>
              <a:latin typeface="Calibri"/>
              <a:ea typeface="Calibri"/>
              <a:cs typeface="Calibri"/>
              <a:sym typeface="Calibri"/>
            </a:endParaRPr>
          </a:p>
          <a:p>
            <a:pPr indent="0" lvl="0" marL="0" marR="0" rtl="0" algn="l">
              <a:lnSpc>
                <a:spcPct val="100000"/>
              </a:lnSpc>
              <a:spcBef>
                <a:spcPts val="0"/>
              </a:spcBef>
              <a:spcAft>
                <a:spcPts val="0"/>
              </a:spcAft>
              <a:buNone/>
            </a:pPr>
            <a:r>
              <a:rPr b="1" i="0" lang="en" sz="2000" u="none" cap="none" strike="noStrike">
                <a:solidFill>
                  <a:srgbClr val="000000"/>
                </a:solidFill>
                <a:latin typeface="Calibri"/>
                <a:ea typeface="Calibri"/>
                <a:cs typeface="Calibri"/>
                <a:sym typeface="Calibri"/>
              </a:rPr>
              <a:t> </a:t>
            </a:r>
            <a:endParaRPr/>
          </a:p>
          <a:p>
            <a:pPr indent="0" lvl="0" marL="0" marR="0" rtl="0" algn="l">
              <a:lnSpc>
                <a:spcPct val="100000"/>
              </a:lnSpc>
              <a:spcBef>
                <a:spcPts val="0"/>
              </a:spcBef>
              <a:spcAft>
                <a:spcPts val="0"/>
              </a:spcAft>
              <a:buNone/>
            </a:pPr>
            <a:r>
              <a:t/>
            </a:r>
            <a:endParaRPr b="0" i="0" sz="2000" u="none" cap="none" strike="noStrike">
              <a:solidFill>
                <a:srgbClr val="000000"/>
              </a:solidFill>
              <a:latin typeface="Calibri"/>
              <a:ea typeface="Calibri"/>
              <a:cs typeface="Calibri"/>
              <a:sym typeface="Calibri"/>
            </a:endParaRPr>
          </a:p>
        </p:txBody>
      </p:sp>
      <p:sp>
        <p:nvSpPr>
          <p:cNvPr id="96" name="Google Shape;96;p24"/>
          <p:cNvSpPr/>
          <p:nvPr/>
        </p:nvSpPr>
        <p:spPr>
          <a:xfrm>
            <a:off x="231228" y="931752"/>
            <a:ext cx="8343951" cy="5324535"/>
          </a:xfrm>
          <a:prstGeom prst="rect">
            <a:avLst/>
          </a:prstGeom>
          <a:noFill/>
          <a:ln>
            <a:noFill/>
          </a:ln>
        </p:spPr>
        <p:txBody>
          <a:bodyPr anchorCtr="0" anchor="ctr" bIns="45700" lIns="91425" spcFirstLastPara="1" rIns="91425" wrap="square" tIns="45700">
            <a:spAutoFit/>
          </a:bodyPr>
          <a:lstStyle/>
          <a:p>
            <a:pPr indent="0" lvl="0" marL="0" marR="0" rtl="0" algn="l">
              <a:lnSpc>
                <a:spcPct val="100000"/>
              </a:lnSpc>
              <a:spcBef>
                <a:spcPts val="0"/>
              </a:spcBef>
              <a:spcAft>
                <a:spcPts val="0"/>
              </a:spcAft>
              <a:buNone/>
            </a:pPr>
            <a:r>
              <a:rPr b="1" i="0" lang="en" sz="2000" u="none" cap="none" strike="noStrike">
                <a:solidFill>
                  <a:srgbClr val="FF0000"/>
                </a:solidFill>
                <a:latin typeface="Calibri"/>
                <a:ea typeface="Calibri"/>
                <a:cs typeface="Calibri"/>
                <a:sym typeface="Calibri"/>
              </a:rPr>
              <a:t>2. Fill in the blanks with correct words from brackets.</a:t>
            </a:r>
            <a:endParaRPr/>
          </a:p>
          <a:p>
            <a:pPr indent="0" lvl="0" marL="0" marR="0" rtl="0" algn="l">
              <a:lnSpc>
                <a:spcPct val="100000"/>
              </a:lnSpc>
              <a:spcBef>
                <a:spcPts val="0"/>
              </a:spcBef>
              <a:spcAft>
                <a:spcPts val="0"/>
              </a:spcAft>
              <a:buNone/>
            </a:pPr>
            <a:r>
              <a:rPr b="0" i="0" lang="en" sz="2000" u="none" cap="none" strike="noStrike">
                <a:solidFill>
                  <a:srgbClr val="000000"/>
                </a:solidFill>
                <a:latin typeface="Arial"/>
                <a:ea typeface="Arial"/>
                <a:cs typeface="Arial"/>
                <a:sym typeface="Arial"/>
              </a:rPr>
              <a:t>a) </a:t>
            </a:r>
            <a:r>
              <a:rPr b="0" i="0" lang="en" sz="2000" u="none" cap="none" strike="noStrike">
                <a:solidFill>
                  <a:srgbClr val="000000"/>
                </a:solidFill>
                <a:latin typeface="Calibri"/>
                <a:ea typeface="Calibri"/>
                <a:cs typeface="Calibri"/>
                <a:sym typeface="Calibri"/>
              </a:rPr>
              <a:t>The cheetah is the_________(faster/fastest) animal.</a:t>
            </a:r>
            <a:endParaRPr/>
          </a:p>
          <a:p>
            <a:pPr indent="0" lvl="0" marL="0" marR="0" rtl="0" algn="l">
              <a:lnSpc>
                <a:spcPct val="100000"/>
              </a:lnSpc>
              <a:spcBef>
                <a:spcPts val="0"/>
              </a:spcBef>
              <a:spcAft>
                <a:spcPts val="0"/>
              </a:spcAft>
              <a:buNone/>
            </a:pPr>
            <a:r>
              <a:rPr b="0" i="0" lang="en" sz="2000" u="none" cap="none" strike="noStrike">
                <a:solidFill>
                  <a:srgbClr val="000000"/>
                </a:solidFill>
                <a:latin typeface="Calibri"/>
                <a:ea typeface="Calibri"/>
                <a:cs typeface="Calibri"/>
                <a:sym typeface="Calibri"/>
              </a:rPr>
              <a:t>b) Seema is _________ (wiser/wisest) than Sheetal.</a:t>
            </a:r>
            <a:endParaRPr/>
          </a:p>
          <a:p>
            <a:pPr indent="0" lvl="0" marL="0" marR="0" rtl="0" algn="l">
              <a:lnSpc>
                <a:spcPct val="100000"/>
              </a:lnSpc>
              <a:spcBef>
                <a:spcPts val="0"/>
              </a:spcBef>
              <a:spcAft>
                <a:spcPts val="0"/>
              </a:spcAft>
              <a:buNone/>
            </a:pPr>
            <a:r>
              <a:rPr b="0" i="0" lang="en" sz="2000" u="none" cap="none" strike="noStrike">
                <a:solidFill>
                  <a:srgbClr val="000000"/>
                </a:solidFill>
                <a:latin typeface="Calibri"/>
                <a:ea typeface="Calibri"/>
                <a:cs typeface="Calibri"/>
                <a:sym typeface="Calibri"/>
              </a:rPr>
              <a:t>c) Sunny is a _________(brave/braver) boy.</a:t>
            </a:r>
            <a:endParaRPr/>
          </a:p>
          <a:p>
            <a:pPr indent="0" lvl="0" marL="0" marR="0" rtl="0" algn="l">
              <a:lnSpc>
                <a:spcPct val="100000"/>
              </a:lnSpc>
              <a:spcBef>
                <a:spcPts val="0"/>
              </a:spcBef>
              <a:spcAft>
                <a:spcPts val="0"/>
              </a:spcAft>
              <a:buNone/>
            </a:pPr>
            <a:r>
              <a:rPr b="0" i="0" lang="en" sz="2000" u="none" cap="none" strike="noStrike">
                <a:solidFill>
                  <a:srgbClr val="000000"/>
                </a:solidFill>
                <a:latin typeface="Calibri"/>
                <a:ea typeface="Calibri"/>
                <a:cs typeface="Calibri"/>
                <a:sym typeface="Calibri"/>
              </a:rPr>
              <a:t>d) This is the __________ (beautiful/most beautiful) painting I have ever seen.</a:t>
            </a:r>
            <a:endParaRPr/>
          </a:p>
          <a:p>
            <a:pPr indent="0" lvl="0" marL="0" marR="0" rtl="0" algn="l">
              <a:lnSpc>
                <a:spcPct val="100000"/>
              </a:lnSpc>
              <a:spcBef>
                <a:spcPts val="0"/>
              </a:spcBef>
              <a:spcAft>
                <a:spcPts val="0"/>
              </a:spcAft>
              <a:buNone/>
            </a:pPr>
            <a:r>
              <a:rPr b="0" i="0" lang="en" sz="2000" u="none" cap="none" strike="noStrike">
                <a:solidFill>
                  <a:srgbClr val="000000"/>
                </a:solidFill>
                <a:latin typeface="Calibri"/>
                <a:ea typeface="Calibri"/>
                <a:cs typeface="Calibri"/>
                <a:sym typeface="Calibri"/>
              </a:rPr>
              <a:t>e) The lion’s cage is the __________ (clean/cleanest) of all in the zoo.</a:t>
            </a:r>
            <a:endParaRPr/>
          </a:p>
          <a:p>
            <a:pPr indent="0" lvl="0" marL="0" marR="0" rtl="0" algn="l">
              <a:lnSpc>
                <a:spcPct val="100000"/>
              </a:lnSpc>
              <a:spcBef>
                <a:spcPts val="0"/>
              </a:spcBef>
              <a:spcAft>
                <a:spcPts val="0"/>
              </a:spcAft>
              <a:buNone/>
            </a:pPr>
            <a:r>
              <a:rPr b="1" i="0" lang="en" sz="2000" u="none" cap="none" strike="noStrike">
                <a:solidFill>
                  <a:srgbClr val="FF0000"/>
                </a:solidFill>
                <a:latin typeface="Calibri"/>
                <a:ea typeface="Calibri"/>
                <a:cs typeface="Calibri"/>
                <a:sym typeface="Calibri"/>
              </a:rPr>
              <a:t>ANSWER</a:t>
            </a:r>
            <a:endParaRPr/>
          </a:p>
          <a:p>
            <a:pPr indent="0" lvl="0" marL="0" marR="0" rtl="0" algn="l">
              <a:lnSpc>
                <a:spcPct val="100000"/>
              </a:lnSpc>
              <a:spcBef>
                <a:spcPts val="0"/>
              </a:spcBef>
              <a:spcAft>
                <a:spcPts val="0"/>
              </a:spcAft>
              <a:buNone/>
            </a:pPr>
            <a:r>
              <a:rPr b="0" i="0" lang="en" sz="2000" u="none" cap="none" strike="noStrike">
                <a:solidFill>
                  <a:srgbClr val="000000"/>
                </a:solidFill>
                <a:latin typeface="Calibri"/>
                <a:ea typeface="Calibri"/>
                <a:cs typeface="Calibri"/>
                <a:sym typeface="Calibri"/>
              </a:rPr>
              <a:t>a) The cheetah is the </a:t>
            </a:r>
            <a:r>
              <a:rPr b="0" i="0" lang="en" sz="2000" u="none" cap="none" strike="noStrike">
                <a:solidFill>
                  <a:srgbClr val="FF0000"/>
                </a:solidFill>
                <a:latin typeface="Calibri"/>
                <a:ea typeface="Calibri"/>
                <a:cs typeface="Calibri"/>
                <a:sym typeface="Calibri"/>
              </a:rPr>
              <a:t>fastest</a:t>
            </a:r>
            <a:r>
              <a:rPr b="0" i="0" lang="en" sz="2000" u="none" cap="none" strike="noStrike">
                <a:solidFill>
                  <a:srgbClr val="000000"/>
                </a:solidFill>
                <a:latin typeface="Calibri"/>
                <a:ea typeface="Calibri"/>
                <a:cs typeface="Calibri"/>
                <a:sym typeface="Calibri"/>
              </a:rPr>
              <a:t> animal.</a:t>
            </a:r>
            <a:endParaRPr/>
          </a:p>
          <a:p>
            <a:pPr indent="0" lvl="0" marL="0" marR="0" rtl="0" algn="l">
              <a:lnSpc>
                <a:spcPct val="100000"/>
              </a:lnSpc>
              <a:spcBef>
                <a:spcPts val="0"/>
              </a:spcBef>
              <a:spcAft>
                <a:spcPts val="0"/>
              </a:spcAft>
              <a:buNone/>
            </a:pPr>
            <a:r>
              <a:rPr b="0" i="0" lang="en" sz="2000" u="none" cap="none" strike="noStrike">
                <a:solidFill>
                  <a:srgbClr val="000000"/>
                </a:solidFill>
                <a:latin typeface="Calibri"/>
                <a:ea typeface="Calibri"/>
                <a:cs typeface="Calibri"/>
                <a:sym typeface="Calibri"/>
              </a:rPr>
              <a:t>b) Seema is </a:t>
            </a:r>
            <a:r>
              <a:rPr b="0" i="0" lang="en" sz="2000" u="none" cap="none" strike="noStrike">
                <a:solidFill>
                  <a:srgbClr val="FF0000"/>
                </a:solidFill>
                <a:latin typeface="Calibri"/>
                <a:ea typeface="Calibri"/>
                <a:cs typeface="Calibri"/>
                <a:sym typeface="Calibri"/>
              </a:rPr>
              <a:t>wiser</a:t>
            </a:r>
            <a:r>
              <a:rPr b="0" i="0" lang="en" sz="2000" u="none" cap="none" strike="noStrike">
                <a:solidFill>
                  <a:srgbClr val="000000"/>
                </a:solidFill>
                <a:latin typeface="Calibri"/>
                <a:ea typeface="Calibri"/>
                <a:cs typeface="Calibri"/>
                <a:sym typeface="Calibri"/>
              </a:rPr>
              <a:t> than Sheetal.</a:t>
            </a:r>
            <a:endParaRPr/>
          </a:p>
          <a:p>
            <a:pPr indent="0" lvl="0" marL="0" marR="0" rtl="0" algn="l">
              <a:lnSpc>
                <a:spcPct val="100000"/>
              </a:lnSpc>
              <a:spcBef>
                <a:spcPts val="0"/>
              </a:spcBef>
              <a:spcAft>
                <a:spcPts val="0"/>
              </a:spcAft>
              <a:buNone/>
            </a:pPr>
            <a:r>
              <a:rPr b="0" i="0" lang="en" sz="2000" u="none" cap="none" strike="noStrike">
                <a:solidFill>
                  <a:srgbClr val="000000"/>
                </a:solidFill>
                <a:latin typeface="Calibri"/>
                <a:ea typeface="Calibri"/>
                <a:cs typeface="Calibri"/>
                <a:sym typeface="Calibri"/>
              </a:rPr>
              <a:t>c) Sunny is a </a:t>
            </a:r>
            <a:r>
              <a:rPr b="0" i="0" lang="en" sz="2000" u="none" cap="none" strike="noStrike">
                <a:solidFill>
                  <a:srgbClr val="FF0000"/>
                </a:solidFill>
                <a:latin typeface="Calibri"/>
                <a:ea typeface="Calibri"/>
                <a:cs typeface="Calibri"/>
                <a:sym typeface="Calibri"/>
              </a:rPr>
              <a:t>brave</a:t>
            </a:r>
            <a:r>
              <a:rPr b="0" i="0" lang="en" sz="2000" u="none" cap="none" strike="noStrike">
                <a:solidFill>
                  <a:srgbClr val="000000"/>
                </a:solidFill>
                <a:latin typeface="Calibri"/>
                <a:ea typeface="Calibri"/>
                <a:cs typeface="Calibri"/>
                <a:sym typeface="Calibri"/>
              </a:rPr>
              <a:t> boy.</a:t>
            </a:r>
            <a:endParaRPr/>
          </a:p>
          <a:p>
            <a:pPr indent="0" lvl="0" marL="0" marR="0" rtl="0" algn="l">
              <a:lnSpc>
                <a:spcPct val="100000"/>
              </a:lnSpc>
              <a:spcBef>
                <a:spcPts val="0"/>
              </a:spcBef>
              <a:spcAft>
                <a:spcPts val="0"/>
              </a:spcAft>
              <a:buNone/>
            </a:pPr>
            <a:r>
              <a:rPr b="0" i="0" lang="en" sz="2000" u="none" cap="none" strike="noStrike">
                <a:solidFill>
                  <a:srgbClr val="000000"/>
                </a:solidFill>
                <a:latin typeface="Calibri"/>
                <a:ea typeface="Calibri"/>
                <a:cs typeface="Calibri"/>
                <a:sym typeface="Calibri"/>
              </a:rPr>
              <a:t>d) This is the </a:t>
            </a:r>
            <a:r>
              <a:rPr b="0" i="0" lang="en" sz="2000" u="none" cap="none" strike="noStrike">
                <a:solidFill>
                  <a:srgbClr val="FF0000"/>
                </a:solidFill>
                <a:latin typeface="Calibri"/>
                <a:ea typeface="Calibri"/>
                <a:cs typeface="Calibri"/>
                <a:sym typeface="Calibri"/>
              </a:rPr>
              <a:t>most beautiful </a:t>
            </a:r>
            <a:r>
              <a:rPr b="0" i="0" lang="en" sz="2000" u="none" cap="none" strike="noStrike">
                <a:solidFill>
                  <a:srgbClr val="000000"/>
                </a:solidFill>
                <a:latin typeface="Calibri"/>
                <a:ea typeface="Calibri"/>
                <a:cs typeface="Calibri"/>
                <a:sym typeface="Calibri"/>
              </a:rPr>
              <a:t>painting I have ever seen.</a:t>
            </a:r>
            <a:endParaRPr/>
          </a:p>
          <a:p>
            <a:pPr indent="0" lvl="0" marL="0" marR="0" rtl="0" algn="l">
              <a:lnSpc>
                <a:spcPct val="100000"/>
              </a:lnSpc>
              <a:spcBef>
                <a:spcPts val="0"/>
              </a:spcBef>
              <a:spcAft>
                <a:spcPts val="0"/>
              </a:spcAft>
              <a:buNone/>
            </a:pPr>
            <a:r>
              <a:rPr b="0" i="0" lang="en" sz="2000" u="none" cap="none" strike="noStrike">
                <a:solidFill>
                  <a:srgbClr val="000000"/>
                </a:solidFill>
                <a:latin typeface="Calibri"/>
                <a:ea typeface="Calibri"/>
                <a:cs typeface="Calibri"/>
                <a:sym typeface="Calibri"/>
              </a:rPr>
              <a:t>e) The lion’s cage is the </a:t>
            </a:r>
            <a:r>
              <a:rPr b="0" i="0" lang="en" sz="2000" u="none" cap="none" strike="noStrike">
                <a:solidFill>
                  <a:srgbClr val="FF0000"/>
                </a:solidFill>
                <a:latin typeface="Calibri"/>
                <a:ea typeface="Calibri"/>
                <a:cs typeface="Calibri"/>
                <a:sym typeface="Calibri"/>
              </a:rPr>
              <a:t>cleanest</a:t>
            </a:r>
            <a:r>
              <a:rPr b="0" i="0" lang="en" sz="2000" u="none" cap="none" strike="noStrike">
                <a:solidFill>
                  <a:srgbClr val="000000"/>
                </a:solidFill>
                <a:latin typeface="Calibri"/>
                <a:ea typeface="Calibri"/>
                <a:cs typeface="Calibri"/>
                <a:sym typeface="Calibri"/>
              </a:rPr>
              <a:t> of all in the zoo.</a:t>
            </a:r>
            <a:endParaRPr/>
          </a:p>
          <a:p>
            <a:pPr indent="0" lvl="0" marL="0" marR="0" rtl="0" algn="l">
              <a:lnSpc>
                <a:spcPct val="100000"/>
              </a:lnSpc>
              <a:spcBef>
                <a:spcPts val="0"/>
              </a:spcBef>
              <a:spcAft>
                <a:spcPts val="0"/>
              </a:spcAft>
              <a:buNone/>
            </a:pPr>
            <a:r>
              <a:rPr b="1" i="0" lang="en" sz="2000" u="none" cap="none" strike="noStrike">
                <a:solidFill>
                  <a:srgbClr val="000000"/>
                </a:solidFill>
                <a:latin typeface="Calibri"/>
                <a:ea typeface="Calibri"/>
                <a:cs typeface="Calibri"/>
                <a:sym typeface="Calibri"/>
              </a:rPr>
              <a:t> </a:t>
            </a:r>
            <a:endParaRPr b="0" i="0" sz="2000" u="none" cap="none" strike="noStrike">
              <a:solidFill>
                <a:srgbClr val="000000"/>
              </a:solidFill>
              <a:latin typeface="Calibri"/>
              <a:ea typeface="Calibri"/>
              <a:cs typeface="Calibri"/>
              <a:sym typeface="Calibri"/>
            </a:endParaRPr>
          </a:p>
          <a:p>
            <a:pPr indent="0" lvl="0" marL="0" marR="0" rtl="0" algn="l">
              <a:lnSpc>
                <a:spcPct val="100000"/>
              </a:lnSpc>
              <a:spcBef>
                <a:spcPts val="0"/>
              </a:spcBef>
              <a:spcAft>
                <a:spcPts val="0"/>
              </a:spcAft>
              <a:buNone/>
            </a:pPr>
            <a:r>
              <a:t/>
            </a:r>
            <a:endParaRPr b="0" i="0" sz="2000" u="none" cap="none" strike="noStrike">
              <a:solidFill>
                <a:srgbClr val="000000"/>
              </a:solidFill>
              <a:latin typeface="Calibri"/>
              <a:ea typeface="Calibri"/>
              <a:cs typeface="Calibri"/>
              <a:sym typeface="Calibri"/>
            </a:endParaRPr>
          </a:p>
          <a:p>
            <a:pPr indent="0" lvl="0" marL="0" marR="0" rtl="0" algn="l">
              <a:lnSpc>
                <a:spcPct val="100000"/>
              </a:lnSpc>
              <a:spcBef>
                <a:spcPts val="0"/>
              </a:spcBef>
              <a:spcAft>
                <a:spcPts val="0"/>
              </a:spcAft>
              <a:buNone/>
            </a:pPr>
            <a:r>
              <a:rPr b="1" i="0" lang="en" sz="2000" u="none" cap="none" strike="noStrike">
                <a:solidFill>
                  <a:srgbClr val="000000"/>
                </a:solidFill>
                <a:latin typeface="Calibri"/>
                <a:ea typeface="Calibri"/>
                <a:cs typeface="Calibri"/>
                <a:sym typeface="Calibri"/>
              </a:rPr>
              <a:t> </a:t>
            </a:r>
            <a:endParaRPr b="0" i="0" sz="2000" u="none" cap="none" strike="noStrike">
              <a:solidFill>
                <a:srgbClr val="000000"/>
              </a:solidFill>
              <a:latin typeface="Calibri"/>
              <a:ea typeface="Calibri"/>
              <a:cs typeface="Calibri"/>
              <a:sym typeface="Calibri"/>
            </a:endParaRPr>
          </a:p>
          <a:p>
            <a:pPr indent="0" lvl="0" marL="0" marR="0" rtl="0" algn="l">
              <a:lnSpc>
                <a:spcPct val="100000"/>
              </a:lnSpc>
              <a:spcBef>
                <a:spcPts val="0"/>
              </a:spcBef>
              <a:spcAft>
                <a:spcPts val="0"/>
              </a:spcAft>
              <a:buNone/>
            </a:pPr>
            <a:r>
              <a:t/>
            </a:r>
            <a:endParaRPr b="0" i="0" sz="2000" u="none" cap="none" strike="noStrike">
              <a:solidFill>
                <a:srgbClr val="FF0000"/>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2000"/>
              <a:buFont typeface="Arial"/>
              <a:buNone/>
            </a:pPr>
            <a:r>
              <a:t/>
            </a:r>
            <a:endParaRPr b="0" i="0" sz="2000" u="none" cap="none" strike="noStrike">
              <a:solidFill>
                <a:srgbClr val="FF0000"/>
              </a:solidFill>
              <a:latin typeface="Calibri"/>
              <a:ea typeface="Calibri"/>
              <a:cs typeface="Calibri"/>
              <a:sym typeface="Calibri"/>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0" name="Shape 100"/>
        <p:cNvGrpSpPr/>
        <p:nvPr/>
      </p:nvGrpSpPr>
      <p:grpSpPr>
        <a:xfrm>
          <a:off x="0" y="0"/>
          <a:ext cx="0" cy="0"/>
          <a:chOff x="0" y="0"/>
          <a:chExt cx="0" cy="0"/>
        </a:xfrm>
      </p:grpSpPr>
      <p:sp>
        <p:nvSpPr>
          <p:cNvPr id="101" name="Google Shape;101;p25"/>
          <p:cNvSpPr txBox="1"/>
          <p:nvPr>
            <p:ph type="title"/>
          </p:nvPr>
        </p:nvSpPr>
        <p:spPr>
          <a:xfrm>
            <a:off x="0" y="0"/>
            <a:ext cx="9144000" cy="5727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2800"/>
              <a:buNone/>
            </a:pPr>
            <a:r>
              <a:rPr b="1" lang="en" sz="2400">
                <a:solidFill>
                  <a:srgbClr val="FF0000"/>
                </a:solidFill>
                <a:latin typeface="Calibri"/>
                <a:ea typeface="Calibri"/>
                <a:cs typeface="Calibri"/>
                <a:sym typeface="Calibri"/>
              </a:rPr>
              <a:t>MY LITTLE TED</a:t>
            </a:r>
            <a:br>
              <a:rPr b="1" lang="en" sz="2400">
                <a:solidFill>
                  <a:srgbClr val="FF0000"/>
                </a:solidFill>
                <a:latin typeface="Calibri"/>
                <a:ea typeface="Calibri"/>
                <a:cs typeface="Calibri"/>
                <a:sym typeface="Calibri"/>
              </a:rPr>
            </a:br>
            <a:endParaRPr sz="2400">
              <a:latin typeface="Calibri"/>
              <a:ea typeface="Calibri"/>
              <a:cs typeface="Calibri"/>
              <a:sym typeface="Calibri"/>
            </a:endParaRPr>
          </a:p>
        </p:txBody>
      </p:sp>
      <p:sp>
        <p:nvSpPr>
          <p:cNvPr id="102" name="Google Shape;102;p25"/>
          <p:cNvSpPr txBox="1"/>
          <p:nvPr>
            <p:ph idx="1" type="body"/>
          </p:nvPr>
        </p:nvSpPr>
        <p:spPr>
          <a:xfrm>
            <a:off x="0" y="515547"/>
            <a:ext cx="9144000" cy="4560949"/>
          </a:xfrm>
          <a:prstGeom prst="rect">
            <a:avLst/>
          </a:prstGeom>
          <a:noFill/>
          <a:ln>
            <a:noFill/>
          </a:ln>
        </p:spPr>
        <p:txBody>
          <a:bodyPr anchorCtr="0" anchor="t" bIns="91425" lIns="91425" spcFirstLastPara="1" rIns="91425" wrap="square" tIns="91425">
            <a:noAutofit/>
          </a:bodyPr>
          <a:lstStyle/>
          <a:p>
            <a:pPr indent="0" lvl="0" marL="114300" rtl="0" algn="l">
              <a:lnSpc>
                <a:spcPct val="115000"/>
              </a:lnSpc>
              <a:spcBef>
                <a:spcPts val="0"/>
              </a:spcBef>
              <a:spcAft>
                <a:spcPts val="0"/>
              </a:spcAft>
              <a:buSzPts val="1800"/>
              <a:buNone/>
            </a:pPr>
            <a:r>
              <a:rPr b="1" lang="en" sz="2000">
                <a:solidFill>
                  <a:srgbClr val="FF0000"/>
                </a:solidFill>
                <a:latin typeface="Calibri"/>
                <a:ea typeface="Calibri"/>
                <a:cs typeface="Calibri"/>
                <a:sym typeface="Calibri"/>
              </a:rPr>
              <a:t>3. Rewrite the sentences using the correct form of the adjectives.</a:t>
            </a:r>
            <a:endParaRPr sz="2000">
              <a:solidFill>
                <a:srgbClr val="FF0000"/>
              </a:solidFill>
              <a:latin typeface="Calibri"/>
              <a:ea typeface="Calibri"/>
              <a:cs typeface="Calibri"/>
              <a:sym typeface="Calibri"/>
            </a:endParaRPr>
          </a:p>
          <a:p>
            <a:pPr indent="0" lvl="0" marL="114300" rtl="0" algn="l">
              <a:lnSpc>
                <a:spcPct val="115000"/>
              </a:lnSpc>
              <a:spcBef>
                <a:spcPts val="0"/>
              </a:spcBef>
              <a:spcAft>
                <a:spcPts val="0"/>
              </a:spcAft>
              <a:buSzPts val="1800"/>
              <a:buNone/>
            </a:pPr>
            <a:r>
              <a:rPr lang="en">
                <a:solidFill>
                  <a:schemeClr val="dk1"/>
                </a:solidFill>
                <a:latin typeface="Calibri"/>
                <a:ea typeface="Calibri"/>
                <a:cs typeface="Calibri"/>
                <a:sym typeface="Calibri"/>
              </a:rPr>
              <a:t>a) Ruhi visited the </a:t>
            </a:r>
            <a:r>
              <a:rPr lang="en">
                <a:solidFill>
                  <a:srgbClr val="FF0000"/>
                </a:solidFill>
                <a:latin typeface="Calibri"/>
                <a:ea typeface="Calibri"/>
                <a:cs typeface="Calibri"/>
                <a:sym typeface="Calibri"/>
              </a:rPr>
              <a:t>larger </a:t>
            </a:r>
            <a:r>
              <a:rPr lang="en">
                <a:solidFill>
                  <a:schemeClr val="dk1"/>
                </a:solidFill>
                <a:latin typeface="Calibri"/>
                <a:ea typeface="Calibri"/>
                <a:cs typeface="Calibri"/>
                <a:sym typeface="Calibri"/>
              </a:rPr>
              <a:t>garden in the city with her grandparents.</a:t>
            </a:r>
            <a:endParaRPr/>
          </a:p>
          <a:p>
            <a:pPr indent="0" lvl="0" marL="114300" rtl="0" algn="l">
              <a:lnSpc>
                <a:spcPct val="115000"/>
              </a:lnSpc>
              <a:spcBef>
                <a:spcPts val="0"/>
              </a:spcBef>
              <a:spcAft>
                <a:spcPts val="0"/>
              </a:spcAft>
              <a:buSzPts val="1800"/>
              <a:buNone/>
            </a:pPr>
            <a:r>
              <a:rPr lang="en">
                <a:solidFill>
                  <a:schemeClr val="dk1"/>
                </a:solidFill>
                <a:latin typeface="Calibri"/>
                <a:ea typeface="Calibri"/>
                <a:cs typeface="Calibri"/>
                <a:sym typeface="Calibri"/>
              </a:rPr>
              <a:t>b) The white boat is </a:t>
            </a:r>
            <a:r>
              <a:rPr lang="en">
                <a:solidFill>
                  <a:srgbClr val="FF0000"/>
                </a:solidFill>
                <a:latin typeface="Calibri"/>
                <a:ea typeface="Calibri"/>
                <a:cs typeface="Calibri"/>
                <a:sym typeface="Calibri"/>
              </a:rPr>
              <a:t>most </a:t>
            </a:r>
            <a:r>
              <a:rPr lang="en">
                <a:solidFill>
                  <a:schemeClr val="dk1"/>
                </a:solidFill>
                <a:latin typeface="Calibri"/>
                <a:ea typeface="Calibri"/>
                <a:cs typeface="Calibri"/>
                <a:sym typeface="Calibri"/>
              </a:rPr>
              <a:t>beautiful</a:t>
            </a:r>
            <a:r>
              <a:rPr lang="en">
                <a:solidFill>
                  <a:srgbClr val="FF0000"/>
                </a:solidFill>
                <a:latin typeface="Calibri"/>
                <a:ea typeface="Calibri"/>
                <a:cs typeface="Calibri"/>
                <a:sym typeface="Calibri"/>
              </a:rPr>
              <a:t> </a:t>
            </a:r>
            <a:r>
              <a:rPr lang="en">
                <a:solidFill>
                  <a:schemeClr val="dk1"/>
                </a:solidFill>
                <a:latin typeface="Calibri"/>
                <a:ea typeface="Calibri"/>
                <a:cs typeface="Calibri"/>
                <a:sym typeface="Calibri"/>
              </a:rPr>
              <a:t>than the blue boat.</a:t>
            </a:r>
            <a:endParaRPr/>
          </a:p>
          <a:p>
            <a:pPr indent="0" lvl="0" marL="114300" rtl="0" algn="l">
              <a:lnSpc>
                <a:spcPct val="115000"/>
              </a:lnSpc>
              <a:spcBef>
                <a:spcPts val="0"/>
              </a:spcBef>
              <a:spcAft>
                <a:spcPts val="0"/>
              </a:spcAft>
              <a:buSzPts val="1800"/>
              <a:buNone/>
            </a:pPr>
            <a:r>
              <a:rPr lang="en">
                <a:solidFill>
                  <a:schemeClr val="dk1"/>
                </a:solidFill>
                <a:latin typeface="Calibri"/>
                <a:ea typeface="Calibri"/>
                <a:cs typeface="Calibri"/>
                <a:sym typeface="Calibri"/>
              </a:rPr>
              <a:t>c) The soldiers were tired as they had marched through the </a:t>
            </a:r>
            <a:r>
              <a:rPr lang="en">
                <a:solidFill>
                  <a:srgbClr val="FF0000"/>
                </a:solidFill>
                <a:latin typeface="Calibri"/>
                <a:ea typeface="Calibri"/>
                <a:cs typeface="Calibri"/>
                <a:sym typeface="Calibri"/>
              </a:rPr>
              <a:t>hotter </a:t>
            </a:r>
            <a:r>
              <a:rPr lang="en">
                <a:solidFill>
                  <a:schemeClr val="dk1"/>
                </a:solidFill>
                <a:latin typeface="Calibri"/>
                <a:ea typeface="Calibri"/>
                <a:cs typeface="Calibri"/>
                <a:sym typeface="Calibri"/>
              </a:rPr>
              <a:t>desert in the country.</a:t>
            </a:r>
            <a:endParaRPr/>
          </a:p>
          <a:p>
            <a:pPr indent="0" lvl="0" marL="114300" rtl="0" algn="l">
              <a:lnSpc>
                <a:spcPct val="115000"/>
              </a:lnSpc>
              <a:spcBef>
                <a:spcPts val="0"/>
              </a:spcBef>
              <a:spcAft>
                <a:spcPts val="0"/>
              </a:spcAft>
              <a:buSzPts val="1800"/>
              <a:buNone/>
            </a:pPr>
            <a:r>
              <a:rPr lang="en">
                <a:solidFill>
                  <a:schemeClr val="dk1"/>
                </a:solidFill>
                <a:latin typeface="Calibri"/>
                <a:ea typeface="Calibri"/>
                <a:cs typeface="Calibri"/>
                <a:sym typeface="Calibri"/>
              </a:rPr>
              <a:t>d) Going to an adventure camp is </a:t>
            </a:r>
            <a:r>
              <a:rPr lang="en">
                <a:solidFill>
                  <a:srgbClr val="FF0000"/>
                </a:solidFill>
                <a:latin typeface="Calibri"/>
                <a:ea typeface="Calibri"/>
                <a:cs typeface="Calibri"/>
                <a:sym typeface="Calibri"/>
              </a:rPr>
              <a:t>gooder </a:t>
            </a:r>
            <a:r>
              <a:rPr lang="en">
                <a:solidFill>
                  <a:schemeClr val="dk1"/>
                </a:solidFill>
                <a:latin typeface="Calibri"/>
                <a:ea typeface="Calibri"/>
                <a:cs typeface="Calibri"/>
                <a:sym typeface="Calibri"/>
              </a:rPr>
              <a:t>than going on a picnic.</a:t>
            </a:r>
            <a:endParaRPr/>
          </a:p>
          <a:p>
            <a:pPr indent="0" lvl="0" marL="114300" rtl="0" algn="l">
              <a:lnSpc>
                <a:spcPct val="115000"/>
              </a:lnSpc>
              <a:spcBef>
                <a:spcPts val="0"/>
              </a:spcBef>
              <a:spcAft>
                <a:spcPts val="0"/>
              </a:spcAft>
              <a:buSzPts val="1800"/>
              <a:buNone/>
            </a:pPr>
            <a:r>
              <a:rPr lang="en">
                <a:solidFill>
                  <a:schemeClr val="dk1"/>
                </a:solidFill>
                <a:latin typeface="Calibri"/>
                <a:ea typeface="Calibri"/>
                <a:cs typeface="Calibri"/>
                <a:sym typeface="Calibri"/>
              </a:rPr>
              <a:t>e) Ronith’s house is </a:t>
            </a:r>
            <a:r>
              <a:rPr lang="en">
                <a:solidFill>
                  <a:srgbClr val="FF0000"/>
                </a:solidFill>
                <a:latin typeface="Calibri"/>
                <a:ea typeface="Calibri"/>
                <a:cs typeface="Calibri"/>
                <a:sym typeface="Calibri"/>
              </a:rPr>
              <a:t>more</a:t>
            </a:r>
            <a:r>
              <a:rPr lang="en">
                <a:solidFill>
                  <a:schemeClr val="dk1"/>
                </a:solidFill>
                <a:latin typeface="Calibri"/>
                <a:ea typeface="Calibri"/>
                <a:cs typeface="Calibri"/>
                <a:sym typeface="Calibri"/>
              </a:rPr>
              <a:t> far than Nitin’s, but Sangeeth’s house is the </a:t>
            </a:r>
            <a:r>
              <a:rPr lang="en">
                <a:solidFill>
                  <a:srgbClr val="FF0000"/>
                </a:solidFill>
                <a:latin typeface="Calibri"/>
                <a:ea typeface="Calibri"/>
                <a:cs typeface="Calibri"/>
                <a:sym typeface="Calibri"/>
              </a:rPr>
              <a:t>most</a:t>
            </a:r>
            <a:r>
              <a:rPr lang="en">
                <a:solidFill>
                  <a:schemeClr val="dk1"/>
                </a:solidFill>
                <a:latin typeface="Calibri"/>
                <a:ea typeface="Calibri"/>
                <a:cs typeface="Calibri"/>
                <a:sym typeface="Calibri"/>
              </a:rPr>
              <a:t> far. </a:t>
            </a:r>
            <a:endParaRPr/>
          </a:p>
          <a:p>
            <a:pPr indent="0" lvl="0" marL="114300" rtl="0" algn="l">
              <a:lnSpc>
                <a:spcPct val="115000"/>
              </a:lnSpc>
              <a:spcBef>
                <a:spcPts val="0"/>
              </a:spcBef>
              <a:spcAft>
                <a:spcPts val="0"/>
              </a:spcAft>
              <a:buSzPts val="1800"/>
              <a:buNone/>
            </a:pPr>
            <a:r>
              <a:rPr b="1" lang="en">
                <a:solidFill>
                  <a:srgbClr val="FF0000"/>
                </a:solidFill>
                <a:latin typeface="Calibri"/>
                <a:ea typeface="Calibri"/>
                <a:cs typeface="Calibri"/>
                <a:sym typeface="Calibri"/>
              </a:rPr>
              <a:t>ANSWER</a:t>
            </a:r>
            <a:endParaRPr/>
          </a:p>
          <a:p>
            <a:pPr indent="0" lvl="0" marL="114300" rtl="0" algn="l">
              <a:lnSpc>
                <a:spcPct val="115000"/>
              </a:lnSpc>
              <a:spcBef>
                <a:spcPts val="0"/>
              </a:spcBef>
              <a:spcAft>
                <a:spcPts val="0"/>
              </a:spcAft>
              <a:buSzPts val="1800"/>
              <a:buNone/>
            </a:pPr>
            <a:r>
              <a:rPr lang="en">
                <a:solidFill>
                  <a:schemeClr val="dk1"/>
                </a:solidFill>
                <a:latin typeface="Calibri"/>
                <a:ea typeface="Calibri"/>
                <a:cs typeface="Calibri"/>
                <a:sym typeface="Calibri"/>
              </a:rPr>
              <a:t>a) Ruhi visited the </a:t>
            </a:r>
            <a:r>
              <a:rPr lang="en">
                <a:solidFill>
                  <a:srgbClr val="FF0000"/>
                </a:solidFill>
                <a:latin typeface="Calibri"/>
                <a:ea typeface="Calibri"/>
                <a:cs typeface="Calibri"/>
                <a:sym typeface="Calibri"/>
              </a:rPr>
              <a:t>largest</a:t>
            </a:r>
            <a:r>
              <a:rPr lang="en">
                <a:solidFill>
                  <a:schemeClr val="dk1"/>
                </a:solidFill>
                <a:latin typeface="Calibri"/>
                <a:ea typeface="Calibri"/>
                <a:cs typeface="Calibri"/>
                <a:sym typeface="Calibri"/>
              </a:rPr>
              <a:t> garden in the city with her grandparents.</a:t>
            </a:r>
            <a:endParaRPr/>
          </a:p>
          <a:p>
            <a:pPr indent="0" lvl="0" marL="114300" rtl="0" algn="l">
              <a:lnSpc>
                <a:spcPct val="115000"/>
              </a:lnSpc>
              <a:spcBef>
                <a:spcPts val="0"/>
              </a:spcBef>
              <a:spcAft>
                <a:spcPts val="0"/>
              </a:spcAft>
              <a:buSzPts val="1800"/>
              <a:buNone/>
            </a:pPr>
            <a:r>
              <a:rPr lang="en">
                <a:solidFill>
                  <a:schemeClr val="dk1"/>
                </a:solidFill>
                <a:latin typeface="Calibri"/>
                <a:ea typeface="Calibri"/>
                <a:cs typeface="Calibri"/>
                <a:sym typeface="Calibri"/>
              </a:rPr>
              <a:t>b) The white boat is </a:t>
            </a:r>
            <a:r>
              <a:rPr lang="en">
                <a:solidFill>
                  <a:srgbClr val="FF0000"/>
                </a:solidFill>
                <a:latin typeface="Calibri"/>
                <a:ea typeface="Calibri"/>
                <a:cs typeface="Calibri"/>
                <a:sym typeface="Calibri"/>
              </a:rPr>
              <a:t>more </a:t>
            </a:r>
            <a:r>
              <a:rPr lang="en">
                <a:solidFill>
                  <a:schemeClr val="dk1"/>
                </a:solidFill>
                <a:latin typeface="Calibri"/>
                <a:ea typeface="Calibri"/>
                <a:cs typeface="Calibri"/>
                <a:sym typeface="Calibri"/>
              </a:rPr>
              <a:t>beautiful than the blue boat.</a:t>
            </a:r>
            <a:endParaRPr/>
          </a:p>
          <a:p>
            <a:pPr indent="0" lvl="0" marL="114300" rtl="0" algn="l">
              <a:lnSpc>
                <a:spcPct val="115000"/>
              </a:lnSpc>
              <a:spcBef>
                <a:spcPts val="0"/>
              </a:spcBef>
              <a:spcAft>
                <a:spcPts val="0"/>
              </a:spcAft>
              <a:buSzPts val="1800"/>
              <a:buNone/>
            </a:pPr>
            <a:r>
              <a:rPr lang="en">
                <a:solidFill>
                  <a:schemeClr val="dk1"/>
                </a:solidFill>
                <a:latin typeface="Calibri"/>
                <a:ea typeface="Calibri"/>
                <a:cs typeface="Calibri"/>
                <a:sym typeface="Calibri"/>
              </a:rPr>
              <a:t>c) The soldiers were tired as they had marched through the </a:t>
            </a:r>
            <a:r>
              <a:rPr lang="en">
                <a:solidFill>
                  <a:srgbClr val="FF0000"/>
                </a:solidFill>
                <a:latin typeface="Calibri"/>
                <a:ea typeface="Calibri"/>
                <a:cs typeface="Calibri"/>
                <a:sym typeface="Calibri"/>
              </a:rPr>
              <a:t>hottest</a:t>
            </a:r>
            <a:r>
              <a:rPr lang="en">
                <a:solidFill>
                  <a:schemeClr val="dk1"/>
                </a:solidFill>
                <a:latin typeface="Calibri"/>
                <a:ea typeface="Calibri"/>
                <a:cs typeface="Calibri"/>
                <a:sym typeface="Calibri"/>
              </a:rPr>
              <a:t> desert in the country.</a:t>
            </a:r>
            <a:endParaRPr/>
          </a:p>
          <a:p>
            <a:pPr indent="0" lvl="0" marL="114300" rtl="0" algn="l">
              <a:lnSpc>
                <a:spcPct val="115000"/>
              </a:lnSpc>
              <a:spcBef>
                <a:spcPts val="0"/>
              </a:spcBef>
              <a:spcAft>
                <a:spcPts val="0"/>
              </a:spcAft>
              <a:buSzPts val="1800"/>
              <a:buNone/>
            </a:pPr>
            <a:r>
              <a:rPr lang="en">
                <a:solidFill>
                  <a:schemeClr val="dk1"/>
                </a:solidFill>
                <a:latin typeface="Calibri"/>
                <a:ea typeface="Calibri"/>
                <a:cs typeface="Calibri"/>
                <a:sym typeface="Calibri"/>
              </a:rPr>
              <a:t>d) Going to an adventure camp is </a:t>
            </a:r>
            <a:r>
              <a:rPr lang="en">
                <a:solidFill>
                  <a:srgbClr val="FF0000"/>
                </a:solidFill>
                <a:latin typeface="Calibri"/>
                <a:ea typeface="Calibri"/>
                <a:cs typeface="Calibri"/>
                <a:sym typeface="Calibri"/>
              </a:rPr>
              <a:t>better</a:t>
            </a:r>
            <a:r>
              <a:rPr lang="en">
                <a:solidFill>
                  <a:schemeClr val="dk1"/>
                </a:solidFill>
                <a:latin typeface="Calibri"/>
                <a:ea typeface="Calibri"/>
                <a:cs typeface="Calibri"/>
                <a:sym typeface="Calibri"/>
              </a:rPr>
              <a:t> than going on a picnic.</a:t>
            </a:r>
            <a:endParaRPr/>
          </a:p>
          <a:p>
            <a:pPr indent="0" lvl="0" marL="114300" rtl="0" algn="l">
              <a:lnSpc>
                <a:spcPct val="115000"/>
              </a:lnSpc>
              <a:spcBef>
                <a:spcPts val="0"/>
              </a:spcBef>
              <a:spcAft>
                <a:spcPts val="0"/>
              </a:spcAft>
              <a:buSzPts val="1800"/>
              <a:buNone/>
            </a:pPr>
            <a:r>
              <a:rPr lang="en">
                <a:solidFill>
                  <a:schemeClr val="dk1"/>
                </a:solidFill>
                <a:latin typeface="Calibri"/>
                <a:ea typeface="Calibri"/>
                <a:cs typeface="Calibri"/>
                <a:sym typeface="Calibri"/>
              </a:rPr>
              <a:t>e) Ronith’s house is </a:t>
            </a:r>
            <a:r>
              <a:rPr lang="en">
                <a:solidFill>
                  <a:srgbClr val="FF0000"/>
                </a:solidFill>
                <a:latin typeface="Calibri"/>
                <a:ea typeface="Calibri"/>
                <a:cs typeface="Calibri"/>
                <a:sym typeface="Calibri"/>
              </a:rPr>
              <a:t>more</a:t>
            </a:r>
            <a:r>
              <a:rPr lang="en">
                <a:solidFill>
                  <a:schemeClr val="dk1"/>
                </a:solidFill>
                <a:latin typeface="Calibri"/>
                <a:ea typeface="Calibri"/>
                <a:cs typeface="Calibri"/>
                <a:sym typeface="Calibri"/>
              </a:rPr>
              <a:t> far than Nitin’s, but Sangeeth’s house is the </a:t>
            </a:r>
            <a:r>
              <a:rPr lang="en">
                <a:solidFill>
                  <a:srgbClr val="FF0000"/>
                </a:solidFill>
                <a:latin typeface="Calibri"/>
                <a:ea typeface="Calibri"/>
                <a:cs typeface="Calibri"/>
                <a:sym typeface="Calibri"/>
              </a:rPr>
              <a:t>most</a:t>
            </a:r>
            <a:r>
              <a:rPr lang="en">
                <a:solidFill>
                  <a:schemeClr val="dk1"/>
                </a:solidFill>
                <a:latin typeface="Calibri"/>
                <a:ea typeface="Calibri"/>
                <a:cs typeface="Calibri"/>
                <a:sym typeface="Calibri"/>
              </a:rPr>
              <a:t> far. </a:t>
            </a:r>
            <a:endParaRPr/>
          </a:p>
          <a:p>
            <a:pPr indent="0" lvl="0" marL="114300" rtl="0" algn="l">
              <a:lnSpc>
                <a:spcPct val="115000"/>
              </a:lnSpc>
              <a:spcBef>
                <a:spcPts val="0"/>
              </a:spcBef>
              <a:spcAft>
                <a:spcPts val="0"/>
              </a:spcAft>
              <a:buSzPts val="1800"/>
              <a:buNone/>
            </a:pPr>
            <a:r>
              <a:t/>
            </a:r>
            <a:endParaRPr>
              <a:solidFill>
                <a:schemeClr val="dk1"/>
              </a:solidFill>
              <a:latin typeface="Calibri"/>
              <a:ea typeface="Calibri"/>
              <a:cs typeface="Calibri"/>
              <a:sym typeface="Calibri"/>
            </a:endParaRPr>
          </a:p>
        </p:txBody>
      </p:sp>
      <p:pic>
        <p:nvPicPr>
          <p:cNvPr id="103" name="Google Shape;103;p25"/>
          <p:cNvPicPr preferRelativeResize="0"/>
          <p:nvPr/>
        </p:nvPicPr>
        <p:blipFill rotWithShape="1">
          <a:blip r:embed="rId3">
            <a:alphaModFix/>
          </a:blip>
          <a:srcRect b="0" l="0" r="0" t="0"/>
          <a:stretch/>
        </p:blipFill>
        <p:spPr>
          <a:xfrm>
            <a:off x="7911474" y="67004"/>
            <a:ext cx="1232526" cy="611875"/>
          </a:xfrm>
          <a:prstGeom prst="rect">
            <a:avLst/>
          </a:prstGeom>
          <a:noFill/>
          <a:ln>
            <a:noFill/>
          </a:ln>
        </p:spPr>
      </p:pic>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7" name="Shape 107"/>
        <p:cNvGrpSpPr/>
        <p:nvPr/>
      </p:nvGrpSpPr>
      <p:grpSpPr>
        <a:xfrm>
          <a:off x="0" y="0"/>
          <a:ext cx="0" cy="0"/>
          <a:chOff x="0" y="0"/>
          <a:chExt cx="0" cy="0"/>
        </a:xfrm>
      </p:grpSpPr>
      <p:sp>
        <p:nvSpPr>
          <p:cNvPr id="108" name="Google Shape;108;p26"/>
          <p:cNvSpPr txBox="1"/>
          <p:nvPr>
            <p:ph type="title"/>
          </p:nvPr>
        </p:nvSpPr>
        <p:spPr>
          <a:xfrm>
            <a:off x="0" y="0"/>
            <a:ext cx="9144000" cy="5727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2800"/>
              <a:buNone/>
            </a:pPr>
            <a:r>
              <a:rPr b="1" lang="en">
                <a:solidFill>
                  <a:srgbClr val="FF0000"/>
                </a:solidFill>
                <a:latin typeface="Calibri"/>
                <a:ea typeface="Calibri"/>
                <a:cs typeface="Calibri"/>
                <a:sym typeface="Calibri"/>
              </a:rPr>
              <a:t>HOME ASSIGNMENT</a:t>
            </a:r>
            <a:endParaRPr b="1">
              <a:solidFill>
                <a:srgbClr val="FF0000"/>
              </a:solidFill>
              <a:latin typeface="Calibri"/>
              <a:ea typeface="Calibri"/>
              <a:cs typeface="Calibri"/>
              <a:sym typeface="Calibri"/>
            </a:endParaRPr>
          </a:p>
        </p:txBody>
      </p:sp>
      <p:sp>
        <p:nvSpPr>
          <p:cNvPr id="109" name="Google Shape;109;p26"/>
          <p:cNvSpPr txBox="1"/>
          <p:nvPr>
            <p:ph idx="1" type="body"/>
          </p:nvPr>
        </p:nvSpPr>
        <p:spPr>
          <a:xfrm>
            <a:off x="311700" y="611702"/>
            <a:ext cx="8520600" cy="3957173"/>
          </a:xfrm>
          <a:prstGeom prst="rect">
            <a:avLst/>
          </a:prstGeom>
          <a:noFill/>
          <a:ln>
            <a:noFill/>
          </a:ln>
        </p:spPr>
        <p:txBody>
          <a:bodyPr anchorCtr="0" anchor="t" bIns="91425" lIns="91425" spcFirstLastPara="1" rIns="91425" wrap="square" tIns="91425">
            <a:noAutofit/>
          </a:bodyPr>
          <a:lstStyle/>
          <a:p>
            <a:pPr indent="0" lvl="0" marL="114300" rtl="0" algn="l">
              <a:lnSpc>
                <a:spcPct val="115000"/>
              </a:lnSpc>
              <a:spcBef>
                <a:spcPts val="0"/>
              </a:spcBef>
              <a:spcAft>
                <a:spcPts val="0"/>
              </a:spcAft>
              <a:buSzPts val="1800"/>
              <a:buNone/>
            </a:pPr>
            <a:r>
              <a:rPr b="1" lang="en" sz="2000">
                <a:solidFill>
                  <a:srgbClr val="0070C0"/>
                </a:solidFill>
                <a:latin typeface="Calibri"/>
                <a:ea typeface="Calibri"/>
                <a:cs typeface="Calibri"/>
                <a:sym typeface="Calibri"/>
              </a:rPr>
              <a:t>Do Book pg – no 21 Q. No -2 Fill in the blanks with correct words from brackets in English notebook.</a:t>
            </a:r>
            <a:endParaRPr/>
          </a:p>
          <a:p>
            <a:pPr indent="0" lvl="0" marL="114300" rtl="0" algn="l">
              <a:lnSpc>
                <a:spcPct val="115000"/>
              </a:lnSpc>
              <a:spcBef>
                <a:spcPts val="0"/>
              </a:spcBef>
              <a:spcAft>
                <a:spcPts val="0"/>
              </a:spcAft>
              <a:buSzPts val="1800"/>
              <a:buNone/>
            </a:pPr>
            <a:r>
              <a:t/>
            </a:r>
            <a:endParaRPr/>
          </a:p>
          <a:p>
            <a:pPr indent="0" lvl="0" marL="114300" rtl="0" algn="l">
              <a:lnSpc>
                <a:spcPct val="115000"/>
              </a:lnSpc>
              <a:spcBef>
                <a:spcPts val="0"/>
              </a:spcBef>
              <a:spcAft>
                <a:spcPts val="0"/>
              </a:spcAft>
              <a:buSzPts val="1800"/>
              <a:buNone/>
            </a:pPr>
            <a:r>
              <a:t/>
            </a:r>
            <a:endParaRPr/>
          </a:p>
        </p:txBody>
      </p:sp>
      <p:pic>
        <p:nvPicPr>
          <p:cNvPr id="110" name="Google Shape;110;p26"/>
          <p:cNvPicPr preferRelativeResize="0"/>
          <p:nvPr/>
        </p:nvPicPr>
        <p:blipFill rotWithShape="1">
          <a:blip r:embed="rId3">
            <a:alphaModFix/>
          </a:blip>
          <a:srcRect b="0" l="0" r="0" t="0"/>
          <a:stretch/>
        </p:blipFill>
        <p:spPr>
          <a:xfrm>
            <a:off x="7819848" y="0"/>
            <a:ext cx="1232526" cy="611875"/>
          </a:xfrm>
          <a:prstGeom prst="rect">
            <a:avLst/>
          </a:prstGeom>
          <a:noFill/>
          <a:ln>
            <a:noFill/>
          </a:ln>
        </p:spPr>
      </p:pic>
      <p:pic>
        <p:nvPicPr>
          <p:cNvPr id="111" name="Google Shape;111;p26"/>
          <p:cNvPicPr preferRelativeResize="0"/>
          <p:nvPr/>
        </p:nvPicPr>
        <p:blipFill rotWithShape="1">
          <a:blip r:embed="rId4">
            <a:alphaModFix/>
          </a:blip>
          <a:srcRect b="6574" l="0" r="0" t="7416"/>
          <a:stretch/>
        </p:blipFill>
        <p:spPr>
          <a:xfrm>
            <a:off x="2547708" y="1828800"/>
            <a:ext cx="3745361" cy="2779078"/>
          </a:xfrm>
          <a:prstGeom prst="rect">
            <a:avLst/>
          </a:prstGeom>
          <a:noFill/>
          <a:ln>
            <a:noFill/>
          </a:ln>
        </p:spPr>
      </p:pic>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5" name="Shape 115"/>
        <p:cNvGrpSpPr/>
        <p:nvPr/>
      </p:nvGrpSpPr>
      <p:grpSpPr>
        <a:xfrm>
          <a:off x="0" y="0"/>
          <a:ext cx="0" cy="0"/>
          <a:chOff x="0" y="0"/>
          <a:chExt cx="0" cy="0"/>
        </a:xfrm>
      </p:grpSpPr>
      <p:pic>
        <p:nvPicPr>
          <p:cNvPr id="116" name="Google Shape;116;p6"/>
          <p:cNvPicPr preferRelativeResize="0"/>
          <p:nvPr/>
        </p:nvPicPr>
        <p:blipFill rotWithShape="1">
          <a:blip r:embed="rId4">
            <a:alphaModFix/>
          </a:blip>
          <a:srcRect b="0" l="0" r="0" t="0"/>
          <a:stretch/>
        </p:blipFill>
        <p:spPr>
          <a:xfrm>
            <a:off x="7801398" y="69560"/>
            <a:ext cx="1232526" cy="611875"/>
          </a:xfrm>
          <a:prstGeom prst="rect">
            <a:avLst/>
          </a:prstGeom>
          <a:noFill/>
          <a:ln>
            <a:noFill/>
          </a:ln>
        </p:spPr>
      </p:pic>
      <p:sp>
        <p:nvSpPr>
          <p:cNvPr id="117" name="Google Shape;117;p6"/>
          <p:cNvSpPr txBox="1"/>
          <p:nvPr/>
        </p:nvSpPr>
        <p:spPr>
          <a:xfrm>
            <a:off x="267108" y="419157"/>
            <a:ext cx="8688300" cy="780900"/>
          </a:xfrm>
          <a:prstGeom prst="rect">
            <a:avLst/>
          </a:prstGeom>
          <a:noFill/>
          <a:ln>
            <a:noFill/>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Clr>
                <a:srgbClr val="000000"/>
              </a:buClr>
              <a:buSzPts val="2200"/>
              <a:buFont typeface="Arial"/>
              <a:buNone/>
            </a:pPr>
            <a:r>
              <a:rPr b="1" i="0" lang="en" sz="2200" u="none" cap="none" strike="noStrike">
                <a:solidFill>
                  <a:srgbClr val="FF0000"/>
                </a:solidFill>
                <a:latin typeface="Arial"/>
                <a:ea typeface="Arial"/>
                <a:cs typeface="Arial"/>
                <a:sym typeface="Arial"/>
              </a:rPr>
              <a:t>LEARNING OUTCOME:</a:t>
            </a:r>
            <a:endParaRPr b="1" i="0" sz="2200" u="none" cap="none" strike="noStrike">
              <a:solidFill>
                <a:srgbClr val="FF0000"/>
              </a:solidFill>
              <a:latin typeface="Arial"/>
              <a:ea typeface="Arial"/>
              <a:cs typeface="Arial"/>
              <a:sym typeface="Arial"/>
            </a:endParaRPr>
          </a:p>
        </p:txBody>
      </p:sp>
      <p:sp>
        <p:nvSpPr>
          <p:cNvPr id="118" name="Google Shape;118;p6"/>
          <p:cNvSpPr txBox="1"/>
          <p:nvPr/>
        </p:nvSpPr>
        <p:spPr>
          <a:xfrm>
            <a:off x="188592" y="943714"/>
            <a:ext cx="8688300" cy="2889600"/>
          </a:xfrm>
          <a:prstGeom prst="rect">
            <a:avLst/>
          </a:prstGeom>
          <a:noFill/>
          <a:ln>
            <a:noFill/>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rPr b="0" i="0" lang="en" sz="2000" u="none" cap="none" strike="noStrike">
                <a:solidFill>
                  <a:srgbClr val="000000"/>
                </a:solidFill>
                <a:latin typeface="Calibri"/>
                <a:ea typeface="Calibri"/>
                <a:cs typeface="Calibri"/>
                <a:sym typeface="Calibri"/>
              </a:rPr>
              <a:t>Students are able to use the correct form of adjectives in their language.</a:t>
            </a:r>
            <a:endParaRPr b="0" i="0" sz="2000" u="none" cap="none" strike="noStrike">
              <a:solidFill>
                <a:srgbClr val="000000"/>
              </a:solidFill>
              <a:latin typeface="Calibri"/>
              <a:ea typeface="Calibri"/>
              <a:cs typeface="Calibri"/>
              <a:sym typeface="Calibri"/>
            </a:endParaRPr>
          </a:p>
        </p:txBody>
      </p:sp>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file>