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7" roundtripDataSignature="AMtx7mg4C6ykC6SJ6F92m4VCg9cM4LrBc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customschemas.google.com/relationships/presentationmetadata" Target="metadata"/><Relationship Id="rId16" Type="http://schemas.openxmlformats.org/officeDocument/2006/relationships/slide" Target="slides/slide12.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1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1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1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1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1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1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1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1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1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2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3"/>
          <p:cNvSpPr/>
          <p:nvPr>
            <p:ph idx="2" type="pic"/>
          </p:nvPr>
        </p:nvSpPr>
        <p:spPr>
          <a:xfrm>
            <a:off x="5183188" y="987425"/>
            <a:ext cx="6172200" cy="4873625"/>
          </a:xfrm>
          <a:prstGeom prst="rect">
            <a:avLst/>
          </a:prstGeom>
          <a:noFill/>
          <a:ln>
            <a:noFill/>
          </a:ln>
        </p:spPr>
      </p:sp>
      <p:sp>
        <p:nvSpPr>
          <p:cNvPr id="64" name="Google Shape;64;p2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hi-I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hi-I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4.jpg"/><Relationship Id="rId5" Type="http://schemas.openxmlformats.org/officeDocument/2006/relationships/image" Target="../media/image1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4.jp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6.jp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jpg"/><Relationship Id="rId4" Type="http://schemas.openxmlformats.org/officeDocument/2006/relationships/image" Target="../media/image6.png"/><Relationship Id="rId5" Type="http://schemas.openxmlformats.org/officeDocument/2006/relationships/image" Target="../media/image1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2.jpg"/><Relationship Id="rId5"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jpg"/><Relationship Id="rId4" Type="http://schemas.openxmlformats.org/officeDocument/2006/relationships/image" Target="../media/image11.jpg"/><Relationship Id="rId5" Type="http://schemas.openxmlformats.org/officeDocument/2006/relationships/image" Target="../media/image12.jpg"/><Relationship Id="rId6" Type="http://schemas.openxmlformats.org/officeDocument/2006/relationships/image" Target="../media/image3.jpg"/><Relationship Id="rId7"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 Id="rId4" Type="http://schemas.openxmlformats.org/officeDocument/2006/relationships/image" Target="../media/image9.jpg"/><Relationship Id="rId5"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13.jpg"/><Relationship Id="rId5" Type="http://schemas.openxmlformats.org/officeDocument/2006/relationships/image" Target="../media/image19.jpg"/><Relationship Id="rId6" Type="http://schemas.openxmlformats.org/officeDocument/2006/relationships/image" Target="../media/image15.jpg"/><Relationship Id="rId7" Type="http://schemas.openxmlformats.org/officeDocument/2006/relationships/image" Target="../media/image2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18.jpg"/><Relationship Id="rId5" Type="http://schemas.openxmlformats.org/officeDocument/2006/relationships/image" Target="../media/image2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21.jpg"/><Relationship Id="rId5"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b="0" l="0" r="0" t="0"/>
          <a:stretch/>
        </p:blipFill>
        <p:spPr>
          <a:xfrm>
            <a:off x="142875" y="214825"/>
            <a:ext cx="1696641" cy="750093"/>
          </a:xfrm>
          <a:prstGeom prst="rect">
            <a:avLst/>
          </a:prstGeom>
          <a:noFill/>
          <a:ln>
            <a:noFill/>
          </a:ln>
        </p:spPr>
      </p:pic>
      <p:pic>
        <p:nvPicPr>
          <p:cNvPr id="85" name="Google Shape;85;p1"/>
          <p:cNvPicPr preferRelativeResize="0"/>
          <p:nvPr/>
        </p:nvPicPr>
        <p:blipFill rotWithShape="1">
          <a:blip r:embed="rId4">
            <a:alphaModFix/>
          </a:blip>
          <a:srcRect b="0" l="0" r="0" t="0"/>
          <a:stretch/>
        </p:blipFill>
        <p:spPr>
          <a:xfrm>
            <a:off x="0" y="5862197"/>
            <a:ext cx="12192000" cy="814023"/>
          </a:xfrm>
          <a:prstGeom prst="rect">
            <a:avLst/>
          </a:prstGeom>
          <a:noFill/>
          <a:ln>
            <a:noFill/>
          </a:ln>
        </p:spPr>
      </p:pic>
      <p:pic>
        <p:nvPicPr>
          <p:cNvPr descr="maxresdefault.jpg" id="86" name="Google Shape;86;p1"/>
          <p:cNvPicPr preferRelativeResize="0"/>
          <p:nvPr/>
        </p:nvPicPr>
        <p:blipFill rotWithShape="1">
          <a:blip r:embed="rId5">
            <a:alphaModFix/>
          </a:blip>
          <a:srcRect b="0" l="0" r="0" t="0"/>
          <a:stretch/>
        </p:blipFill>
        <p:spPr>
          <a:xfrm>
            <a:off x="142876" y="1564116"/>
            <a:ext cx="5089922" cy="4188764"/>
          </a:xfrm>
          <a:prstGeom prst="rect">
            <a:avLst/>
          </a:prstGeom>
          <a:noFill/>
          <a:ln>
            <a:noFill/>
          </a:ln>
        </p:spPr>
      </p:pic>
      <p:sp>
        <p:nvSpPr>
          <p:cNvPr id="87" name="Google Shape;87;p1"/>
          <p:cNvSpPr txBox="1"/>
          <p:nvPr/>
        </p:nvSpPr>
        <p:spPr>
          <a:xfrm>
            <a:off x="5232798" y="2114622"/>
            <a:ext cx="6744900" cy="39165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None/>
            </a:pPr>
            <a:r>
              <a:rPr b="1" i="0" lang="hi-IN" sz="2400" u="none" cap="none" strike="noStrike">
                <a:solidFill>
                  <a:schemeClr val="dk1"/>
                </a:solidFill>
                <a:latin typeface="Calibri"/>
                <a:ea typeface="Calibri"/>
                <a:cs typeface="Calibri"/>
                <a:sym typeface="Calibri"/>
              </a:rPr>
              <a:t>CLASS: III</a:t>
            </a:r>
            <a:endParaRPr/>
          </a:p>
          <a:p>
            <a:pPr indent="0" lvl="0" marL="0" marR="0" rtl="0" algn="l">
              <a:spcBef>
                <a:spcPts val="0"/>
              </a:spcBef>
              <a:spcAft>
                <a:spcPts val="0"/>
              </a:spcAft>
              <a:buNone/>
            </a:pPr>
            <a:r>
              <a:rPr b="1" i="0" lang="hi-IN" sz="2400" u="none" cap="none" strike="noStrike">
                <a:solidFill>
                  <a:schemeClr val="dk1"/>
                </a:solidFill>
                <a:latin typeface="Calibri"/>
                <a:ea typeface="Calibri"/>
                <a:cs typeface="Calibri"/>
                <a:sym typeface="Calibri"/>
              </a:rPr>
              <a:t>SESSION NO : 1</a:t>
            </a:r>
            <a:endParaRPr/>
          </a:p>
          <a:p>
            <a:pPr indent="0" lvl="0" marL="0" marR="0" rtl="0" algn="l">
              <a:spcBef>
                <a:spcPts val="0"/>
              </a:spcBef>
              <a:spcAft>
                <a:spcPts val="0"/>
              </a:spcAft>
              <a:buNone/>
            </a:pPr>
            <a:r>
              <a:rPr b="1" i="0" lang="hi-IN" sz="2400" u="none" cap="none" strike="noStrike">
                <a:solidFill>
                  <a:schemeClr val="dk1"/>
                </a:solidFill>
                <a:latin typeface="Calibri"/>
                <a:ea typeface="Calibri"/>
                <a:cs typeface="Calibri"/>
                <a:sym typeface="Calibri"/>
              </a:rPr>
              <a:t>SUBJECT : (HINDI)</a:t>
            </a:r>
            <a:endParaRPr/>
          </a:p>
          <a:p>
            <a:pPr indent="0" lvl="0" marL="0" marR="0" rtl="0" algn="l">
              <a:spcBef>
                <a:spcPts val="0"/>
              </a:spcBef>
              <a:spcAft>
                <a:spcPts val="0"/>
              </a:spcAft>
              <a:buNone/>
            </a:pPr>
            <a:r>
              <a:rPr b="1" i="0" lang="hi-IN" sz="2400" u="none" cap="none" strike="noStrike">
                <a:solidFill>
                  <a:schemeClr val="dk1"/>
                </a:solidFill>
                <a:latin typeface="Calibri"/>
                <a:ea typeface="Calibri"/>
                <a:cs typeface="Calibri"/>
                <a:sym typeface="Calibri"/>
              </a:rPr>
              <a:t>CHAPTER NAME –बलवान कौन?</a:t>
            </a:r>
            <a:endParaRPr b="1" i="0" sz="24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1" i="0" lang="hi-IN" sz="2400" u="none" cap="none" strike="noStrike">
                <a:solidFill>
                  <a:schemeClr val="dk1"/>
                </a:solidFill>
                <a:latin typeface="Calibri"/>
                <a:ea typeface="Calibri"/>
                <a:cs typeface="Calibri"/>
                <a:sym typeface="Calibri"/>
              </a:rPr>
              <a:t>SUB –TOPIC-प्रस्तावना,आदर्श पठन</a:t>
            </a:r>
            <a:endParaRPr b="1" i="0" sz="2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gtEl>
                                        <p:attrNameLst>
                                          <p:attrName>style.visibility</p:attrName>
                                        </p:attrNameLst>
                                      </p:cBhvr>
                                      <p:to>
                                        <p:strVal val="visible"/>
                                      </p:to>
                                    </p:set>
                                    <p:animEffect filter="fade" transition="in">
                                      <p:cBhvr>
                                        <p:cTn dur="500"/>
                                        <p:tgtEl>
                                          <p:spTgt spid="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86"/>
                                        </p:tgtEl>
                                      </p:cBhvr>
                                    </p:animEffect>
                                    <p:set>
                                      <p:cBhvr>
                                        <p:cTn dur="1" fill="hold">
                                          <p:stCondLst>
                                            <p:cond delay="2000"/>
                                          </p:stCondLst>
                                        </p:cTn>
                                        <p:tgtEl>
                                          <p:spTgt spid="8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gtEl>
                                        <p:attrNameLst>
                                          <p:attrName>style.visibility</p:attrName>
                                        </p:attrNameLst>
                                      </p:cBhvr>
                                      <p:to>
                                        <p:strVal val="visible"/>
                                      </p:to>
                                    </p:set>
                                    <p:animEffect filter="fade" transition="in">
                                      <p:cBhvr>
                                        <p:cTn dur="500"/>
                                        <p:tgtEl>
                                          <p:spTgt spid="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gtEl>
                                        <p:attrNameLst>
                                          <p:attrName>style.visibility</p:attrName>
                                        </p:attrNameLst>
                                      </p:cBhvr>
                                      <p:to>
                                        <p:strVal val="visible"/>
                                      </p:to>
                                    </p:set>
                                    <p:animEffect filter="fade" transition="in">
                                      <p:cBhvr>
                                        <p:cTn dur="500"/>
                                        <p:tgtEl>
                                          <p:spTgt spid="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87"/>
                                        </p:tgtEl>
                                      </p:cBhvr>
                                    </p:animEffect>
                                    <p:set>
                                      <p:cBhvr>
                                        <p:cTn dur="1" fill="hold">
                                          <p:stCondLst>
                                            <p:cond delay="500"/>
                                          </p:stCondLst>
                                        </p:cTn>
                                        <p:tgtEl>
                                          <p:spTgt spid="87"/>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B081"/>
        </a:solidFill>
      </p:bgPr>
    </p:bg>
    <p:spTree>
      <p:nvGrpSpPr>
        <p:cNvPr id="160" name="Shape 160"/>
        <p:cNvGrpSpPr/>
        <p:nvPr/>
      </p:nvGrpSpPr>
      <p:grpSpPr>
        <a:xfrm>
          <a:off x="0" y="0"/>
          <a:ext cx="0" cy="0"/>
          <a:chOff x="0" y="0"/>
          <a:chExt cx="0" cy="0"/>
        </a:xfrm>
      </p:grpSpPr>
      <p:sp>
        <p:nvSpPr>
          <p:cNvPr id="161" name="Google Shape;161;p11"/>
          <p:cNvSpPr txBox="1"/>
          <p:nvPr/>
        </p:nvSpPr>
        <p:spPr>
          <a:xfrm>
            <a:off x="1549301" y="440412"/>
            <a:ext cx="2772668" cy="707886"/>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hi-IN" sz="4000" u="sng">
                <a:solidFill>
                  <a:schemeClr val="lt1"/>
                </a:solidFill>
                <a:latin typeface="Calibri"/>
                <a:ea typeface="Calibri"/>
                <a:cs typeface="Calibri"/>
                <a:sym typeface="Calibri"/>
              </a:rPr>
              <a:t>गृह कार्य</a:t>
            </a:r>
            <a:endParaRPr b="1" sz="4000" u="sng">
              <a:solidFill>
                <a:schemeClr val="lt1"/>
              </a:solidFill>
              <a:latin typeface="Calibri"/>
              <a:ea typeface="Calibri"/>
              <a:cs typeface="Calibri"/>
              <a:sym typeface="Calibri"/>
            </a:endParaRPr>
          </a:p>
        </p:txBody>
      </p:sp>
      <p:pic>
        <p:nvPicPr>
          <p:cNvPr id="162" name="Google Shape;162;p11"/>
          <p:cNvPicPr preferRelativeResize="0"/>
          <p:nvPr/>
        </p:nvPicPr>
        <p:blipFill rotWithShape="1">
          <a:blip r:embed="rId3">
            <a:alphaModFix/>
          </a:blip>
          <a:srcRect b="0" l="0" r="0" t="0"/>
          <a:stretch/>
        </p:blipFill>
        <p:spPr>
          <a:xfrm>
            <a:off x="411955" y="1409698"/>
            <a:ext cx="9107091" cy="5007889"/>
          </a:xfrm>
          <a:prstGeom prst="rect">
            <a:avLst/>
          </a:prstGeom>
          <a:noFill/>
          <a:ln>
            <a:noFill/>
          </a:ln>
        </p:spPr>
      </p:pic>
      <p:pic>
        <p:nvPicPr>
          <p:cNvPr id="163" name="Google Shape;163;p11"/>
          <p:cNvPicPr preferRelativeResize="0"/>
          <p:nvPr/>
        </p:nvPicPr>
        <p:blipFill rotWithShape="1">
          <a:blip r:embed="rId4">
            <a:alphaModFix/>
          </a:blip>
          <a:srcRect b="0" l="0" r="0" t="0"/>
          <a:stretch/>
        </p:blipFill>
        <p:spPr>
          <a:xfrm>
            <a:off x="9613105" y="5795963"/>
            <a:ext cx="2446735" cy="121443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2000"/>
                                        <p:tgtEl>
                                          <p:spTgt spid="1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0000"/>
        </a:solidFill>
      </p:bgPr>
    </p:bg>
    <p:spTree>
      <p:nvGrpSpPr>
        <p:cNvPr id="167" name="Shape 167"/>
        <p:cNvGrpSpPr/>
        <p:nvPr/>
      </p:nvGrpSpPr>
      <p:grpSpPr>
        <a:xfrm>
          <a:off x="0" y="0"/>
          <a:ext cx="0" cy="0"/>
          <a:chOff x="0" y="0"/>
          <a:chExt cx="0" cy="0"/>
        </a:xfrm>
      </p:grpSpPr>
      <p:sp>
        <p:nvSpPr>
          <p:cNvPr id="168" name="Google Shape;168;p12"/>
          <p:cNvSpPr txBox="1"/>
          <p:nvPr/>
        </p:nvSpPr>
        <p:spPr>
          <a:xfrm>
            <a:off x="209847" y="190381"/>
            <a:ext cx="609897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hi-IN" sz="3600">
                <a:solidFill>
                  <a:srgbClr val="FF0000"/>
                </a:solidFill>
                <a:latin typeface="Calibri"/>
                <a:ea typeface="Calibri"/>
                <a:cs typeface="Calibri"/>
                <a:sym typeface="Calibri"/>
              </a:rPr>
              <a:t>अध्ययन के परिणाम</a:t>
            </a:r>
            <a:endParaRPr b="1" sz="3600">
              <a:solidFill>
                <a:srgbClr val="FF0000"/>
              </a:solidFill>
              <a:latin typeface="Calibri"/>
              <a:ea typeface="Calibri"/>
              <a:cs typeface="Calibri"/>
              <a:sym typeface="Calibri"/>
            </a:endParaRPr>
          </a:p>
        </p:txBody>
      </p:sp>
      <p:sp>
        <p:nvSpPr>
          <p:cNvPr id="169" name="Google Shape;169;p12"/>
          <p:cNvSpPr txBox="1"/>
          <p:nvPr/>
        </p:nvSpPr>
        <p:spPr>
          <a:xfrm>
            <a:off x="561975" y="2496919"/>
            <a:ext cx="11068049" cy="584775"/>
          </a:xfrm>
          <a:prstGeom prst="rect">
            <a:avLst/>
          </a:prstGeom>
          <a:solidFill>
            <a:schemeClr val="dk1"/>
          </a:solidFill>
          <a:ln cap="flat" cmpd="sng" w="12700">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hi-IN" sz="3200">
                <a:solidFill>
                  <a:srgbClr val="FFFF00"/>
                </a:solidFill>
                <a:latin typeface="Calibri"/>
                <a:ea typeface="Calibri"/>
                <a:cs typeface="Calibri"/>
                <a:sym typeface="Calibri"/>
              </a:rPr>
              <a:t>कहानी पठन के बाद बच्चों मैं नैतिक मूल्यों का विकास हो पाएगा।</a:t>
            </a:r>
            <a:endParaRPr b="1" sz="3200">
              <a:solidFill>
                <a:srgbClr val="FFFF00"/>
              </a:solidFill>
              <a:latin typeface="Calibri"/>
              <a:ea typeface="Calibri"/>
              <a:cs typeface="Calibri"/>
              <a:sym typeface="Calibri"/>
            </a:endParaRPr>
          </a:p>
        </p:txBody>
      </p:sp>
      <p:pic>
        <p:nvPicPr>
          <p:cNvPr id="170" name="Google Shape;170;p12"/>
          <p:cNvPicPr preferRelativeResize="0"/>
          <p:nvPr/>
        </p:nvPicPr>
        <p:blipFill rotWithShape="1">
          <a:blip r:embed="rId3">
            <a:alphaModFix/>
          </a:blip>
          <a:srcRect b="0" l="0" r="0" t="0"/>
          <a:stretch/>
        </p:blipFill>
        <p:spPr>
          <a:xfrm>
            <a:off x="209849" y="119882"/>
            <a:ext cx="11068050" cy="6374567"/>
          </a:xfrm>
          <a:prstGeom prst="rect">
            <a:avLst/>
          </a:prstGeom>
          <a:noFill/>
          <a:ln>
            <a:noFill/>
          </a:ln>
        </p:spPr>
      </p:pic>
      <p:sp>
        <p:nvSpPr>
          <p:cNvPr id="171" name="Google Shape;171;p12"/>
          <p:cNvSpPr txBox="1"/>
          <p:nvPr/>
        </p:nvSpPr>
        <p:spPr>
          <a:xfrm>
            <a:off x="362247" y="342781"/>
            <a:ext cx="609897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hi-IN" sz="3600">
                <a:solidFill>
                  <a:srgbClr val="FF0000"/>
                </a:solidFill>
                <a:latin typeface="Calibri"/>
                <a:ea typeface="Calibri"/>
                <a:cs typeface="Calibri"/>
                <a:sym typeface="Calibri"/>
              </a:rPr>
              <a:t>अध्ययन के परिणाम</a:t>
            </a:r>
            <a:endParaRPr b="1" sz="3600">
              <a:solidFill>
                <a:srgbClr val="FF0000"/>
              </a:solidFill>
              <a:latin typeface="Calibri"/>
              <a:ea typeface="Calibri"/>
              <a:cs typeface="Calibri"/>
              <a:sym typeface="Calibri"/>
            </a:endParaRPr>
          </a:p>
        </p:txBody>
      </p:sp>
      <p:sp>
        <p:nvSpPr>
          <p:cNvPr id="172" name="Google Shape;172;p12"/>
          <p:cNvSpPr txBox="1"/>
          <p:nvPr/>
        </p:nvSpPr>
        <p:spPr>
          <a:xfrm>
            <a:off x="3315303" y="2213668"/>
            <a:ext cx="596264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hi-IN" sz="2800">
                <a:solidFill>
                  <a:schemeClr val="dk1"/>
                </a:solidFill>
                <a:latin typeface="Calibri"/>
                <a:ea typeface="Calibri"/>
                <a:cs typeface="Calibri"/>
                <a:sym typeface="Calibri"/>
              </a:rPr>
              <a:t>बच्चों का पठन कौशल में विकास हो पाया।</a:t>
            </a:r>
            <a:endParaRPr b="1" sz="2800">
              <a:solidFill>
                <a:schemeClr val="dk1"/>
              </a:solidFill>
              <a:latin typeface="Calibri"/>
              <a:ea typeface="Calibri"/>
              <a:cs typeface="Calibri"/>
              <a:sym typeface="Calibri"/>
            </a:endParaRPr>
          </a:p>
        </p:txBody>
      </p:sp>
      <p:pic>
        <p:nvPicPr>
          <p:cNvPr id="173" name="Google Shape;173;p12"/>
          <p:cNvPicPr preferRelativeResize="0"/>
          <p:nvPr/>
        </p:nvPicPr>
        <p:blipFill rotWithShape="1">
          <a:blip r:embed="rId4">
            <a:alphaModFix/>
          </a:blip>
          <a:srcRect b="0" l="0" r="0" t="0"/>
          <a:stretch/>
        </p:blipFill>
        <p:spPr>
          <a:xfrm>
            <a:off x="8831155" y="4969688"/>
            <a:ext cx="2446734" cy="121443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500"/>
                                        <p:tgtEl>
                                          <p:spTgt spid="1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pic>
        <p:nvPicPr>
          <p:cNvPr id="178" name="Google Shape;178;p13"/>
          <p:cNvPicPr preferRelativeResize="0"/>
          <p:nvPr/>
        </p:nvPicPr>
        <p:blipFill rotWithShape="1">
          <a:blip r:embed="rId3">
            <a:alphaModFix/>
          </a:blip>
          <a:srcRect b="0" l="0" r="0" t="0"/>
          <a:stretch/>
        </p:blipFill>
        <p:spPr>
          <a:xfrm>
            <a:off x="412200" y="0"/>
            <a:ext cx="11502524" cy="67816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500"/>
                                        <p:tgtEl>
                                          <p:spTgt spid="1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id="92" name="Google Shape;92;p2"/>
          <p:cNvPicPr preferRelativeResize="0"/>
          <p:nvPr/>
        </p:nvPicPr>
        <p:blipFill rotWithShape="1">
          <a:blip r:embed="rId3">
            <a:alphaModFix/>
          </a:blip>
          <a:srcRect b="0" l="0" r="0" t="0"/>
          <a:stretch/>
        </p:blipFill>
        <p:spPr>
          <a:xfrm>
            <a:off x="0" y="0"/>
            <a:ext cx="11941969" cy="6858000"/>
          </a:xfrm>
          <a:prstGeom prst="rect">
            <a:avLst/>
          </a:prstGeom>
          <a:noFill/>
          <a:ln>
            <a:noFill/>
          </a:ln>
        </p:spPr>
      </p:pic>
      <p:sp>
        <p:nvSpPr>
          <p:cNvPr id="93" name="Google Shape;93;p2"/>
          <p:cNvSpPr txBox="1"/>
          <p:nvPr/>
        </p:nvSpPr>
        <p:spPr>
          <a:xfrm flipH="1">
            <a:off x="3225420" y="767953"/>
            <a:ext cx="1864501" cy="339328"/>
          </a:xfrm>
          <a:prstGeom prst="rect">
            <a:avLst/>
          </a:prstGeom>
          <a:solidFill>
            <a:schemeClr val="accent4"/>
          </a:solidFill>
          <a:ln cap="flat" cmpd="sng" w="12700">
            <a:solidFill>
              <a:srgbClr val="BA8C00"/>
            </a:solidFill>
            <a:prstDash val="solid"/>
            <a:miter lim="800000"/>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1" i="0" lang="hi-IN" sz="3200" u="none" cap="none" strike="noStrike">
                <a:solidFill>
                  <a:srgbClr val="FF0000"/>
                </a:solidFill>
                <a:latin typeface="Arial"/>
                <a:ea typeface="Arial"/>
                <a:cs typeface="Arial"/>
                <a:sym typeface="Arial"/>
              </a:rPr>
              <a:t>सीखने का उद्देश्य:</a:t>
            </a:r>
            <a:endParaRPr b="1" i="0" sz="3200" u="none" cap="none" strike="noStrike">
              <a:solidFill>
                <a:srgbClr val="FF0000"/>
              </a:solidFill>
              <a:latin typeface="Arial"/>
              <a:ea typeface="Arial"/>
              <a:cs typeface="Arial"/>
              <a:sym typeface="Arial"/>
            </a:endParaRPr>
          </a:p>
        </p:txBody>
      </p:sp>
      <p:pic>
        <p:nvPicPr>
          <p:cNvPr id="94" name="Google Shape;94;p2"/>
          <p:cNvPicPr preferRelativeResize="0"/>
          <p:nvPr/>
        </p:nvPicPr>
        <p:blipFill rotWithShape="1">
          <a:blip r:embed="rId4">
            <a:alphaModFix/>
          </a:blip>
          <a:srcRect b="0" l="0" r="0" t="0"/>
          <a:stretch/>
        </p:blipFill>
        <p:spPr>
          <a:xfrm>
            <a:off x="9460705" y="5643563"/>
            <a:ext cx="2446735" cy="1214437"/>
          </a:xfrm>
          <a:prstGeom prst="rect">
            <a:avLst/>
          </a:prstGeom>
          <a:noFill/>
          <a:ln>
            <a:noFill/>
          </a:ln>
        </p:spPr>
      </p:pic>
      <p:pic>
        <p:nvPicPr>
          <p:cNvPr id="95" name="Google Shape;95;p2"/>
          <p:cNvPicPr preferRelativeResize="0"/>
          <p:nvPr/>
        </p:nvPicPr>
        <p:blipFill rotWithShape="1">
          <a:blip r:embed="rId5">
            <a:alphaModFix/>
          </a:blip>
          <a:srcRect b="0" l="0" r="0" t="0"/>
          <a:stretch/>
        </p:blipFill>
        <p:spPr>
          <a:xfrm>
            <a:off x="9161416" y="1107281"/>
            <a:ext cx="2036851" cy="2491382"/>
          </a:xfrm>
          <a:prstGeom prst="rect">
            <a:avLst/>
          </a:prstGeom>
          <a:noFill/>
          <a:ln>
            <a:noFill/>
          </a:ln>
        </p:spPr>
      </p:pic>
      <p:sp>
        <p:nvSpPr>
          <p:cNvPr id="96" name="Google Shape;96;p2"/>
          <p:cNvSpPr txBox="1"/>
          <p:nvPr/>
        </p:nvSpPr>
        <p:spPr>
          <a:xfrm>
            <a:off x="3315303" y="2213668"/>
            <a:ext cx="63109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hi-IN" sz="2800" u="none" cap="none" strike="noStrike">
                <a:solidFill>
                  <a:schemeClr val="dk1"/>
                </a:solidFill>
                <a:latin typeface="Calibri"/>
                <a:ea typeface="Calibri"/>
                <a:cs typeface="Calibri"/>
                <a:sym typeface="Calibri"/>
              </a:rPr>
              <a:t>बच्चों का पठन कौशल में विकास हो पाना।</a:t>
            </a:r>
            <a:endParaRPr b="1" sz="2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93"/>
                                        </p:tgtEl>
                                      </p:cBhvr>
                                    </p:animEffect>
                                    <p:set>
                                      <p:cBhvr>
                                        <p:cTn dur="1" fill="hold">
                                          <p:stCondLst>
                                            <p:cond delay="500"/>
                                          </p:stCondLst>
                                        </p:cTn>
                                        <p:tgtEl>
                                          <p:spTgt spid="9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3"/>
                                        </p:tgtEl>
                                        <p:attrNameLst>
                                          <p:attrName>style.visibility</p:attrName>
                                        </p:attrNameLst>
                                      </p:cBhvr>
                                      <p:to>
                                        <p:strVal val="visible"/>
                                      </p:to>
                                    </p:set>
                                    <p:anim calcmode="lin" valueType="num">
                                      <p:cBhvr additive="base">
                                        <p:cTn dur="500"/>
                                        <p:tgtEl>
                                          <p:spTgt spid="9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500"/>
                                        <p:tgtEl>
                                          <p:spTgt spid="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030A0"/>
        </a:solidFill>
      </p:bgPr>
    </p:bg>
    <p:spTree>
      <p:nvGrpSpPr>
        <p:cNvPr id="100" name="Shape 100"/>
        <p:cNvGrpSpPr/>
        <p:nvPr/>
      </p:nvGrpSpPr>
      <p:grpSpPr>
        <a:xfrm>
          <a:off x="0" y="0"/>
          <a:ext cx="0" cy="0"/>
          <a:chOff x="0" y="0"/>
          <a:chExt cx="0" cy="0"/>
        </a:xfrm>
      </p:grpSpPr>
      <p:pic>
        <p:nvPicPr>
          <p:cNvPr id="101" name="Google Shape;101;p4"/>
          <p:cNvPicPr preferRelativeResize="0"/>
          <p:nvPr/>
        </p:nvPicPr>
        <p:blipFill rotWithShape="1">
          <a:blip r:embed="rId3">
            <a:alphaModFix/>
          </a:blip>
          <a:srcRect b="0" l="0" r="0" t="0"/>
          <a:stretch/>
        </p:blipFill>
        <p:spPr>
          <a:xfrm>
            <a:off x="9460705" y="5643563"/>
            <a:ext cx="2446735" cy="1214437"/>
          </a:xfrm>
          <a:prstGeom prst="rect">
            <a:avLst/>
          </a:prstGeom>
          <a:noFill/>
          <a:ln>
            <a:noFill/>
          </a:ln>
        </p:spPr>
      </p:pic>
      <p:pic>
        <p:nvPicPr>
          <p:cNvPr id="102" name="Google Shape;102;p4"/>
          <p:cNvPicPr preferRelativeResize="0"/>
          <p:nvPr/>
        </p:nvPicPr>
        <p:blipFill rotWithShape="1">
          <a:blip r:embed="rId4">
            <a:alphaModFix/>
          </a:blip>
          <a:srcRect b="0" l="0" r="0" t="0"/>
          <a:stretch/>
        </p:blipFill>
        <p:spPr>
          <a:xfrm>
            <a:off x="284559" y="196454"/>
            <a:ext cx="9002315" cy="6661546"/>
          </a:xfrm>
          <a:prstGeom prst="rect">
            <a:avLst/>
          </a:prstGeom>
          <a:noFill/>
          <a:ln>
            <a:noFill/>
          </a:ln>
        </p:spPr>
      </p:pic>
      <p:sp>
        <p:nvSpPr>
          <p:cNvPr id="103" name="Google Shape;103;p4"/>
          <p:cNvSpPr txBox="1"/>
          <p:nvPr/>
        </p:nvSpPr>
        <p:spPr>
          <a:xfrm>
            <a:off x="1084362" y="665382"/>
            <a:ext cx="6098976" cy="1015663"/>
          </a:xfrm>
          <a:prstGeom prst="rect">
            <a:avLst/>
          </a:prstGeom>
          <a:solidFill>
            <a:schemeClr val="accent5"/>
          </a:solidFill>
          <a:ln cap="flat" cmpd="sng" w="12700">
            <a:solidFill>
              <a:srgbClr val="42719B"/>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hi-IN" sz="6000" u="sng">
                <a:solidFill>
                  <a:schemeClr val="dk1"/>
                </a:solidFill>
                <a:latin typeface="Calibri"/>
                <a:ea typeface="Calibri"/>
                <a:cs typeface="Calibri"/>
                <a:sym typeface="Calibri"/>
              </a:rPr>
              <a:t>प्रस्तावना</a:t>
            </a:r>
            <a:endParaRPr b="1" sz="6000" u="sng">
              <a:solidFill>
                <a:schemeClr val="dk1"/>
              </a:solidFill>
              <a:latin typeface="Calibri"/>
              <a:ea typeface="Calibri"/>
              <a:cs typeface="Calibri"/>
              <a:sym typeface="Calibri"/>
            </a:endParaRPr>
          </a:p>
        </p:txBody>
      </p:sp>
      <p:pic>
        <p:nvPicPr>
          <p:cNvPr id="104" name="Google Shape;104;p4"/>
          <p:cNvPicPr preferRelativeResize="0"/>
          <p:nvPr/>
        </p:nvPicPr>
        <p:blipFill rotWithShape="1">
          <a:blip r:embed="rId5">
            <a:alphaModFix/>
          </a:blip>
          <a:srcRect b="0" l="0" r="0" t="0"/>
          <a:stretch/>
        </p:blipFill>
        <p:spPr>
          <a:xfrm flipH="1">
            <a:off x="749497" y="2137620"/>
            <a:ext cx="4036219" cy="426380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103"/>
                                        </p:tgtEl>
                                      </p:cBhvr>
                                    </p:animEffect>
                                    <p:set>
                                      <p:cBhvr>
                                        <p:cTn dur="1" fill="hold">
                                          <p:stCondLst>
                                            <p:cond delay="2000"/>
                                          </p:stCondLst>
                                        </p:cTn>
                                        <p:tgtEl>
                                          <p:spTgt spid="10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500"/>
                                        <p:tgtEl>
                                          <p:spTgt spid="1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mph" presetID="8" presetSubtype="0">
                                  <p:stCondLst>
                                    <p:cond delay="0"/>
                                  </p:stCondLst>
                                  <p:childTnLst>
                                    <p:animRot by="-21600000">
                                      <p:cBhvr>
                                        <p:cTn dur="2000" fill="hold"/>
                                        <p:tgtEl>
                                          <p:spTgt spid="103"/>
                                        </p:tgtEl>
                                        <p:attrNameLst>
                                          <p:attrName>r</p:attrName>
                                        </p:attrNameLst>
                                      </p:cBhvr>
                                    </p:animRo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103"/>
                                        </p:tgtEl>
                                      </p:cBhvr>
                                    </p:animEffect>
                                    <p:set>
                                      <p:cBhvr>
                                        <p:cTn dur="1" fill="hold">
                                          <p:stCondLst>
                                            <p:cond delay="2000"/>
                                          </p:stCondLst>
                                        </p:cTn>
                                        <p:tgtEl>
                                          <p:spTgt spid="10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2000"/>
                                        <p:tgtEl>
                                          <p:spTgt spid="1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500"/>
                                        <p:tgtEl>
                                          <p:spTgt spid="1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00"/>
        </a:solidFill>
      </p:bgPr>
    </p:bg>
    <p:spTree>
      <p:nvGrpSpPr>
        <p:cNvPr id="108" name="Shape 108"/>
        <p:cNvGrpSpPr/>
        <p:nvPr/>
      </p:nvGrpSpPr>
      <p:grpSpPr>
        <a:xfrm>
          <a:off x="0" y="0"/>
          <a:ext cx="0" cy="0"/>
          <a:chOff x="0" y="0"/>
          <a:chExt cx="0" cy="0"/>
        </a:xfrm>
      </p:grpSpPr>
      <p:sp>
        <p:nvSpPr>
          <p:cNvPr id="109" name="Google Shape;109;p5"/>
          <p:cNvSpPr txBox="1"/>
          <p:nvPr/>
        </p:nvSpPr>
        <p:spPr>
          <a:xfrm>
            <a:off x="2245816" y="154661"/>
            <a:ext cx="7326809" cy="584775"/>
          </a:xfrm>
          <a:prstGeom prst="rect">
            <a:avLst/>
          </a:prstGeom>
          <a:solidFill>
            <a:schemeClr val="accent4"/>
          </a:solidFill>
          <a:ln cap="flat" cmpd="sng" w="12700">
            <a:solidFill>
              <a:srgbClr val="BA8C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hi-IN" sz="3200" u="sng">
                <a:solidFill>
                  <a:schemeClr val="dk1"/>
                </a:solidFill>
                <a:latin typeface="Calibri"/>
                <a:ea typeface="Calibri"/>
                <a:cs typeface="Calibri"/>
                <a:sym typeface="Calibri"/>
              </a:rPr>
              <a:t>चित्र वर्णन के माध्यम से पाठ की खोज</a:t>
            </a:r>
            <a:endParaRPr b="1" sz="3200" u="sng">
              <a:solidFill>
                <a:schemeClr val="dk1"/>
              </a:solidFill>
              <a:latin typeface="Calibri"/>
              <a:ea typeface="Calibri"/>
              <a:cs typeface="Calibri"/>
              <a:sym typeface="Calibri"/>
            </a:endParaRPr>
          </a:p>
        </p:txBody>
      </p:sp>
      <p:pic>
        <p:nvPicPr>
          <p:cNvPr id="110" name="Google Shape;110;p5"/>
          <p:cNvPicPr preferRelativeResize="0"/>
          <p:nvPr/>
        </p:nvPicPr>
        <p:blipFill rotWithShape="1">
          <a:blip r:embed="rId3">
            <a:alphaModFix/>
          </a:blip>
          <a:srcRect b="0" l="0" r="0" t="0"/>
          <a:stretch/>
        </p:blipFill>
        <p:spPr>
          <a:xfrm>
            <a:off x="183131" y="969697"/>
            <a:ext cx="3791925" cy="3191537"/>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pic>
        <p:nvPicPr>
          <p:cNvPr id="111" name="Google Shape;111;p5"/>
          <p:cNvPicPr preferRelativeResize="0"/>
          <p:nvPr/>
        </p:nvPicPr>
        <p:blipFill rotWithShape="1">
          <a:blip r:embed="rId4">
            <a:alphaModFix/>
          </a:blip>
          <a:srcRect b="0" l="0" r="0" t="0"/>
          <a:stretch/>
        </p:blipFill>
        <p:spPr>
          <a:xfrm>
            <a:off x="4376737" y="969697"/>
            <a:ext cx="4249341" cy="2995084"/>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pic>
        <p:nvPicPr>
          <p:cNvPr id="112" name="Google Shape;112;p5"/>
          <p:cNvPicPr preferRelativeResize="0"/>
          <p:nvPr/>
        </p:nvPicPr>
        <p:blipFill rotWithShape="1">
          <a:blip r:embed="rId5">
            <a:alphaModFix/>
          </a:blip>
          <a:srcRect b="0" l="0" r="0" t="0"/>
          <a:stretch/>
        </p:blipFill>
        <p:spPr>
          <a:xfrm>
            <a:off x="8763000" y="739436"/>
            <a:ext cx="3245869" cy="3191537"/>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pic>
        <p:nvPicPr>
          <p:cNvPr id="113" name="Google Shape;113;p5"/>
          <p:cNvPicPr preferRelativeResize="0"/>
          <p:nvPr/>
        </p:nvPicPr>
        <p:blipFill rotWithShape="1">
          <a:blip r:embed="rId6">
            <a:alphaModFix/>
          </a:blip>
          <a:srcRect b="0" l="0" r="0" t="0"/>
          <a:stretch/>
        </p:blipFill>
        <p:spPr>
          <a:xfrm>
            <a:off x="130978" y="4349703"/>
            <a:ext cx="6959193" cy="2508297"/>
          </a:xfrm>
          <a:prstGeom prst="rect">
            <a:avLst/>
          </a:prstGeom>
          <a:noFill/>
          <a:ln>
            <a:noFill/>
          </a:ln>
        </p:spPr>
      </p:pic>
      <p:pic>
        <p:nvPicPr>
          <p:cNvPr id="114" name="Google Shape;114;p5"/>
          <p:cNvPicPr preferRelativeResize="0"/>
          <p:nvPr/>
        </p:nvPicPr>
        <p:blipFill rotWithShape="1">
          <a:blip r:embed="rId7">
            <a:alphaModFix/>
          </a:blip>
          <a:srcRect b="0" l="0" r="0" t="0"/>
          <a:stretch/>
        </p:blipFill>
        <p:spPr>
          <a:xfrm>
            <a:off x="9460705" y="5643563"/>
            <a:ext cx="2446735" cy="121443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500"/>
                                        <p:tgtEl>
                                          <p:spTgt spid="1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2000"/>
                                        <p:tgtEl>
                                          <p:spTgt spid="1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118" name="Shape 118"/>
        <p:cNvGrpSpPr/>
        <p:nvPr/>
      </p:nvGrpSpPr>
      <p:grpSpPr>
        <a:xfrm>
          <a:off x="0" y="0"/>
          <a:ext cx="0" cy="0"/>
          <a:chOff x="0" y="0"/>
          <a:chExt cx="0" cy="0"/>
        </a:xfrm>
      </p:grpSpPr>
      <p:sp>
        <p:nvSpPr>
          <p:cNvPr id="119" name="Google Shape;119;p6"/>
          <p:cNvSpPr txBox="1"/>
          <p:nvPr/>
        </p:nvSpPr>
        <p:spPr>
          <a:xfrm>
            <a:off x="2603004" y="172522"/>
            <a:ext cx="6098976" cy="584775"/>
          </a:xfrm>
          <a:prstGeom prst="rect">
            <a:avLst/>
          </a:prstGeom>
          <a:solidFill>
            <a:schemeClr val="accent4"/>
          </a:solidFill>
          <a:ln cap="flat" cmpd="sng" w="12700">
            <a:solidFill>
              <a:srgbClr val="BA8C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hi-IN" sz="3200">
                <a:solidFill>
                  <a:schemeClr val="dk1"/>
                </a:solidFill>
                <a:latin typeface="Calibri"/>
                <a:ea typeface="Calibri"/>
                <a:cs typeface="Calibri"/>
                <a:sym typeface="Calibri"/>
              </a:rPr>
              <a:t>पाठ-६ बलवान कौन</a:t>
            </a:r>
            <a:endParaRPr b="1" sz="3200">
              <a:solidFill>
                <a:schemeClr val="dk1"/>
              </a:solidFill>
              <a:latin typeface="Calibri"/>
              <a:ea typeface="Calibri"/>
              <a:cs typeface="Calibri"/>
              <a:sym typeface="Calibri"/>
            </a:endParaRPr>
          </a:p>
        </p:txBody>
      </p:sp>
      <p:pic>
        <p:nvPicPr>
          <p:cNvPr id="120" name="Google Shape;120;p6"/>
          <p:cNvPicPr preferRelativeResize="0"/>
          <p:nvPr/>
        </p:nvPicPr>
        <p:blipFill rotWithShape="1">
          <a:blip r:embed="rId3">
            <a:alphaModFix/>
          </a:blip>
          <a:srcRect b="0" l="0" r="0" t="0"/>
          <a:stretch/>
        </p:blipFill>
        <p:spPr>
          <a:xfrm>
            <a:off x="297655" y="1099124"/>
            <a:ext cx="5506641" cy="3036094"/>
          </a:xfrm>
          <a:prstGeom prst="rect">
            <a:avLst/>
          </a:prstGeom>
          <a:noFill/>
          <a:ln cap="sq" cmpd="sng" w="127000">
            <a:solidFill>
              <a:srgbClr val="000000"/>
            </a:solidFill>
            <a:prstDash val="solid"/>
            <a:miter lim="800000"/>
            <a:headEnd len="sm" w="sm" type="none"/>
            <a:tailEnd len="sm" w="sm" type="none"/>
          </a:ln>
          <a:effectLst>
            <a:outerShdw blurRad="57150" rotWithShape="0" algn="tl" dir="2700000" dist="50800">
              <a:srgbClr val="000000">
                <a:alpha val="40000"/>
              </a:srgbClr>
            </a:outerShdw>
          </a:effectLst>
        </p:spPr>
      </p:pic>
      <p:pic>
        <p:nvPicPr>
          <p:cNvPr id="121" name="Google Shape;121;p6"/>
          <p:cNvPicPr preferRelativeResize="0"/>
          <p:nvPr/>
        </p:nvPicPr>
        <p:blipFill rotWithShape="1">
          <a:blip r:embed="rId4">
            <a:alphaModFix/>
          </a:blip>
          <a:srcRect b="0" l="0" r="0" t="0"/>
          <a:stretch/>
        </p:blipFill>
        <p:spPr>
          <a:xfrm>
            <a:off x="6313229" y="2860088"/>
            <a:ext cx="5581116" cy="2550260"/>
          </a:xfrm>
          <a:prstGeom prst="rect">
            <a:avLst/>
          </a:prstGeom>
          <a:noFill/>
          <a:ln cap="sq" cmpd="sng" w="127000">
            <a:solidFill>
              <a:srgbClr val="000000"/>
            </a:solidFill>
            <a:prstDash val="solid"/>
            <a:miter lim="800000"/>
            <a:headEnd len="sm" w="sm" type="none"/>
            <a:tailEnd len="sm" w="sm" type="none"/>
          </a:ln>
          <a:effectLst>
            <a:outerShdw blurRad="57150" rotWithShape="0" algn="tl" dir="2700000" dist="50800">
              <a:srgbClr val="000000">
                <a:alpha val="40000"/>
              </a:srgbClr>
            </a:outerShdw>
          </a:effectLst>
        </p:spPr>
      </p:pic>
      <p:pic>
        <p:nvPicPr>
          <p:cNvPr id="122" name="Google Shape;122;p6"/>
          <p:cNvPicPr preferRelativeResize="0"/>
          <p:nvPr/>
        </p:nvPicPr>
        <p:blipFill rotWithShape="1">
          <a:blip r:embed="rId5">
            <a:alphaModFix/>
          </a:blip>
          <a:srcRect b="0" l="0" r="0" t="0"/>
          <a:stretch/>
        </p:blipFill>
        <p:spPr>
          <a:xfrm>
            <a:off x="9613105" y="5795963"/>
            <a:ext cx="2446735" cy="121443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2000"/>
                                        <p:tgtEl>
                                          <p:spTgt spid="1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500"/>
                                        <p:tgtEl>
                                          <p:spTgt spid="1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126" name="Shape 126"/>
        <p:cNvGrpSpPr/>
        <p:nvPr/>
      </p:nvGrpSpPr>
      <p:grpSpPr>
        <a:xfrm>
          <a:off x="0" y="0"/>
          <a:ext cx="0" cy="0"/>
          <a:chOff x="0" y="0"/>
          <a:chExt cx="0" cy="0"/>
        </a:xfrm>
      </p:grpSpPr>
      <p:sp>
        <p:nvSpPr>
          <p:cNvPr id="127" name="Google Shape;127;p7"/>
          <p:cNvSpPr txBox="1"/>
          <p:nvPr/>
        </p:nvSpPr>
        <p:spPr>
          <a:xfrm>
            <a:off x="228689" y="255323"/>
            <a:ext cx="6098976" cy="584775"/>
          </a:xfrm>
          <a:prstGeom prst="rect">
            <a:avLst/>
          </a:prstGeom>
          <a:solidFill>
            <a:schemeClr val="dk1"/>
          </a:solidFill>
          <a:ln cap="flat" cmpd="sng" w="12700">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hi-IN" sz="3200" u="sng">
                <a:solidFill>
                  <a:srgbClr val="FFFF00"/>
                </a:solidFill>
                <a:latin typeface="Calibri"/>
                <a:ea typeface="Calibri"/>
                <a:cs typeface="Calibri"/>
                <a:sym typeface="Calibri"/>
              </a:rPr>
              <a:t>कहानी का प्रथम चरण</a:t>
            </a:r>
            <a:endParaRPr b="1" sz="3200" u="sng">
              <a:solidFill>
                <a:srgbClr val="FFFF00"/>
              </a:solidFill>
              <a:latin typeface="Calibri"/>
              <a:ea typeface="Calibri"/>
              <a:cs typeface="Calibri"/>
              <a:sym typeface="Calibri"/>
            </a:endParaRPr>
          </a:p>
        </p:txBody>
      </p:sp>
      <p:pic>
        <p:nvPicPr>
          <p:cNvPr id="128" name="Google Shape;128;p7"/>
          <p:cNvPicPr preferRelativeResize="0"/>
          <p:nvPr/>
        </p:nvPicPr>
        <p:blipFill rotWithShape="1">
          <a:blip r:embed="rId3">
            <a:alphaModFix/>
          </a:blip>
          <a:srcRect b="0" l="0" r="0" t="0"/>
          <a:stretch/>
        </p:blipFill>
        <p:spPr>
          <a:xfrm>
            <a:off x="9613105" y="5795963"/>
            <a:ext cx="2446735" cy="1214437"/>
          </a:xfrm>
          <a:prstGeom prst="rect">
            <a:avLst/>
          </a:prstGeom>
          <a:noFill/>
          <a:ln>
            <a:noFill/>
          </a:ln>
        </p:spPr>
      </p:pic>
      <p:sp>
        <p:nvSpPr>
          <p:cNvPr id="129" name="Google Shape;129;p7"/>
          <p:cNvSpPr txBox="1"/>
          <p:nvPr/>
        </p:nvSpPr>
        <p:spPr>
          <a:xfrm>
            <a:off x="228689" y="1051828"/>
            <a:ext cx="11470185" cy="4524315"/>
          </a:xfrm>
          <a:prstGeom prst="rect">
            <a:avLst/>
          </a:prstGeom>
          <a:solidFill>
            <a:schemeClr val="accent4"/>
          </a:solidFill>
          <a:ln cap="flat" cmpd="sng" w="12700">
            <a:solidFill>
              <a:srgbClr val="BA8C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hi-IN" sz="4800">
                <a:solidFill>
                  <a:schemeClr val="dk1"/>
                </a:solidFill>
                <a:latin typeface="Calibri"/>
                <a:ea typeface="Calibri"/>
                <a:cs typeface="Calibri"/>
                <a:sym typeface="Calibri"/>
              </a:rPr>
              <a:t>संसार में हर बड़े आकार का प्राणी अपने आपको बलवान समझता है। हम बच्चे भी आकार में बड़े प्राणियों को अधिक बलवान समझते हैं, लेकिन ऐसा नहीं होता।अरे !आप सोच में पड़ गए न। चलो, आपको एक कहानी सुनाते हैं आप स्वयं ही जान जाएँगे।</a:t>
            </a:r>
            <a:endParaRPr b="1" sz="4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2000"/>
                                        <p:tgtEl>
                                          <p:spTgt spid="1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E599"/>
        </a:solidFill>
      </p:bgPr>
    </p:bg>
    <p:spTree>
      <p:nvGrpSpPr>
        <p:cNvPr id="133" name="Shape 133"/>
        <p:cNvGrpSpPr/>
        <p:nvPr/>
      </p:nvGrpSpPr>
      <p:grpSpPr>
        <a:xfrm>
          <a:off x="0" y="0"/>
          <a:ext cx="0" cy="0"/>
          <a:chOff x="0" y="0"/>
          <a:chExt cx="0" cy="0"/>
        </a:xfrm>
      </p:grpSpPr>
      <p:pic>
        <p:nvPicPr>
          <p:cNvPr id="134" name="Google Shape;134;p8"/>
          <p:cNvPicPr preferRelativeResize="0"/>
          <p:nvPr/>
        </p:nvPicPr>
        <p:blipFill rotWithShape="1">
          <a:blip r:embed="rId3">
            <a:alphaModFix/>
          </a:blip>
          <a:srcRect b="0" l="0" r="0" t="0"/>
          <a:stretch/>
        </p:blipFill>
        <p:spPr>
          <a:xfrm>
            <a:off x="9613105" y="5795963"/>
            <a:ext cx="2446735" cy="1214437"/>
          </a:xfrm>
          <a:prstGeom prst="rect">
            <a:avLst/>
          </a:prstGeom>
          <a:noFill/>
          <a:ln>
            <a:noFill/>
          </a:ln>
        </p:spPr>
      </p:pic>
      <p:sp>
        <p:nvSpPr>
          <p:cNvPr id="135" name="Google Shape;135;p8"/>
          <p:cNvSpPr txBox="1"/>
          <p:nvPr/>
        </p:nvSpPr>
        <p:spPr>
          <a:xfrm>
            <a:off x="817065" y="145732"/>
            <a:ext cx="10184310" cy="604362"/>
          </a:xfrm>
          <a:prstGeom prst="rect">
            <a:avLst/>
          </a:prstGeom>
          <a:gradFill>
            <a:gsLst>
              <a:gs pos="0">
                <a:srgbClr val="F7BCA2"/>
              </a:gs>
              <a:gs pos="50000">
                <a:srgbClr val="F4B093"/>
              </a:gs>
              <a:gs pos="100000">
                <a:srgbClr val="F7A47F"/>
              </a:gs>
            </a:gsLst>
            <a:lin ang="5400000" scaled="0"/>
          </a:gradFill>
          <a:ln cap="flat" cmpd="sng" w="9525">
            <a:solidFill>
              <a:schemeClr val="accent2"/>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hi-IN" sz="3200" u="sng">
                <a:solidFill>
                  <a:schemeClr val="dk1"/>
                </a:solidFill>
                <a:latin typeface="Calibri"/>
                <a:ea typeface="Calibri"/>
                <a:cs typeface="Calibri"/>
                <a:sym typeface="Calibri"/>
              </a:rPr>
              <a:t>प्यारे बच्चों कहानी की दुनिया में आपका स्वागत है😀😀</a:t>
            </a:r>
            <a:endParaRPr/>
          </a:p>
        </p:txBody>
      </p:sp>
      <p:sp>
        <p:nvSpPr>
          <p:cNvPr id="136" name="Google Shape;136;p8"/>
          <p:cNvSpPr txBox="1"/>
          <p:nvPr/>
        </p:nvSpPr>
        <p:spPr>
          <a:xfrm>
            <a:off x="132160" y="875110"/>
            <a:ext cx="4777200" cy="5695200"/>
          </a:xfrm>
          <a:prstGeom prst="rect">
            <a:avLst/>
          </a:prstGeom>
          <a:solidFill>
            <a:schemeClr val="accent6"/>
          </a:solidFill>
          <a:ln cap="flat" cmpd="sng" w="12700">
            <a:solidFill>
              <a:srgbClr val="517E33"/>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hi-IN" sz="2800">
                <a:solidFill>
                  <a:schemeClr val="dk1"/>
                </a:solidFill>
                <a:latin typeface="Calibri"/>
                <a:ea typeface="Calibri"/>
                <a:cs typeface="Calibri"/>
                <a:sym typeface="Calibri"/>
              </a:rPr>
              <a:t>एक बार एक हाथी मस्त होकर अपने शरीर को एक पेड़ के तने से रगड़ने लगा।उस पेड़ के ऊपर चिड़िया का घोंसला था।उस घोसले में चिड़िया के दो अंडे भी रखे हुए थे।चिड़िया ने हाथी को बहुत समझाया कि वह ऐसा ना करें।ऐसा करने से उसके अंडे गिरकर टूट जाएँगे।मगर मस्त हाथी नहीं माना उसने पेड़ को इतनी जोर-जोर से हिलाया की चिड़िया का घोंसला गिर गया और अंडे टूट गए।</a:t>
            </a:r>
            <a:endParaRPr b="1" sz="2800">
              <a:solidFill>
                <a:schemeClr val="dk1"/>
              </a:solidFill>
              <a:latin typeface="Calibri"/>
              <a:ea typeface="Calibri"/>
              <a:cs typeface="Calibri"/>
              <a:sym typeface="Calibri"/>
            </a:endParaRPr>
          </a:p>
        </p:txBody>
      </p:sp>
      <p:pic>
        <p:nvPicPr>
          <p:cNvPr id="137" name="Google Shape;137;p8"/>
          <p:cNvPicPr preferRelativeResize="0"/>
          <p:nvPr/>
        </p:nvPicPr>
        <p:blipFill rotWithShape="1">
          <a:blip r:embed="rId4">
            <a:alphaModFix/>
          </a:blip>
          <a:srcRect b="0" l="0" r="0" t="0"/>
          <a:stretch/>
        </p:blipFill>
        <p:spPr>
          <a:xfrm>
            <a:off x="4909247" y="883114"/>
            <a:ext cx="3659752" cy="3232546"/>
          </a:xfrm>
          <a:prstGeom prst="rect">
            <a:avLst/>
          </a:prstGeom>
          <a:noFill/>
          <a:ln>
            <a:noFill/>
          </a:ln>
        </p:spPr>
      </p:pic>
      <p:pic>
        <p:nvPicPr>
          <p:cNvPr id="138" name="Google Shape;138;p8"/>
          <p:cNvPicPr preferRelativeResize="0"/>
          <p:nvPr/>
        </p:nvPicPr>
        <p:blipFill rotWithShape="1">
          <a:blip r:embed="rId5">
            <a:alphaModFix/>
          </a:blip>
          <a:srcRect b="0" l="0" r="0" t="0"/>
          <a:stretch/>
        </p:blipFill>
        <p:spPr>
          <a:xfrm>
            <a:off x="8679914" y="797235"/>
            <a:ext cx="3379926" cy="3275976"/>
          </a:xfrm>
          <a:prstGeom prst="rect">
            <a:avLst/>
          </a:prstGeom>
          <a:noFill/>
          <a:ln>
            <a:noFill/>
          </a:ln>
        </p:spPr>
      </p:pic>
      <p:pic>
        <p:nvPicPr>
          <p:cNvPr id="139" name="Google Shape;139;p8"/>
          <p:cNvPicPr preferRelativeResize="0"/>
          <p:nvPr/>
        </p:nvPicPr>
        <p:blipFill rotWithShape="1">
          <a:blip r:embed="rId6">
            <a:alphaModFix/>
          </a:blip>
          <a:srcRect b="0" l="0" r="0" t="0"/>
          <a:stretch/>
        </p:blipFill>
        <p:spPr>
          <a:xfrm>
            <a:off x="4909247" y="4115660"/>
            <a:ext cx="3106070" cy="2534279"/>
          </a:xfrm>
          <a:prstGeom prst="rect">
            <a:avLst/>
          </a:prstGeom>
          <a:noFill/>
          <a:ln>
            <a:noFill/>
          </a:ln>
        </p:spPr>
      </p:pic>
      <p:pic>
        <p:nvPicPr>
          <p:cNvPr id="140" name="Google Shape;140;p8"/>
          <p:cNvPicPr preferRelativeResize="0"/>
          <p:nvPr/>
        </p:nvPicPr>
        <p:blipFill rotWithShape="1">
          <a:blip r:embed="rId7">
            <a:alphaModFix/>
          </a:blip>
          <a:srcRect b="0" l="0" r="0" t="0"/>
          <a:stretch/>
        </p:blipFill>
        <p:spPr>
          <a:xfrm>
            <a:off x="7874145" y="4077213"/>
            <a:ext cx="3127230" cy="270842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2000"/>
                                        <p:tgtEl>
                                          <p:spTgt spid="1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2000"/>
                                        <p:tgtEl>
                                          <p:spTgt spid="1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500"/>
                                        <p:tgtEl>
                                          <p:spTgt spid="1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500"/>
                                        <p:tgtEl>
                                          <p:spTgt spid="1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500"/>
                                        <p:tgtEl>
                                          <p:spTgt spid="1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500"/>
                                        <p:tgtEl>
                                          <p:spTgt spid="1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1EFD8"/>
        </a:solidFill>
      </p:bgPr>
    </p:bg>
    <p:spTree>
      <p:nvGrpSpPr>
        <p:cNvPr id="144" name="Shape 144"/>
        <p:cNvGrpSpPr/>
        <p:nvPr/>
      </p:nvGrpSpPr>
      <p:grpSpPr>
        <a:xfrm>
          <a:off x="0" y="0"/>
          <a:ext cx="0" cy="0"/>
          <a:chOff x="0" y="0"/>
          <a:chExt cx="0" cy="0"/>
        </a:xfrm>
      </p:grpSpPr>
      <p:pic>
        <p:nvPicPr>
          <p:cNvPr id="145" name="Google Shape;145;p9"/>
          <p:cNvPicPr preferRelativeResize="0"/>
          <p:nvPr/>
        </p:nvPicPr>
        <p:blipFill rotWithShape="1">
          <a:blip r:embed="rId3">
            <a:alphaModFix/>
          </a:blip>
          <a:srcRect b="0" l="0" r="0" t="0"/>
          <a:stretch/>
        </p:blipFill>
        <p:spPr>
          <a:xfrm>
            <a:off x="9613105" y="5795963"/>
            <a:ext cx="2446735" cy="1214437"/>
          </a:xfrm>
          <a:prstGeom prst="rect">
            <a:avLst/>
          </a:prstGeom>
          <a:noFill/>
          <a:ln>
            <a:noFill/>
          </a:ln>
        </p:spPr>
      </p:pic>
      <p:sp>
        <p:nvSpPr>
          <p:cNvPr id="146" name="Google Shape;146;p9"/>
          <p:cNvSpPr txBox="1"/>
          <p:nvPr/>
        </p:nvSpPr>
        <p:spPr>
          <a:xfrm>
            <a:off x="132160" y="196453"/>
            <a:ext cx="6098976" cy="6001643"/>
          </a:xfrm>
          <a:prstGeom prst="rect">
            <a:avLst/>
          </a:prstGeom>
          <a:solidFill>
            <a:schemeClr val="accent4"/>
          </a:solidFill>
          <a:ln cap="flat" cmpd="sng" w="12700">
            <a:solidFill>
              <a:srgbClr val="BA8C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hi-IN" sz="3200">
                <a:solidFill>
                  <a:schemeClr val="dk1"/>
                </a:solidFill>
                <a:latin typeface="Calibri"/>
                <a:ea typeface="Calibri"/>
                <a:cs typeface="Calibri"/>
                <a:sym typeface="Calibri"/>
              </a:rPr>
              <a:t>मायूस चिड़िया पेड़ की डाल पर बैठकर रोने लगी तभी वहाँ एक चींटी आई उसने एक चिड़िया से उसके रोने का कारण पूछा। चिड़िया ने उसे सारी बात बता दी।चींटी ने चिड़िया से वादा किया कि वह हाथी को जरूर मजा चखाएगी।चींटी ने उस अंहकारी तथा पागल हाथी को एक पेड़ के नीचे देखा उसने हाथी को जोर-जोर से ललकारा। एक चींटी को ललकारते हुए देखकर हाथी ने उसके छोटेपन की खूब हँसी उड़ाई।</a:t>
            </a:r>
            <a:endParaRPr b="1" sz="3200">
              <a:solidFill>
                <a:schemeClr val="dk1"/>
              </a:solidFill>
              <a:latin typeface="Calibri"/>
              <a:ea typeface="Calibri"/>
              <a:cs typeface="Calibri"/>
              <a:sym typeface="Calibri"/>
            </a:endParaRPr>
          </a:p>
        </p:txBody>
      </p:sp>
      <p:pic>
        <p:nvPicPr>
          <p:cNvPr id="147" name="Google Shape;147;p9"/>
          <p:cNvPicPr preferRelativeResize="0"/>
          <p:nvPr/>
        </p:nvPicPr>
        <p:blipFill rotWithShape="1">
          <a:blip r:embed="rId4">
            <a:alphaModFix/>
          </a:blip>
          <a:srcRect b="0" l="0" r="0" t="0"/>
          <a:stretch/>
        </p:blipFill>
        <p:spPr>
          <a:xfrm>
            <a:off x="6231125" y="196450"/>
            <a:ext cx="5645348" cy="2803923"/>
          </a:xfrm>
          <a:prstGeom prst="rect">
            <a:avLst/>
          </a:prstGeom>
          <a:noFill/>
          <a:ln>
            <a:noFill/>
          </a:ln>
        </p:spPr>
      </p:pic>
      <p:pic>
        <p:nvPicPr>
          <p:cNvPr id="148" name="Google Shape;148;p9"/>
          <p:cNvPicPr preferRelativeResize="0"/>
          <p:nvPr/>
        </p:nvPicPr>
        <p:blipFill rotWithShape="1">
          <a:blip r:embed="rId5">
            <a:alphaModFix/>
          </a:blip>
          <a:srcRect b="0" l="0" r="0" t="0"/>
          <a:stretch/>
        </p:blipFill>
        <p:spPr>
          <a:xfrm>
            <a:off x="6231136" y="3000376"/>
            <a:ext cx="5645348" cy="294679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500"/>
                                        <p:tgtEl>
                                          <p:spTgt spid="1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500"/>
                                        <p:tgtEl>
                                          <p:spTgt spid="1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500"/>
                                        <p:tgtEl>
                                          <p:spTgt spid="1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2D050"/>
        </a:solidFill>
      </p:bgPr>
    </p:bg>
    <p:spTree>
      <p:nvGrpSpPr>
        <p:cNvPr id="152" name="Shape 152"/>
        <p:cNvGrpSpPr/>
        <p:nvPr/>
      </p:nvGrpSpPr>
      <p:grpSpPr>
        <a:xfrm>
          <a:off x="0" y="0"/>
          <a:ext cx="0" cy="0"/>
          <a:chOff x="0" y="0"/>
          <a:chExt cx="0" cy="0"/>
        </a:xfrm>
      </p:grpSpPr>
      <p:pic>
        <p:nvPicPr>
          <p:cNvPr id="153" name="Google Shape;153;p10"/>
          <p:cNvPicPr preferRelativeResize="0"/>
          <p:nvPr/>
        </p:nvPicPr>
        <p:blipFill rotWithShape="1">
          <a:blip r:embed="rId3">
            <a:alphaModFix/>
          </a:blip>
          <a:srcRect b="0" l="0" r="0" t="0"/>
          <a:stretch/>
        </p:blipFill>
        <p:spPr>
          <a:xfrm>
            <a:off x="9613105" y="5795963"/>
            <a:ext cx="2446735" cy="1214437"/>
          </a:xfrm>
          <a:prstGeom prst="rect">
            <a:avLst/>
          </a:prstGeom>
          <a:noFill/>
          <a:ln>
            <a:noFill/>
          </a:ln>
        </p:spPr>
      </p:pic>
      <p:sp>
        <p:nvSpPr>
          <p:cNvPr id="154" name="Google Shape;154;p10"/>
          <p:cNvSpPr txBox="1"/>
          <p:nvPr/>
        </p:nvSpPr>
        <p:spPr>
          <a:xfrm>
            <a:off x="132160" y="74330"/>
            <a:ext cx="6099000" cy="6003000"/>
          </a:xfrm>
          <a:prstGeom prst="rect">
            <a:avLst/>
          </a:prstGeom>
          <a:solidFill>
            <a:schemeClr val="accent5"/>
          </a:solidFill>
          <a:ln cap="flat" cmpd="sng" w="19050">
            <a:solidFill>
              <a:schemeClr val="l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hi-IN" sz="3200">
                <a:solidFill>
                  <a:schemeClr val="dk1"/>
                </a:solidFill>
                <a:latin typeface="Calibri"/>
                <a:ea typeface="Calibri"/>
                <a:cs typeface="Calibri"/>
                <a:sym typeface="Calibri"/>
              </a:rPr>
              <a:t>परंतु चींटी ने हाथी की परवाह न कि।उसने उसकी सूँड में घुसकर उसे खूब ज़ोर से काटा हाथी बेचारा दर्द से तड़प उठा हाथी ने बार-बार अपनी सूँड घुमाकर चींटी को निकालने की कोशिश की पर सफल नहीं हुआ।अंत में उसने हार मान ली इस तरह चींटी ने हाथी को सबक सिखाया। बच्चों,अब तो आप समझ गए होंगे कि सिर्फ विशाल आकार होने से ही प्राणी बलवान नहीं होता है।</a:t>
            </a:r>
            <a:endParaRPr b="1" sz="3200">
              <a:solidFill>
                <a:schemeClr val="dk1"/>
              </a:solidFill>
              <a:latin typeface="Calibri"/>
              <a:ea typeface="Calibri"/>
              <a:cs typeface="Calibri"/>
              <a:sym typeface="Calibri"/>
            </a:endParaRPr>
          </a:p>
        </p:txBody>
      </p:sp>
      <p:pic>
        <p:nvPicPr>
          <p:cNvPr id="155" name="Google Shape;155;p10"/>
          <p:cNvPicPr preferRelativeResize="0"/>
          <p:nvPr/>
        </p:nvPicPr>
        <p:blipFill rotWithShape="1">
          <a:blip r:embed="rId4">
            <a:alphaModFix/>
          </a:blip>
          <a:srcRect b="0" l="0" r="0" t="0"/>
          <a:stretch/>
        </p:blipFill>
        <p:spPr>
          <a:xfrm>
            <a:off x="6231136" y="113388"/>
            <a:ext cx="5828704" cy="3051061"/>
          </a:xfrm>
          <a:prstGeom prst="rect">
            <a:avLst/>
          </a:prstGeom>
          <a:noFill/>
          <a:ln>
            <a:noFill/>
          </a:ln>
        </p:spPr>
      </p:pic>
      <p:pic>
        <p:nvPicPr>
          <p:cNvPr id="156" name="Google Shape;156;p10"/>
          <p:cNvPicPr preferRelativeResize="0"/>
          <p:nvPr/>
        </p:nvPicPr>
        <p:blipFill rotWithShape="1">
          <a:blip r:embed="rId5">
            <a:alphaModFix/>
          </a:blip>
          <a:srcRect b="0" l="0" r="0" t="0"/>
          <a:stretch/>
        </p:blipFill>
        <p:spPr>
          <a:xfrm>
            <a:off x="6231136" y="3138255"/>
            <a:ext cx="5828704" cy="320939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500"/>
                                        <p:tgtEl>
                                          <p:spTgt spid="1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500"/>
                                        <p:tgtEl>
                                          <p:spTgt spid="1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2000"/>
                                        <p:tgtEl>
                                          <p:spTgt spid="1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2021-08-28T08:03:19Z</dcterms:created>
  <dc:creator>asimadas8748@gmail.com</dc:creator>
</cp:coreProperties>
</file>