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3" r:id="rId1"/>
  </p:sldMasterIdLst>
  <p:notesMasterIdLst>
    <p:notesMasterId r:id="rId10"/>
  </p:notesMasterIdLst>
  <p:sldIdLst>
    <p:sldId id="276" r:id="rId2"/>
    <p:sldId id="258" r:id="rId3"/>
    <p:sldId id="277" r:id="rId4"/>
    <p:sldId id="271" r:id="rId5"/>
    <p:sldId id="272" r:id="rId6"/>
    <p:sldId id="278" r:id="rId7"/>
    <p:sldId id="270" r:id="rId8"/>
    <p:sldId id="264"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CC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20" y="90"/>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7">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1048631"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32"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19035024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1048590"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591"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smtClean="0"/>
              <a:t>Some</a:t>
            </a:r>
            <a:r>
              <a:rPr lang="en-US" baseline="0" smtClean="0"/>
              <a:t>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1" name="Google Shape;81;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1" name="Google Shape;81;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1" name="Google Shape;81;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1048590"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591"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1048607" name="Google Shape;9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8"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2"/>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C9B81F-C347-4BEF-BFDF-29C42F48304A}" type="datetimeFigureOut">
              <a:rPr lang="en-US" smtClean="0"/>
              <a:pPr/>
              <a:t>9/14/2021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xmlns="" val="1226785654"/>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C9B81F-C347-4BEF-BFDF-29C42F48304A}" type="datetimeFigureOut">
              <a:rPr lang="en-US" smtClean="0"/>
              <a:pPr/>
              <a:t>9/14/2021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xmlns="" val="124664196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3"/>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3"/>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C9B81F-C347-4BEF-BFDF-29C42F48304A}" type="datetimeFigureOut">
              <a:rPr lang="en-US" smtClean="0"/>
              <a:pPr/>
              <a:t>9/14/2021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xmlns="" val="11828518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048586" name="Google Shape;14;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lvl1pPr>
            <a:lvl2pPr lvl="1" algn="l">
              <a:lnSpc>
                <a:spcPct val="100000"/>
              </a:lnSpc>
              <a:spcBef>
                <a:spcPts val="0"/>
              </a:spcBef>
              <a:spcAft>
                <a:spcPts val="0"/>
              </a:spcAft>
              <a:buSzPts val="2800"/>
              <a:buNone/>
            </a:lvl2pPr>
            <a:lvl3pPr lvl="2" algn="l">
              <a:lnSpc>
                <a:spcPct val="100000"/>
              </a:lnSpc>
              <a:spcBef>
                <a:spcPts val="0"/>
              </a:spcBef>
              <a:spcAft>
                <a:spcPts val="0"/>
              </a:spcAft>
              <a:buSzPts val="2800"/>
              <a:buNone/>
            </a:lvl3pPr>
            <a:lvl4pPr lvl="3" algn="l">
              <a:lnSpc>
                <a:spcPct val="100000"/>
              </a:lnSpc>
              <a:spcBef>
                <a:spcPts val="0"/>
              </a:spcBef>
              <a:spcAft>
                <a:spcPts val="0"/>
              </a:spcAft>
              <a:buSzPts val="2800"/>
              <a:buNone/>
            </a:lvl4pPr>
            <a:lvl5pPr lvl="4" algn="l">
              <a:lnSpc>
                <a:spcPct val="100000"/>
              </a:lnSpc>
              <a:spcBef>
                <a:spcPts val="0"/>
              </a:spcBef>
              <a:spcAft>
                <a:spcPts val="0"/>
              </a:spcAft>
              <a:buSzPts val="2800"/>
              <a:buNone/>
            </a:lvl5pPr>
            <a:lvl6pPr lvl="5" algn="l">
              <a:lnSpc>
                <a:spcPct val="100000"/>
              </a:lnSpc>
              <a:spcBef>
                <a:spcPts val="0"/>
              </a:spcBef>
              <a:spcAft>
                <a:spcPts val="0"/>
              </a:spcAft>
              <a:buSzPts val="2800"/>
              <a:buNone/>
            </a:lvl6pPr>
            <a:lvl7pPr lvl="6" algn="l">
              <a:lnSpc>
                <a:spcPct val="100000"/>
              </a:lnSpc>
              <a:spcBef>
                <a:spcPts val="0"/>
              </a:spcBef>
              <a:spcAft>
                <a:spcPts val="0"/>
              </a:spcAft>
              <a:buSzPts val="2800"/>
              <a:buNone/>
            </a:lvl7pPr>
            <a:lvl8pPr lvl="7" algn="l">
              <a:lnSpc>
                <a:spcPct val="100000"/>
              </a:lnSpc>
              <a:spcBef>
                <a:spcPts val="0"/>
              </a:spcBef>
              <a:spcAft>
                <a:spcPts val="0"/>
              </a:spcAft>
              <a:buSzPts val="2800"/>
              <a:buNone/>
            </a:lvl8pPr>
            <a:lvl9pPr lvl="8" algn="l">
              <a:lnSpc>
                <a:spcPct val="100000"/>
              </a:lnSpc>
              <a:spcBef>
                <a:spcPts val="0"/>
              </a:spcBef>
              <a:spcAft>
                <a:spcPts val="0"/>
              </a:spcAft>
              <a:buSzPts val="2800"/>
              <a:buNone/>
            </a:lvl9pPr>
          </a:lstStyle>
          <a:p>
            <a:endParaRPr/>
          </a:p>
        </p:txBody>
      </p:sp>
      <p:sp>
        <p:nvSpPr>
          <p:cNvPr id="1048587" name="Google Shape;15;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lvl1pPr>
            <a:lvl2pPr marL="914400" lvl="1" indent="-317500" algn="l">
              <a:lnSpc>
                <a:spcPct val="115000"/>
              </a:lnSpc>
              <a:spcBef>
                <a:spcPts val="1600"/>
              </a:spcBef>
              <a:spcAft>
                <a:spcPts val="0"/>
              </a:spcAft>
              <a:buSzPts val="1400"/>
              <a:buChar char="○"/>
            </a:lvl2pPr>
            <a:lvl3pPr marL="1371600" lvl="2" indent="-317500" algn="l">
              <a:lnSpc>
                <a:spcPct val="115000"/>
              </a:lnSpc>
              <a:spcBef>
                <a:spcPts val="1600"/>
              </a:spcBef>
              <a:spcAft>
                <a:spcPts val="0"/>
              </a:spcAft>
              <a:buSzPts val="1400"/>
              <a:buChar char="■"/>
            </a:lvl3pPr>
            <a:lvl4pPr marL="1828800" lvl="3" indent="-317500" algn="l">
              <a:lnSpc>
                <a:spcPct val="115000"/>
              </a:lnSpc>
              <a:spcBef>
                <a:spcPts val="1600"/>
              </a:spcBef>
              <a:spcAft>
                <a:spcPts val="0"/>
              </a:spcAft>
              <a:buSzPts val="1400"/>
              <a:buChar char="●"/>
            </a:lvl4pPr>
            <a:lvl5pPr marL="2286000" lvl="4" indent="-317500" algn="l">
              <a:lnSpc>
                <a:spcPct val="115000"/>
              </a:lnSpc>
              <a:spcBef>
                <a:spcPts val="1600"/>
              </a:spcBef>
              <a:spcAft>
                <a:spcPts val="0"/>
              </a:spcAft>
              <a:buSzPts val="1400"/>
              <a:buChar char="○"/>
            </a:lvl5pPr>
            <a:lvl6pPr marL="2743200" lvl="5" indent="-317500" algn="l">
              <a:lnSpc>
                <a:spcPct val="115000"/>
              </a:lnSpc>
              <a:spcBef>
                <a:spcPts val="1600"/>
              </a:spcBef>
              <a:spcAft>
                <a:spcPts val="0"/>
              </a:spcAft>
              <a:buSzPts val="1400"/>
              <a:buChar char="■"/>
            </a:lvl6pPr>
            <a:lvl7pPr marL="3200400" lvl="6" indent="-317500" algn="l">
              <a:lnSpc>
                <a:spcPct val="115000"/>
              </a:lnSpc>
              <a:spcBef>
                <a:spcPts val="1600"/>
              </a:spcBef>
              <a:spcAft>
                <a:spcPts val="0"/>
              </a:spcAft>
              <a:buSzPts val="1400"/>
              <a:buChar char="●"/>
            </a:lvl7pPr>
            <a:lvl8pPr marL="3657600" lvl="7" indent="-317500" algn="l">
              <a:lnSpc>
                <a:spcPct val="115000"/>
              </a:lnSpc>
              <a:spcBef>
                <a:spcPts val="1600"/>
              </a:spcBef>
              <a:spcAft>
                <a:spcPts val="0"/>
              </a:spcAft>
              <a:buSzPts val="1400"/>
              <a:buChar char="○"/>
            </a:lvl8pPr>
            <a:lvl9pPr marL="4114800" lvl="8" indent="-317500" algn="l">
              <a:lnSpc>
                <a:spcPct val="115000"/>
              </a:lnSpc>
              <a:spcBef>
                <a:spcPts val="1600"/>
              </a:spcBef>
              <a:spcAft>
                <a:spcPts val="1600"/>
              </a:spcAft>
              <a:buSzPts val="1400"/>
              <a:buChar char="■"/>
            </a:lvl9pPr>
          </a:lstStyle>
          <a:p>
            <a:endParaRPr/>
          </a:p>
        </p:txBody>
      </p:sp>
      <p:sp>
        <p:nvSpPr>
          <p:cNvPr id="1048588" name="Google Shape;1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C9B81F-C347-4BEF-BFDF-29C42F48304A}" type="datetimeFigureOut">
              <a:rPr lang="en-US" smtClean="0"/>
              <a:pPr/>
              <a:t>9/14/2021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xmlns="" val="165054907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9/14/2021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xmlns="" val="215891390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5"/>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5"/>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C9B81F-C347-4BEF-BFDF-29C42F48304A}" type="datetimeFigureOut">
              <a:rPr lang="en-US" smtClean="0"/>
              <a:pPr/>
              <a:t>9/14/2021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xmlns="" val="481147332"/>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2"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2"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C9B81F-C347-4BEF-BFDF-29C42F48304A}" type="datetimeFigureOut">
              <a:rPr lang="en-US" smtClean="0"/>
              <a:pPr/>
              <a:t>9/14/2021</a:t>
            </a:fld>
            <a:endParaRPr lang="en-US"/>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xmlns="" val="2002482832"/>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C9B81F-C347-4BEF-BFDF-29C42F48304A}" type="datetimeFigureOut">
              <a:rPr lang="en-US" smtClean="0"/>
              <a:pPr/>
              <a:t>9/14/2021</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xmlns="" val="81384646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9/14/2021</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xmlns="" val="964056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7"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91"/>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7"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9/14/2021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xmlns="" val="1478546321"/>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6"/>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9/14/2021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xmlns="" val="227385001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47C9B81F-C347-4BEF-BFDF-29C42F48304A}" type="datetimeFigureOut">
              <a:rPr lang="en-US" smtClean="0"/>
              <a:pPr/>
              <a:t>9/14/2021</a:t>
            </a:fld>
            <a:endParaRPr lang="en-US" dirty="0">
              <a:solidFill>
                <a:schemeClr val="tx2">
                  <a:shade val="90000"/>
                </a:scheme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pPr algn="l" eaLnBrk="1" latinLnBrk="0" hangingPunct="1"/>
            <a:endParaRPr kumimoji="0" lang="en-US" dirty="0">
              <a:solidFill>
                <a:schemeClr val="tx2">
                  <a:shade val="90000"/>
                </a:scheme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xmlns="" val="66421019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5.jpe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image" Target="../media/image5.jpe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image" Target="../media/image5.jpe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comments" Target="../comments/commen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2054871" y="1942654"/>
            <a:ext cx="6519962" cy="183056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smtClean="0">
                <a:solidFill>
                  <a:srgbClr val="000000"/>
                </a:solidFill>
                <a:latin typeface="Arial"/>
                <a:ea typeface="Arial"/>
                <a:cs typeface="Arial"/>
                <a:sym typeface="Arial"/>
              </a:rPr>
              <a:t>SESSION </a:t>
            </a:r>
            <a:r>
              <a:rPr lang="en" sz="1400" b="1" i="0" u="none" strike="noStrike" cap="none">
                <a:solidFill>
                  <a:srgbClr val="000000"/>
                </a:solidFill>
                <a:latin typeface="Arial"/>
                <a:ea typeface="Arial"/>
                <a:cs typeface="Arial"/>
                <a:sym typeface="Arial"/>
              </a:rPr>
              <a:t>: </a:t>
            </a:r>
            <a:r>
              <a:rPr lang="en" b="1" dirty="0"/>
              <a:t>7</a:t>
            </a:r>
            <a:endParaRPr dirty="0"/>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CLASS : </a:t>
            </a:r>
            <a:r>
              <a:rPr lang="en" sz="1400" b="1" i="0" u="none" strike="noStrike" cap="none" dirty="0" smtClean="0">
                <a:solidFill>
                  <a:srgbClr val="000000"/>
                </a:solidFill>
                <a:latin typeface="Arial"/>
                <a:ea typeface="Arial"/>
                <a:cs typeface="Arial"/>
                <a:sym typeface="Arial"/>
              </a:rPr>
              <a:t>III</a:t>
            </a:r>
            <a:endParaRPr sz="1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SUBJECT </a:t>
            </a:r>
            <a:r>
              <a:rPr lang="en" sz="1400" b="1" i="0" u="none" strike="noStrike" cap="none" dirty="0" smtClean="0">
                <a:solidFill>
                  <a:srgbClr val="000000"/>
                </a:solidFill>
                <a:latin typeface="Arial"/>
                <a:ea typeface="Arial"/>
                <a:cs typeface="Arial"/>
                <a:sym typeface="Arial"/>
              </a:rPr>
              <a:t>: ENGLISH</a:t>
            </a:r>
            <a:endParaRPr sz="1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CHAPTER NUMBER</a:t>
            </a:r>
            <a:r>
              <a:rPr lang="en" sz="1400" b="1" i="0" u="none" strike="noStrike" cap="none" dirty="0" smtClean="0">
                <a:solidFill>
                  <a:srgbClr val="000000"/>
                </a:solidFill>
                <a:latin typeface="Arial"/>
                <a:ea typeface="Arial"/>
                <a:cs typeface="Arial"/>
                <a:sym typeface="Arial"/>
              </a:rPr>
              <a:t>: 5</a:t>
            </a:r>
            <a:endParaRPr sz="1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CHAPTER NAME </a:t>
            </a:r>
            <a:r>
              <a:rPr lang="en" sz="1400" b="1" i="0" u="none" strike="noStrike" cap="none" dirty="0" smtClean="0">
                <a:solidFill>
                  <a:srgbClr val="000000"/>
                </a:solidFill>
                <a:latin typeface="Arial"/>
                <a:ea typeface="Arial"/>
                <a:cs typeface="Arial"/>
                <a:sym typeface="Arial"/>
              </a:rPr>
              <a:t>: GULLIVER’S TRAVELS </a:t>
            </a:r>
            <a:endParaRPr dirty="0"/>
          </a:p>
          <a:p>
            <a:pPr>
              <a:buSzPts val="1400"/>
            </a:pPr>
            <a:r>
              <a:rPr lang="en" sz="1400" b="1" i="0" u="none" strike="noStrike" cap="none" dirty="0">
                <a:solidFill>
                  <a:srgbClr val="000000"/>
                </a:solidFill>
                <a:latin typeface="Arial"/>
                <a:ea typeface="Arial"/>
                <a:cs typeface="Arial"/>
                <a:sym typeface="Arial"/>
              </a:rPr>
              <a:t>SUBTOPIC </a:t>
            </a:r>
            <a:r>
              <a:rPr lang="en" sz="1400" b="1" i="0" u="none" strike="noStrike" cap="none" dirty="0" smtClean="0">
                <a:solidFill>
                  <a:srgbClr val="000000"/>
                </a:solidFill>
                <a:latin typeface="Arial"/>
                <a:ea typeface="Arial"/>
                <a:cs typeface="Arial"/>
                <a:sym typeface="Arial"/>
              </a:rPr>
              <a:t>: </a:t>
            </a:r>
            <a:r>
              <a:rPr lang="en" b="1" dirty="0"/>
              <a:t>GET GOING – FIND THE </a:t>
            </a:r>
            <a:r>
              <a:rPr lang="en" b="1" dirty="0" smtClean="0"/>
              <a:t>ANSWERS </a:t>
            </a:r>
            <a:r>
              <a:rPr lang="en" b="1" dirty="0"/>
              <a:t>FROM </a:t>
            </a:r>
            <a:r>
              <a:rPr lang="en" b="1" dirty="0" smtClean="0"/>
              <a:t>THE  </a:t>
            </a:r>
            <a:r>
              <a:rPr lang="en" b="1" dirty="0"/>
              <a:t>STORY </a:t>
            </a:r>
          </a:p>
          <a:p>
            <a:pPr lvl="0">
              <a:buSzPts val="1400"/>
            </a:pPr>
            <a:endParaRPr lang="en" b="1" dirty="0" smtClean="0"/>
          </a:p>
          <a:p>
            <a:pPr lvl="0">
              <a:buSzPts val="1400"/>
            </a:pPr>
            <a:r>
              <a:rPr lang="en" sz="1400" b="1" i="0" u="none" strike="noStrike" cap="none" dirty="0">
                <a:solidFill>
                  <a:srgbClr val="000000"/>
                </a:solidFill>
                <a:latin typeface="Arial"/>
                <a:ea typeface="Arial"/>
                <a:cs typeface="Arial"/>
                <a:sym typeface="Arial"/>
              </a:rPr>
              <a:t> </a:t>
            </a:r>
            <a:r>
              <a:rPr lang="en" sz="1400" b="1" i="0" u="none" strike="noStrike" cap="none" dirty="0" smtClean="0">
                <a:solidFill>
                  <a:srgbClr val="000000"/>
                </a:solidFill>
                <a:latin typeface="Arial"/>
                <a:ea typeface="Arial"/>
                <a:cs typeface="Arial"/>
                <a:sym typeface="Arial"/>
              </a:rPr>
              <a:t>                                               </a:t>
            </a:r>
            <a:endParaRPr sz="1400" b="1"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xmlns="" val="16252237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2097154" name="Google Shape;62;p2"/>
          <p:cNvPicPr preferRelativeResize="0">
            <a:picLocks/>
          </p:cNvPicPr>
          <p:nvPr/>
        </p:nvPicPr>
        <p:blipFill rotWithShape="1">
          <a:blip r:embed="rId3">
            <a:alphaModFix/>
          </a:blip>
          <a:srcRect/>
          <a:stretch>
            <a:fillRect/>
          </a:stretch>
        </p:blipFill>
        <p:spPr>
          <a:xfrm>
            <a:off x="7787575" y="4378875"/>
            <a:ext cx="1232526" cy="611875"/>
          </a:xfrm>
          <a:prstGeom prst="rect">
            <a:avLst/>
          </a:prstGeom>
          <a:noFill/>
          <a:ln>
            <a:noFill/>
          </a:ln>
        </p:spPr>
      </p:pic>
      <p:sp>
        <p:nvSpPr>
          <p:cNvPr id="1048589"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OBJECTIVE </a:t>
            </a:r>
            <a:r>
              <a:rPr lang="en" sz="2200" b="1" i="0" u="none" strike="noStrike" cap="none" dirty="0" smtClean="0">
                <a:solidFill>
                  <a:srgbClr val="FF0000"/>
                </a:solidFill>
                <a:latin typeface="Arial"/>
                <a:ea typeface="Arial"/>
                <a:cs typeface="Arial"/>
                <a:sym typeface="Arial"/>
              </a:rPr>
              <a:t>:</a:t>
            </a:r>
          </a:p>
          <a:p>
            <a:pPr marL="0" marR="0" lvl="0" indent="0" algn="l" rtl="0">
              <a:lnSpc>
                <a:spcPct val="100000"/>
              </a:lnSpc>
              <a:spcBef>
                <a:spcPts val="0"/>
              </a:spcBef>
              <a:spcAft>
                <a:spcPts val="0"/>
              </a:spcAft>
              <a:buClr>
                <a:srgbClr val="000000"/>
              </a:buClr>
              <a:buSzPts val="2200"/>
              <a:buFont typeface="Arial"/>
              <a:buNone/>
            </a:pPr>
            <a:endParaRPr lang="en" sz="2200" b="1" dirty="0" smtClean="0">
              <a:solidFill>
                <a:srgbClr val="FF0000"/>
              </a:solidFill>
            </a:endParaRPr>
          </a:p>
          <a:p>
            <a:pPr marL="0" marR="0" lvl="0" indent="0" algn="l" rtl="0">
              <a:lnSpc>
                <a:spcPct val="100000"/>
              </a:lnSpc>
              <a:spcBef>
                <a:spcPts val="0"/>
              </a:spcBef>
              <a:spcAft>
                <a:spcPts val="0"/>
              </a:spcAft>
              <a:buClr>
                <a:srgbClr val="000000"/>
              </a:buClr>
              <a:buSzPts val="2200"/>
              <a:buFont typeface="Arial"/>
              <a:buNone/>
            </a:pPr>
            <a:endParaRPr lang="en" sz="2200" b="1" i="0" u="none" strike="noStrike" cap="none" dirty="0" smtClean="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200"/>
              <a:buFont typeface="Arial"/>
              <a:buNone/>
            </a:pPr>
            <a:r>
              <a:rPr lang="en" sz="2200" dirty="0" smtClean="0">
                <a:solidFill>
                  <a:schemeClr val="tx1"/>
                </a:solidFill>
                <a:latin typeface="Calibri" pitchFamily="34" charset="0"/>
              </a:rPr>
              <a:t>               </a:t>
            </a:r>
            <a:endParaRPr sz="2200" i="0" u="none" strike="noStrike" cap="none" dirty="0">
              <a:solidFill>
                <a:schemeClr val="tx1"/>
              </a:solidFill>
              <a:latin typeface="Calibri" pitchFamily="34" charset="0"/>
              <a:sym typeface="Arial"/>
            </a:endParaRPr>
          </a:p>
        </p:txBody>
      </p:sp>
      <p:sp>
        <p:nvSpPr>
          <p:cNvPr id="4" name="Rectangle 3"/>
          <p:cNvSpPr/>
          <p:nvPr/>
        </p:nvSpPr>
        <p:spPr>
          <a:xfrm>
            <a:off x="265617" y="905605"/>
            <a:ext cx="8878383" cy="707886"/>
          </a:xfrm>
          <a:prstGeom prst="rect">
            <a:avLst/>
          </a:prstGeom>
        </p:spPr>
        <p:txBody>
          <a:bodyPr wrap="square">
            <a:spAutoFit/>
          </a:bodyPr>
          <a:lstStyle/>
          <a:p>
            <a:pPr lvl="0"/>
            <a:r>
              <a:rPr lang="en" sz="2000" dirty="0" smtClean="0">
                <a:latin typeface="Calibri"/>
                <a:ea typeface="Calibri"/>
                <a:cs typeface="Calibri"/>
                <a:sym typeface="Calibri"/>
              </a:rPr>
              <a:t>The students will recapitulate the topic and be able to answer the questions</a:t>
            </a:r>
            <a:r>
              <a:rPr lang="en-US" sz="2000" dirty="0" smtClean="0">
                <a:latin typeface="Calibri" pitchFamily="34" charset="0"/>
                <a:cs typeface="Calibri" pitchFamily="34" charset="0"/>
              </a:rPr>
              <a:t>.</a:t>
            </a:r>
            <a:endParaRPr lang="en-US" sz="2000" dirty="0" smtClean="0">
              <a:latin typeface="Calibri" pitchFamily="34" charset="0"/>
              <a:ea typeface="Calibri"/>
              <a:cs typeface="Calibri" pitchFamily="34" charset="0"/>
              <a:sym typeface="Calibri"/>
            </a:endParaRPr>
          </a:p>
          <a:p>
            <a:endParaRPr lang="en-US" sz="2000" dirty="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4858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ircle(in)">
                                      <p:cBhvr>
                                        <p:cTn id="11"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89"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8" name="Google Shape;78;p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1026" name="Picture 2" descr="HD wallpaper: Movie, Gulliver&amp;#39;s Travels, Jack Black | Wallpaper Flare"/>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0" y="0"/>
            <a:ext cx="9144000" cy="514350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Google Shape;76;p4"/>
          <p:cNvPicPr preferRelativeResize="0"/>
          <p:nvPr/>
        </p:nvPicPr>
        <p:blipFill rotWithShape="1">
          <a:blip r:embed="rId4">
            <a:alphaModFix/>
          </a:blip>
          <a:srcRect/>
          <a:stretch/>
        </p:blipFill>
        <p:spPr>
          <a:xfrm>
            <a:off x="7787575" y="4378875"/>
            <a:ext cx="1232526" cy="611875"/>
          </a:xfrm>
          <a:prstGeom prst="rect">
            <a:avLst/>
          </a:prstGeom>
          <a:noFill/>
          <a:ln>
            <a:noFill/>
          </a:ln>
        </p:spPr>
      </p:pic>
    </p:spTree>
    <p:extLst>
      <p:ext uri="{BB962C8B-B14F-4D97-AF65-F5344CB8AC3E}">
        <p14:creationId xmlns:p14="http://schemas.microsoft.com/office/powerpoint/2010/main" xmlns="" val="9008167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Shape 82"/>
        <p:cNvGrpSpPr/>
        <p:nvPr/>
      </p:nvGrpSpPr>
      <p:grpSpPr>
        <a:xfrm>
          <a:off x="0" y="0"/>
          <a:ext cx="0" cy="0"/>
          <a:chOff x="0" y="0"/>
          <a:chExt cx="0" cy="0"/>
        </a:xfrm>
      </p:grpSpPr>
      <p:pic>
        <p:nvPicPr>
          <p:cNvPr id="83" name="Google Shape;83;p5"/>
          <p:cNvPicPr preferRelativeResize="0"/>
          <p:nvPr/>
        </p:nvPicPr>
        <p:blipFill rotWithShape="1">
          <a:blip r:embed="rId4">
            <a:alphaModFix/>
          </a:blip>
          <a:srcRect/>
          <a:stretch/>
        </p:blipFill>
        <p:spPr>
          <a:xfrm>
            <a:off x="7787575" y="4378875"/>
            <a:ext cx="1232526" cy="611875"/>
          </a:xfrm>
          <a:prstGeom prst="rect">
            <a:avLst/>
          </a:prstGeom>
          <a:noFill/>
          <a:ln>
            <a:noFill/>
          </a:ln>
        </p:spPr>
      </p:pic>
      <p:sp>
        <p:nvSpPr>
          <p:cNvPr id="84" name="Google Shape;84;p5"/>
          <p:cNvSpPr txBox="1"/>
          <p:nvPr/>
        </p:nvSpPr>
        <p:spPr>
          <a:xfrm>
            <a:off x="254013" y="518315"/>
            <a:ext cx="8688300" cy="780900"/>
          </a:xfrm>
          <a:prstGeom prst="rect">
            <a:avLst/>
          </a:prstGeom>
          <a:noFill/>
          <a:ln>
            <a:noFill/>
          </a:ln>
        </p:spPr>
        <p:txBody>
          <a:bodyPr spcFirstLastPara="1" wrap="square" lIns="91425" tIns="91425" rIns="91425" bIns="91425" anchor="t" anchorCtr="0">
            <a:noAutofit/>
          </a:bodyPr>
          <a:lstStyle/>
          <a:p>
            <a:pPr lvl="0">
              <a:buSzPts val="2200"/>
            </a:pPr>
            <a:r>
              <a:rPr lang="en" sz="2200" b="1" dirty="0" smtClean="0">
                <a:solidFill>
                  <a:srgbClr val="FF0000"/>
                </a:solidFill>
              </a:rPr>
              <a:t>Answer the following questions</a:t>
            </a:r>
            <a:endParaRPr sz="2200" b="1" i="0" u="none" strike="noStrike" cap="none">
              <a:solidFill>
                <a:srgbClr val="FF0000"/>
              </a:solidFill>
              <a:latin typeface="Arial"/>
              <a:ea typeface="Arial"/>
              <a:cs typeface="Arial"/>
              <a:sym typeface="Arial"/>
            </a:endParaRPr>
          </a:p>
        </p:txBody>
      </p:sp>
      <p:sp>
        <p:nvSpPr>
          <p:cNvPr id="85" name="Google Shape;85;p5"/>
          <p:cNvSpPr txBox="1"/>
          <p:nvPr/>
        </p:nvSpPr>
        <p:spPr>
          <a:xfrm>
            <a:off x="139959" y="1267819"/>
            <a:ext cx="8802353" cy="3586244"/>
          </a:xfrm>
          <a:prstGeom prst="rect">
            <a:avLst/>
          </a:prstGeom>
          <a:noFill/>
          <a:ln>
            <a:noFill/>
          </a:ln>
        </p:spPr>
        <p:txBody>
          <a:bodyPr spcFirstLastPara="1" wrap="square" lIns="91425" tIns="91425" rIns="91425" bIns="91425" anchor="t" anchorCtr="0">
            <a:noAutofit/>
          </a:bodyPr>
          <a:lstStyle/>
          <a:p>
            <a:pPr lvl="0">
              <a:buSzPts val="1400"/>
            </a:pPr>
            <a:r>
              <a:rPr lang="en" sz="2000" dirty="0" smtClean="0">
                <a:latin typeface="Calibri"/>
                <a:ea typeface="Calibri"/>
                <a:cs typeface="Calibri"/>
                <a:sym typeface="Calibri"/>
              </a:rPr>
              <a:t>1. Who was Gulliver? What happened to his ship?</a:t>
            </a:r>
          </a:p>
          <a:p>
            <a:pPr marL="457200" marR="0" lvl="0" indent="-457200" algn="l" rtl="0">
              <a:lnSpc>
                <a:spcPct val="100000"/>
              </a:lnSpc>
              <a:spcBef>
                <a:spcPts val="0"/>
              </a:spcBef>
              <a:spcAft>
                <a:spcPts val="0"/>
              </a:spcAft>
              <a:buClr>
                <a:srgbClr val="000000"/>
              </a:buClr>
              <a:buSzPts val="1400"/>
            </a:pPr>
            <a:endParaRPr lang="en" sz="2000" dirty="0" smtClean="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pPr>
            <a:endParaRPr lang="en" sz="2000" dirty="0" smtClean="0">
              <a:latin typeface="Calibri"/>
              <a:ea typeface="Calibri"/>
              <a:cs typeface="Calibri"/>
              <a:sym typeface="Calibri"/>
            </a:endParaRPr>
          </a:p>
          <a:p>
            <a:pPr marL="342900" lvl="0" indent="-342900">
              <a:buSzPts val="1400"/>
            </a:pPr>
            <a:endParaRPr lang="en" sz="2000" dirty="0" smtClean="0">
              <a:latin typeface="Calibri"/>
              <a:ea typeface="Calibri"/>
              <a:cs typeface="Calibri"/>
              <a:sym typeface="Calibri"/>
            </a:endParaRPr>
          </a:p>
          <a:p>
            <a:pPr marL="342900" lvl="0" indent="-342900">
              <a:buSzPts val="1400"/>
            </a:pPr>
            <a:r>
              <a:rPr lang="en" sz="2000" dirty="0" smtClean="0">
                <a:latin typeface="Calibri"/>
                <a:ea typeface="Calibri"/>
                <a:cs typeface="Calibri"/>
                <a:sym typeface="Calibri"/>
              </a:rPr>
              <a:t>2</a:t>
            </a:r>
            <a:r>
              <a:rPr lang="en" sz="2000" b="0" i="0" u="none" strike="noStrike" cap="none" dirty="0" smtClean="0">
                <a:solidFill>
                  <a:srgbClr val="000000"/>
                </a:solidFill>
                <a:latin typeface="Calibri"/>
                <a:ea typeface="Calibri"/>
                <a:cs typeface="Calibri"/>
                <a:sym typeface="Calibri"/>
              </a:rPr>
              <a:t>. </a:t>
            </a:r>
            <a:r>
              <a:rPr lang="en" sz="2000" dirty="0" smtClean="0">
                <a:latin typeface="Calibri"/>
                <a:ea typeface="Calibri"/>
                <a:cs typeface="Calibri"/>
                <a:sym typeface="Calibri"/>
              </a:rPr>
              <a:t>How did Gulliver reach the island? </a:t>
            </a:r>
          </a:p>
          <a:p>
            <a:pPr marL="342900" marR="0" lvl="0" indent="-342900" algn="l" rtl="0">
              <a:lnSpc>
                <a:spcPct val="100000"/>
              </a:lnSpc>
              <a:spcBef>
                <a:spcPts val="0"/>
              </a:spcBef>
              <a:spcAft>
                <a:spcPts val="0"/>
              </a:spcAft>
              <a:buClr>
                <a:srgbClr val="000000"/>
              </a:buClr>
              <a:buSzPts val="1400"/>
            </a:pPr>
            <a:endParaRPr lang="en" sz="2000" dirty="0" smtClean="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pPr>
            <a:endParaRPr lang="en" sz="2000" dirty="0" smtClean="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pPr>
            <a:r>
              <a:rPr lang="en" sz="2000" dirty="0" smtClean="0">
                <a:latin typeface="Calibri"/>
                <a:ea typeface="Calibri"/>
                <a:cs typeface="Calibri"/>
                <a:sym typeface="Calibri"/>
              </a:rPr>
              <a:t>3. Why did Gulliver fall asleep?</a:t>
            </a:r>
          </a:p>
        </p:txBody>
      </p:sp>
      <p:sp>
        <p:nvSpPr>
          <p:cNvPr id="5" name="Rectangle 4"/>
          <p:cNvSpPr/>
          <p:nvPr/>
        </p:nvSpPr>
        <p:spPr>
          <a:xfrm>
            <a:off x="139959" y="1752815"/>
            <a:ext cx="8515311" cy="1015663"/>
          </a:xfrm>
          <a:prstGeom prst="rect">
            <a:avLst/>
          </a:prstGeom>
        </p:spPr>
        <p:txBody>
          <a:bodyPr wrap="square">
            <a:spAutoFit/>
          </a:bodyPr>
          <a:lstStyle/>
          <a:p>
            <a:pPr lvl="0"/>
            <a:r>
              <a:rPr lang="en" sz="2000" dirty="0" smtClean="0">
                <a:latin typeface="Calibri"/>
                <a:ea typeface="Calibri"/>
                <a:cs typeface="Calibri"/>
                <a:sym typeface="Calibri"/>
              </a:rPr>
              <a:t>A- </a:t>
            </a:r>
            <a:r>
              <a:rPr lang="en-US" sz="2000" dirty="0">
                <a:latin typeface="+mn-lt"/>
              </a:rPr>
              <a:t>Gulliver was a sailor. A violent storm destroyed his ship.</a:t>
            </a:r>
          </a:p>
          <a:p>
            <a:r>
              <a:rPr lang="en-US" sz="2000" dirty="0" smtClean="0">
                <a:latin typeface="+mj-lt"/>
              </a:rPr>
              <a:t>      </a:t>
            </a:r>
          </a:p>
          <a:p>
            <a:pPr marL="457200" lvl="0" indent="-457200">
              <a:buSzPts val="1400"/>
            </a:pPr>
            <a:r>
              <a:rPr lang="en" sz="2000" dirty="0" smtClean="0">
                <a:latin typeface="+mj-lt"/>
                <a:ea typeface="Calibri"/>
                <a:cs typeface="Calibri"/>
                <a:sym typeface="Calibri"/>
              </a:rPr>
              <a:t> </a:t>
            </a:r>
          </a:p>
        </p:txBody>
      </p:sp>
      <p:sp>
        <p:nvSpPr>
          <p:cNvPr id="6" name="Rectangle 5"/>
          <p:cNvSpPr/>
          <p:nvPr/>
        </p:nvSpPr>
        <p:spPr>
          <a:xfrm>
            <a:off x="87117" y="2888900"/>
            <a:ext cx="9004388" cy="1015663"/>
          </a:xfrm>
          <a:prstGeom prst="rect">
            <a:avLst/>
          </a:prstGeom>
        </p:spPr>
        <p:txBody>
          <a:bodyPr wrap="square">
            <a:spAutoFit/>
          </a:bodyPr>
          <a:lstStyle/>
          <a:p>
            <a:pPr lvl="0"/>
            <a:r>
              <a:rPr lang="en" sz="2000" dirty="0" smtClean="0">
                <a:latin typeface="Calibri"/>
                <a:ea typeface="Calibri"/>
                <a:cs typeface="Calibri"/>
                <a:sym typeface="Calibri"/>
              </a:rPr>
              <a:t> </a:t>
            </a:r>
            <a:r>
              <a:rPr lang="en" sz="2000" dirty="0" smtClean="0">
                <a:latin typeface="+mj-lt"/>
                <a:ea typeface="Calibri"/>
                <a:cs typeface="Calibri"/>
                <a:sym typeface="Calibri"/>
              </a:rPr>
              <a:t>A- </a:t>
            </a:r>
            <a:r>
              <a:rPr lang="en-US" sz="2000" dirty="0">
                <a:latin typeface="+mn-lt"/>
              </a:rPr>
              <a:t>Gulliver reached the island by swimming for a long time in the sea.</a:t>
            </a:r>
          </a:p>
          <a:p>
            <a:r>
              <a:rPr lang="en-US" sz="2000" dirty="0" smtClean="0">
                <a:latin typeface="+mj-lt"/>
              </a:rPr>
              <a:t> </a:t>
            </a:r>
          </a:p>
          <a:p>
            <a:pPr marL="342900" indent="-342900">
              <a:buSzPts val="1400"/>
            </a:pPr>
            <a:endParaRPr lang="en" sz="2000" dirty="0" smtClean="0">
              <a:latin typeface="Calibri"/>
              <a:ea typeface="Calibri"/>
              <a:cs typeface="Calibri"/>
              <a:sym typeface="Calibri"/>
            </a:endParaRPr>
          </a:p>
        </p:txBody>
      </p:sp>
      <p:pic>
        <p:nvPicPr>
          <p:cNvPr id="8" name="Picture 7" descr="14709538-child-write.jpg"/>
          <p:cNvPicPr>
            <a:picLocks noChangeAspect="1"/>
          </p:cNvPicPr>
          <p:nvPr/>
        </p:nvPicPr>
        <p:blipFill>
          <a:blip r:embed="rId5"/>
          <a:stretch>
            <a:fillRect/>
          </a:stretch>
        </p:blipFill>
        <p:spPr>
          <a:xfrm flipH="1">
            <a:off x="7378262" y="266359"/>
            <a:ext cx="1277008" cy="103721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9" name="Rectangle 8"/>
          <p:cNvSpPr/>
          <p:nvPr/>
        </p:nvSpPr>
        <p:spPr>
          <a:xfrm>
            <a:off x="139959" y="3789998"/>
            <a:ext cx="8951546" cy="1015663"/>
          </a:xfrm>
          <a:prstGeom prst="rect">
            <a:avLst/>
          </a:prstGeom>
        </p:spPr>
        <p:txBody>
          <a:bodyPr wrap="square">
            <a:spAutoFit/>
          </a:bodyPr>
          <a:lstStyle/>
          <a:p>
            <a:pPr lvl="0"/>
            <a:r>
              <a:rPr lang="en" sz="2000" dirty="0" smtClean="0">
                <a:latin typeface="Calibri"/>
                <a:ea typeface="Calibri"/>
                <a:cs typeface="Calibri"/>
                <a:sym typeface="Calibri"/>
              </a:rPr>
              <a:t>A- </a:t>
            </a:r>
            <a:r>
              <a:rPr lang="en-US" sz="2000" dirty="0">
                <a:latin typeface="+mn-lt"/>
              </a:rPr>
              <a:t>Gulliver fell asleep because he was so tired.</a:t>
            </a:r>
          </a:p>
          <a:p>
            <a:r>
              <a:rPr lang="en-US" sz="2000" dirty="0" smtClean="0">
                <a:latin typeface="+mj-lt"/>
              </a:rPr>
              <a:t>      </a:t>
            </a:r>
          </a:p>
          <a:p>
            <a:pPr marL="457200" lvl="0" indent="-457200">
              <a:buSzPts val="1400"/>
            </a:pPr>
            <a:r>
              <a:rPr lang="en" sz="2000" dirty="0" smtClean="0">
                <a:latin typeface="+mj-lt"/>
                <a:ea typeface="Calibri"/>
                <a:cs typeface="Calibri"/>
                <a:sym typeface="Calibri"/>
              </a:rPr>
              <a:t> </a:t>
            </a:r>
          </a:p>
        </p:txBody>
      </p:sp>
      <p:sp>
        <p:nvSpPr>
          <p:cNvPr id="2" name="TextBox 1"/>
          <p:cNvSpPr txBox="1"/>
          <p:nvPr/>
        </p:nvSpPr>
        <p:spPr>
          <a:xfrm>
            <a:off x="139959" y="79747"/>
            <a:ext cx="992667" cy="523220"/>
          </a:xfrm>
          <a:prstGeom prst="rect">
            <a:avLst/>
          </a:prstGeom>
          <a:noFill/>
        </p:spPr>
        <p:txBody>
          <a:bodyPr wrap="square" rtlCol="0">
            <a:spAutoFit/>
          </a:bodyPr>
          <a:lstStyle/>
          <a:p>
            <a:r>
              <a:rPr lang="en-US" dirty="0" smtClean="0"/>
              <a:t>C.W</a:t>
            </a:r>
          </a:p>
          <a:p>
            <a:r>
              <a:rPr lang="en-US" dirty="0" smtClean="0"/>
              <a:t>14/9/21</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84"/>
                                        </p:tgtEl>
                                        <p:attrNameLst>
                                          <p:attrName>style.visibility</p:attrName>
                                        </p:attrNameLst>
                                      </p:cBhvr>
                                      <p:to>
                                        <p:strVal val="visible"/>
                                      </p:to>
                                    </p:set>
                                    <p:anim calcmode="lin" valueType="num">
                                      <p:cBhvr>
                                        <p:cTn id="7" dur="1000" fill="hold"/>
                                        <p:tgtEl>
                                          <p:spTgt spid="84"/>
                                        </p:tgtEl>
                                        <p:attrNameLst>
                                          <p:attrName>ppt_w</p:attrName>
                                        </p:attrNameLst>
                                      </p:cBhvr>
                                      <p:tavLst>
                                        <p:tav tm="0">
                                          <p:val>
                                            <p:strVal val="#ppt_w*0.70"/>
                                          </p:val>
                                        </p:tav>
                                        <p:tav tm="100000">
                                          <p:val>
                                            <p:strVal val="#ppt_w"/>
                                          </p:val>
                                        </p:tav>
                                      </p:tavLst>
                                    </p:anim>
                                    <p:anim calcmode="lin" valueType="num">
                                      <p:cBhvr>
                                        <p:cTn id="8" dur="1000" fill="hold"/>
                                        <p:tgtEl>
                                          <p:spTgt spid="84"/>
                                        </p:tgtEl>
                                        <p:attrNameLst>
                                          <p:attrName>ppt_h</p:attrName>
                                        </p:attrNameLst>
                                      </p:cBhvr>
                                      <p:tavLst>
                                        <p:tav tm="0">
                                          <p:val>
                                            <p:strVal val="#ppt_h"/>
                                          </p:val>
                                        </p:tav>
                                        <p:tav tm="100000">
                                          <p:val>
                                            <p:strVal val="#ppt_h"/>
                                          </p:val>
                                        </p:tav>
                                      </p:tavLst>
                                    </p:anim>
                                    <p:animEffect transition="in" filter="fade">
                                      <p:cBhvr>
                                        <p:cTn id="9" dur="1000"/>
                                        <p:tgtEl>
                                          <p:spTgt spid="8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2" fill="hold" grpId="0" nodeType="clickEffect">
                                  <p:stCondLst>
                                    <p:cond delay="0"/>
                                  </p:stCondLst>
                                  <p:childTnLst>
                                    <p:set>
                                      <p:cBhvr>
                                        <p:cTn id="13" dur="1" fill="hold">
                                          <p:stCondLst>
                                            <p:cond delay="0"/>
                                          </p:stCondLst>
                                        </p:cTn>
                                        <p:tgtEl>
                                          <p:spTgt spid="85"/>
                                        </p:tgtEl>
                                        <p:attrNameLst>
                                          <p:attrName>style.visibility</p:attrName>
                                        </p:attrNameLst>
                                      </p:cBhvr>
                                      <p:to>
                                        <p:strVal val="visible"/>
                                      </p:to>
                                    </p:set>
                                    <p:anim calcmode="lin" valueType="num">
                                      <p:cBhvr additive="base">
                                        <p:cTn id="14" dur="1000" fill="hold"/>
                                        <p:tgtEl>
                                          <p:spTgt spid="85"/>
                                        </p:tgtEl>
                                        <p:attrNameLst>
                                          <p:attrName>ppt_x</p:attrName>
                                        </p:attrNameLst>
                                      </p:cBhvr>
                                      <p:tavLst>
                                        <p:tav tm="0">
                                          <p:val>
                                            <p:strVal val="1+#ppt_w/2"/>
                                          </p:val>
                                        </p:tav>
                                        <p:tav tm="100000">
                                          <p:val>
                                            <p:strVal val="#ppt_x"/>
                                          </p:val>
                                        </p:tav>
                                      </p:tavLst>
                                    </p:anim>
                                    <p:anim calcmode="lin" valueType="num">
                                      <p:cBhvr additive="base">
                                        <p:cTn id="15" dur="1000" fill="hold"/>
                                        <p:tgtEl>
                                          <p:spTgt spid="85"/>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additive="base">
                                        <p:cTn id="20" dur="1000" fill="hold"/>
                                        <p:tgtEl>
                                          <p:spTgt spid="5"/>
                                        </p:tgtEl>
                                        <p:attrNameLst>
                                          <p:attrName>ppt_x</p:attrName>
                                        </p:attrNameLst>
                                      </p:cBhvr>
                                      <p:tavLst>
                                        <p:tav tm="0">
                                          <p:val>
                                            <p:strVal val="0-#ppt_w/2"/>
                                          </p:val>
                                        </p:tav>
                                        <p:tav tm="100000">
                                          <p:val>
                                            <p:strVal val="#ppt_x"/>
                                          </p:val>
                                        </p:tav>
                                      </p:tavLst>
                                    </p:anim>
                                    <p:anim calcmode="lin" valueType="num">
                                      <p:cBhvr additive="base">
                                        <p:cTn id="21" dur="10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1000"/>
                                        <p:tgtEl>
                                          <p:spTgt spid="6"/>
                                        </p:tgtEl>
                                      </p:cBhvr>
                                    </p:animEffect>
                                    <p:anim calcmode="lin" valueType="num">
                                      <p:cBhvr>
                                        <p:cTn id="27" dur="1000" fill="hold"/>
                                        <p:tgtEl>
                                          <p:spTgt spid="6"/>
                                        </p:tgtEl>
                                        <p:attrNameLst>
                                          <p:attrName>ppt_x</p:attrName>
                                        </p:attrNameLst>
                                      </p:cBhvr>
                                      <p:tavLst>
                                        <p:tav tm="0">
                                          <p:val>
                                            <p:strVal val="#ppt_x"/>
                                          </p:val>
                                        </p:tav>
                                        <p:tav tm="100000">
                                          <p:val>
                                            <p:strVal val="#ppt_x"/>
                                          </p:val>
                                        </p:tav>
                                      </p:tavLst>
                                    </p:anim>
                                    <p:anim calcmode="lin" valueType="num">
                                      <p:cBhvr>
                                        <p:cTn id="2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 calcmode="lin" valueType="num">
                                      <p:cBhvr additive="base">
                                        <p:cTn id="33" dur="1000" fill="hold"/>
                                        <p:tgtEl>
                                          <p:spTgt spid="9"/>
                                        </p:tgtEl>
                                        <p:attrNameLst>
                                          <p:attrName>ppt_x</p:attrName>
                                        </p:attrNameLst>
                                      </p:cBhvr>
                                      <p:tavLst>
                                        <p:tav tm="0">
                                          <p:val>
                                            <p:strVal val="0-#ppt_w/2"/>
                                          </p:val>
                                        </p:tav>
                                        <p:tav tm="100000">
                                          <p:val>
                                            <p:strVal val="#ppt_x"/>
                                          </p:val>
                                        </p:tav>
                                      </p:tavLst>
                                    </p:anim>
                                    <p:anim calcmode="lin" valueType="num">
                                      <p:cBhvr additive="base">
                                        <p:cTn id="34" dur="10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p:bldP spid="85" grpId="0"/>
      <p:bldP spid="5" grpId="0"/>
      <p:bldP spid="6"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Shape 82"/>
        <p:cNvGrpSpPr/>
        <p:nvPr/>
      </p:nvGrpSpPr>
      <p:grpSpPr>
        <a:xfrm>
          <a:off x="0" y="0"/>
          <a:ext cx="0" cy="0"/>
          <a:chOff x="0" y="0"/>
          <a:chExt cx="0" cy="0"/>
        </a:xfrm>
      </p:grpSpPr>
      <p:pic>
        <p:nvPicPr>
          <p:cNvPr id="83" name="Google Shape;83;p5"/>
          <p:cNvPicPr preferRelativeResize="0"/>
          <p:nvPr/>
        </p:nvPicPr>
        <p:blipFill rotWithShape="1">
          <a:blip r:embed="rId4">
            <a:alphaModFix/>
          </a:blip>
          <a:srcRect/>
          <a:stretch/>
        </p:blipFill>
        <p:spPr>
          <a:xfrm>
            <a:off x="7787575" y="4378875"/>
            <a:ext cx="1232526" cy="611875"/>
          </a:xfrm>
          <a:prstGeom prst="rect">
            <a:avLst/>
          </a:prstGeom>
          <a:noFill/>
          <a:ln>
            <a:noFill/>
          </a:ln>
        </p:spPr>
      </p:pic>
      <p:sp>
        <p:nvSpPr>
          <p:cNvPr id="85" name="Google Shape;85;p5"/>
          <p:cNvSpPr txBox="1"/>
          <p:nvPr/>
        </p:nvSpPr>
        <p:spPr>
          <a:xfrm>
            <a:off x="167571" y="409403"/>
            <a:ext cx="8688300" cy="3586244"/>
          </a:xfrm>
          <a:prstGeom prst="rect">
            <a:avLst/>
          </a:prstGeom>
          <a:noFill/>
          <a:ln>
            <a:noFill/>
          </a:ln>
        </p:spPr>
        <p:txBody>
          <a:bodyPr spcFirstLastPara="1" wrap="square" lIns="91425" tIns="91425" rIns="91425" bIns="91425" anchor="t" anchorCtr="0">
            <a:noAutofit/>
          </a:bodyPr>
          <a:lstStyle/>
          <a:p>
            <a:pPr marL="457200" indent="-457200">
              <a:buSzPts val="1400"/>
            </a:pPr>
            <a:r>
              <a:rPr lang="en" sz="2000" dirty="0">
                <a:latin typeface="Calibri"/>
                <a:ea typeface="Calibri"/>
                <a:cs typeface="Calibri"/>
                <a:sym typeface="Calibri"/>
              </a:rPr>
              <a:t>4</a:t>
            </a:r>
            <a:r>
              <a:rPr lang="en" sz="2000" dirty="0" smtClean="0">
                <a:latin typeface="Calibri"/>
                <a:ea typeface="Calibri"/>
                <a:cs typeface="Calibri"/>
                <a:sym typeface="Calibri"/>
              </a:rPr>
              <a:t>. What was strange about the people of the island?</a:t>
            </a:r>
          </a:p>
          <a:p>
            <a:pPr marL="457200" marR="0" lvl="0" indent="-457200" algn="l" rtl="0">
              <a:lnSpc>
                <a:spcPct val="100000"/>
              </a:lnSpc>
              <a:spcBef>
                <a:spcPts val="0"/>
              </a:spcBef>
              <a:spcAft>
                <a:spcPts val="0"/>
              </a:spcAft>
              <a:buClr>
                <a:srgbClr val="000000"/>
              </a:buClr>
              <a:buSzPts val="1400"/>
            </a:pPr>
            <a:endParaRPr lang="en" sz="2000" dirty="0" smtClean="0">
              <a:latin typeface="Calibri"/>
              <a:ea typeface="Calibri"/>
              <a:cs typeface="Calibri"/>
              <a:sym typeface="Calibri"/>
            </a:endParaRPr>
          </a:p>
          <a:p>
            <a:pPr marL="457200" marR="0" lvl="0" indent="-457200" algn="l" rtl="0">
              <a:lnSpc>
                <a:spcPct val="100000"/>
              </a:lnSpc>
              <a:spcBef>
                <a:spcPts val="0"/>
              </a:spcBef>
              <a:spcAft>
                <a:spcPts val="0"/>
              </a:spcAft>
              <a:buClr>
                <a:srgbClr val="000000"/>
              </a:buClr>
              <a:buSzPts val="1400"/>
            </a:pPr>
            <a:endParaRPr lang="en" sz="2000" dirty="0" smtClean="0">
              <a:latin typeface="Calibri"/>
              <a:ea typeface="Calibri"/>
              <a:cs typeface="Calibri"/>
              <a:sym typeface="Calibri"/>
            </a:endParaRPr>
          </a:p>
          <a:p>
            <a:pPr marL="457200" marR="0" lvl="0" indent="-457200" algn="l" rtl="0">
              <a:lnSpc>
                <a:spcPct val="100000"/>
              </a:lnSpc>
              <a:spcBef>
                <a:spcPts val="0"/>
              </a:spcBef>
              <a:spcAft>
                <a:spcPts val="0"/>
              </a:spcAft>
              <a:buClr>
                <a:srgbClr val="000000"/>
              </a:buClr>
              <a:buSzPts val="1400"/>
            </a:pPr>
            <a:endParaRPr lang="en" sz="2000" dirty="0" smtClean="0">
              <a:latin typeface="Calibri"/>
              <a:ea typeface="Calibri"/>
              <a:cs typeface="Calibri"/>
              <a:sym typeface="Calibri"/>
            </a:endParaRPr>
          </a:p>
          <a:p>
            <a:pPr marL="457200" marR="0" lvl="0" indent="-457200" algn="l" rtl="0">
              <a:lnSpc>
                <a:spcPct val="100000"/>
              </a:lnSpc>
              <a:spcBef>
                <a:spcPts val="0"/>
              </a:spcBef>
              <a:spcAft>
                <a:spcPts val="0"/>
              </a:spcAft>
              <a:buClr>
                <a:srgbClr val="000000"/>
              </a:buClr>
              <a:buSzPts val="1400"/>
            </a:pPr>
            <a:r>
              <a:rPr lang="en" sz="2000" dirty="0" smtClean="0">
                <a:latin typeface="Calibri"/>
                <a:ea typeface="Calibri"/>
                <a:cs typeface="Calibri"/>
                <a:sym typeface="Calibri"/>
              </a:rPr>
              <a:t>5. Why </a:t>
            </a:r>
            <a:r>
              <a:rPr lang="en" sz="2000" smtClean="0">
                <a:latin typeface="Calibri"/>
                <a:ea typeface="Calibri"/>
                <a:cs typeface="Calibri"/>
                <a:sym typeface="Calibri"/>
              </a:rPr>
              <a:t>did </a:t>
            </a:r>
            <a:r>
              <a:rPr lang="en" sz="2000" smtClean="0">
                <a:latin typeface="Calibri"/>
                <a:ea typeface="Calibri"/>
                <a:cs typeface="Calibri"/>
                <a:sym typeface="Calibri"/>
              </a:rPr>
              <a:t>Gulliver </a:t>
            </a:r>
            <a:r>
              <a:rPr lang="en" sz="2000" dirty="0" smtClean="0">
                <a:latin typeface="Calibri"/>
                <a:ea typeface="Calibri"/>
                <a:cs typeface="Calibri"/>
                <a:sym typeface="Calibri"/>
              </a:rPr>
              <a:t>stay still when the men attacked him?</a:t>
            </a:r>
          </a:p>
          <a:p>
            <a:pPr marL="457200" marR="0" lvl="0" indent="-457200" algn="l" rtl="0">
              <a:lnSpc>
                <a:spcPct val="100000"/>
              </a:lnSpc>
              <a:spcBef>
                <a:spcPts val="0"/>
              </a:spcBef>
              <a:spcAft>
                <a:spcPts val="0"/>
              </a:spcAft>
              <a:buClr>
                <a:srgbClr val="000000"/>
              </a:buClr>
              <a:buSzPts val="1400"/>
            </a:pPr>
            <a:endParaRPr lang="en" sz="2000" dirty="0" smtClean="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pPr>
            <a:endParaRPr lang="en" sz="2000" dirty="0" smtClean="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pPr>
            <a:endParaRPr lang="en" sz="2000" dirty="0" smtClean="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pPr>
            <a:r>
              <a:rPr lang="en" sz="2000" dirty="0">
                <a:latin typeface="Calibri"/>
                <a:ea typeface="Calibri"/>
                <a:cs typeface="Calibri"/>
                <a:sym typeface="Calibri"/>
              </a:rPr>
              <a:t>6</a:t>
            </a:r>
            <a:r>
              <a:rPr lang="en" sz="2000" b="0" i="0" u="none" strike="noStrike" cap="none" dirty="0" smtClean="0">
                <a:solidFill>
                  <a:srgbClr val="000000"/>
                </a:solidFill>
                <a:latin typeface="Calibri"/>
                <a:ea typeface="Calibri"/>
                <a:cs typeface="Calibri"/>
                <a:sym typeface="Calibri"/>
              </a:rPr>
              <a:t>. What promise did Gulliver make to the king?</a:t>
            </a:r>
          </a:p>
          <a:p>
            <a:pPr marL="342900" marR="0" lvl="0" indent="-342900" algn="l" rtl="0">
              <a:lnSpc>
                <a:spcPct val="100000"/>
              </a:lnSpc>
              <a:spcBef>
                <a:spcPts val="0"/>
              </a:spcBef>
              <a:spcAft>
                <a:spcPts val="0"/>
              </a:spcAft>
              <a:buClr>
                <a:srgbClr val="000000"/>
              </a:buClr>
              <a:buSzPts val="1400"/>
            </a:pPr>
            <a:endParaRPr lang="en" sz="2000" dirty="0" smtClean="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pPr>
            <a:endParaRPr lang="en" sz="2000" dirty="0" smtClean="0">
              <a:latin typeface="Calibri"/>
              <a:ea typeface="Calibri"/>
              <a:cs typeface="Calibri"/>
              <a:sym typeface="Calibri"/>
            </a:endParaRPr>
          </a:p>
        </p:txBody>
      </p:sp>
      <p:sp>
        <p:nvSpPr>
          <p:cNvPr id="5" name="Rectangle 4"/>
          <p:cNvSpPr/>
          <p:nvPr/>
        </p:nvSpPr>
        <p:spPr>
          <a:xfrm>
            <a:off x="23634" y="2014070"/>
            <a:ext cx="7244291" cy="1015663"/>
          </a:xfrm>
          <a:prstGeom prst="rect">
            <a:avLst/>
          </a:prstGeom>
        </p:spPr>
        <p:txBody>
          <a:bodyPr wrap="none">
            <a:spAutoFit/>
          </a:bodyPr>
          <a:lstStyle/>
          <a:p>
            <a:pPr lvl="0"/>
            <a:r>
              <a:rPr lang="en" sz="2000" dirty="0" smtClean="0">
                <a:latin typeface="Calibri"/>
                <a:ea typeface="Calibri"/>
                <a:cs typeface="Calibri"/>
                <a:sym typeface="Calibri"/>
              </a:rPr>
              <a:t>   A- </a:t>
            </a:r>
            <a:r>
              <a:rPr lang="en-US" sz="2000" dirty="0">
                <a:latin typeface="+mn-lt"/>
              </a:rPr>
              <a:t>Gulliver stayed still because he did not want to hurt them back.</a:t>
            </a:r>
          </a:p>
          <a:p>
            <a:r>
              <a:rPr lang="en-US" sz="2000" dirty="0" smtClean="0">
                <a:latin typeface="+mj-lt"/>
              </a:rPr>
              <a:t> </a:t>
            </a:r>
          </a:p>
          <a:p>
            <a:pPr marL="457200" lvl="0" indent="-457200">
              <a:buSzPts val="1400"/>
            </a:pPr>
            <a:endParaRPr lang="en" sz="2000" dirty="0" smtClean="0">
              <a:latin typeface="Calibri"/>
              <a:ea typeface="Calibri"/>
              <a:cs typeface="Calibri"/>
              <a:sym typeface="Calibri"/>
            </a:endParaRPr>
          </a:p>
        </p:txBody>
      </p:sp>
      <p:sp>
        <p:nvSpPr>
          <p:cNvPr id="6" name="Rectangle 5"/>
          <p:cNvSpPr/>
          <p:nvPr/>
        </p:nvSpPr>
        <p:spPr>
          <a:xfrm>
            <a:off x="158619" y="3302831"/>
            <a:ext cx="8854751" cy="707886"/>
          </a:xfrm>
          <a:prstGeom prst="rect">
            <a:avLst/>
          </a:prstGeom>
        </p:spPr>
        <p:txBody>
          <a:bodyPr wrap="square">
            <a:spAutoFit/>
          </a:bodyPr>
          <a:lstStyle/>
          <a:p>
            <a:pPr lvl="0"/>
            <a:r>
              <a:rPr lang="en" sz="2000" dirty="0" smtClean="0">
                <a:latin typeface="Calibri"/>
                <a:ea typeface="Calibri"/>
                <a:cs typeface="Calibri"/>
                <a:sym typeface="Calibri"/>
              </a:rPr>
              <a:t>A- </a:t>
            </a:r>
            <a:r>
              <a:rPr lang="en-US" sz="2000" dirty="0">
                <a:latin typeface="+mn-lt"/>
              </a:rPr>
              <a:t>Gulliver promised the king that he would not harm any Lilliputians.</a:t>
            </a:r>
          </a:p>
          <a:p>
            <a:r>
              <a:rPr lang="en" sz="2000" dirty="0" smtClean="0">
                <a:latin typeface="+mn-lt"/>
                <a:ea typeface="Calibri"/>
                <a:cs typeface="Calibri"/>
                <a:sym typeface="Calibri"/>
              </a:rPr>
              <a:t> </a:t>
            </a:r>
            <a:r>
              <a:rPr lang="en-US" sz="2000" dirty="0" smtClean="0">
                <a:latin typeface="+mn-lt"/>
              </a:rPr>
              <a:t> </a:t>
            </a:r>
            <a:endParaRPr lang="en" sz="2000" dirty="0" smtClean="0">
              <a:latin typeface="+mn-lt"/>
              <a:ea typeface="Calibri"/>
              <a:cs typeface="Calibri"/>
              <a:sym typeface="Calibri"/>
            </a:endParaRPr>
          </a:p>
        </p:txBody>
      </p:sp>
      <p:pic>
        <p:nvPicPr>
          <p:cNvPr id="8" name="Picture 7" descr="14709538-child-write.jpg"/>
          <p:cNvPicPr>
            <a:picLocks noChangeAspect="1"/>
          </p:cNvPicPr>
          <p:nvPr/>
        </p:nvPicPr>
        <p:blipFill>
          <a:blip r:embed="rId5"/>
          <a:stretch>
            <a:fillRect/>
          </a:stretch>
        </p:blipFill>
        <p:spPr>
          <a:xfrm flipH="1">
            <a:off x="7378262" y="266359"/>
            <a:ext cx="1277008" cy="103721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9" name="Rectangle 8"/>
          <p:cNvSpPr/>
          <p:nvPr/>
        </p:nvSpPr>
        <p:spPr>
          <a:xfrm>
            <a:off x="197494" y="853750"/>
            <a:ext cx="8312024" cy="1015663"/>
          </a:xfrm>
          <a:prstGeom prst="rect">
            <a:avLst/>
          </a:prstGeom>
        </p:spPr>
        <p:txBody>
          <a:bodyPr wrap="square">
            <a:spAutoFit/>
          </a:bodyPr>
          <a:lstStyle/>
          <a:p>
            <a:pPr lvl="0"/>
            <a:r>
              <a:rPr lang="en-US" sz="2000" dirty="0" smtClean="0">
                <a:latin typeface="+mj-lt"/>
                <a:ea typeface="Calibri"/>
                <a:cs typeface="Calibri"/>
                <a:sym typeface="Calibri"/>
              </a:rPr>
              <a:t>A –</a:t>
            </a:r>
            <a:r>
              <a:rPr lang="en-US" sz="2000" dirty="0">
                <a:latin typeface="+mn-lt"/>
              </a:rPr>
              <a:t>The people of the island were no larger than his thumb.</a:t>
            </a:r>
          </a:p>
          <a:p>
            <a:r>
              <a:rPr lang="en-US" sz="2000" dirty="0" smtClean="0">
                <a:latin typeface="+mn-lt"/>
                <a:ea typeface="Calibri"/>
                <a:cs typeface="Calibri"/>
                <a:sym typeface="Calibri"/>
              </a:rPr>
              <a:t> </a:t>
            </a:r>
            <a:r>
              <a:rPr lang="en-US" sz="2000" dirty="0" smtClean="0">
                <a:latin typeface="+mn-lt"/>
              </a:rPr>
              <a:t> </a:t>
            </a:r>
          </a:p>
          <a:p>
            <a:pPr marL="342900" lvl="0" indent="-342900">
              <a:buSzPts val="1400"/>
            </a:pPr>
            <a:endParaRPr lang="en-US" sz="2000" dirty="0">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5"/>
                                        </p:tgtEl>
                                        <p:attrNameLst>
                                          <p:attrName>style.visibility</p:attrName>
                                        </p:attrNameLst>
                                      </p:cBhvr>
                                      <p:to>
                                        <p:strVal val="visible"/>
                                      </p:to>
                                    </p:set>
                                    <p:anim calcmode="lin" valueType="num">
                                      <p:cBhvr additive="base">
                                        <p:cTn id="7" dur="1000" fill="hold"/>
                                        <p:tgtEl>
                                          <p:spTgt spid="85"/>
                                        </p:tgtEl>
                                        <p:attrNameLst>
                                          <p:attrName>ppt_x</p:attrName>
                                        </p:attrNameLst>
                                      </p:cBhvr>
                                      <p:tavLst>
                                        <p:tav tm="0">
                                          <p:val>
                                            <p:strVal val="1+#ppt_w/2"/>
                                          </p:val>
                                        </p:tav>
                                        <p:tav tm="100000">
                                          <p:val>
                                            <p:strVal val="#ppt_x"/>
                                          </p:val>
                                        </p:tav>
                                      </p:tavLst>
                                    </p:anim>
                                    <p:anim calcmode="lin" valueType="num">
                                      <p:cBhvr additive="base">
                                        <p:cTn id="8" dur="1000" fill="hold"/>
                                        <p:tgtEl>
                                          <p:spTgt spid="8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1000" fill="hold"/>
                                        <p:tgtEl>
                                          <p:spTgt spid="9"/>
                                        </p:tgtEl>
                                        <p:attrNameLst>
                                          <p:attrName>ppt_x</p:attrName>
                                        </p:attrNameLst>
                                      </p:cBhvr>
                                      <p:tavLst>
                                        <p:tav tm="0">
                                          <p:val>
                                            <p:strVal val="0-#ppt_w/2"/>
                                          </p:val>
                                        </p:tav>
                                        <p:tav tm="100000">
                                          <p:val>
                                            <p:strVal val="#ppt_x"/>
                                          </p:val>
                                        </p:tav>
                                      </p:tavLst>
                                    </p:anim>
                                    <p:anim calcmode="lin" valueType="num">
                                      <p:cBhvr additive="base">
                                        <p:cTn id="14" dur="10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1000" fill="hold"/>
                                        <p:tgtEl>
                                          <p:spTgt spid="5"/>
                                        </p:tgtEl>
                                        <p:attrNameLst>
                                          <p:attrName>ppt_x</p:attrName>
                                        </p:attrNameLst>
                                      </p:cBhvr>
                                      <p:tavLst>
                                        <p:tav tm="0">
                                          <p:val>
                                            <p:strVal val="0-#ppt_w/2"/>
                                          </p:val>
                                        </p:tav>
                                        <p:tav tm="100000">
                                          <p:val>
                                            <p:strVal val="#ppt_x"/>
                                          </p:val>
                                        </p:tav>
                                      </p:tavLst>
                                    </p:anim>
                                    <p:anim calcmode="lin" valueType="num">
                                      <p:cBhvr additive="base">
                                        <p:cTn id="20" dur="10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1000" fill="hold"/>
                                        <p:tgtEl>
                                          <p:spTgt spid="6"/>
                                        </p:tgtEl>
                                        <p:attrNameLst>
                                          <p:attrName>ppt_x</p:attrName>
                                        </p:attrNameLst>
                                      </p:cBhvr>
                                      <p:tavLst>
                                        <p:tav tm="0">
                                          <p:val>
                                            <p:strVal val="0-#ppt_w/2"/>
                                          </p:val>
                                        </p:tav>
                                        <p:tav tm="100000">
                                          <p:val>
                                            <p:strVal val="#ppt_x"/>
                                          </p:val>
                                        </p:tav>
                                      </p:tavLst>
                                    </p:anim>
                                    <p:anim calcmode="lin" valueType="num">
                                      <p:cBhvr additive="base">
                                        <p:cTn id="26" dur="1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p:bldP spid="5" grpId="0"/>
      <p:bldP spid="6"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Shape 82"/>
        <p:cNvGrpSpPr/>
        <p:nvPr/>
      </p:nvGrpSpPr>
      <p:grpSpPr>
        <a:xfrm>
          <a:off x="0" y="0"/>
          <a:ext cx="0" cy="0"/>
          <a:chOff x="0" y="0"/>
          <a:chExt cx="0" cy="0"/>
        </a:xfrm>
      </p:grpSpPr>
      <p:pic>
        <p:nvPicPr>
          <p:cNvPr id="83" name="Google Shape;83;p5"/>
          <p:cNvPicPr preferRelativeResize="0"/>
          <p:nvPr/>
        </p:nvPicPr>
        <p:blipFill rotWithShape="1">
          <a:blip r:embed="rId4">
            <a:alphaModFix/>
          </a:blip>
          <a:srcRect/>
          <a:stretch/>
        </p:blipFill>
        <p:spPr>
          <a:xfrm>
            <a:off x="7787575" y="4378875"/>
            <a:ext cx="1232526" cy="611875"/>
          </a:xfrm>
          <a:prstGeom prst="rect">
            <a:avLst/>
          </a:prstGeom>
          <a:noFill/>
          <a:ln>
            <a:noFill/>
          </a:ln>
        </p:spPr>
      </p:pic>
      <p:sp>
        <p:nvSpPr>
          <p:cNvPr id="85" name="Google Shape;85;p5"/>
          <p:cNvSpPr txBox="1"/>
          <p:nvPr/>
        </p:nvSpPr>
        <p:spPr>
          <a:xfrm>
            <a:off x="167571" y="838611"/>
            <a:ext cx="8688300" cy="3586244"/>
          </a:xfrm>
          <a:prstGeom prst="rect">
            <a:avLst/>
          </a:prstGeom>
          <a:noFill/>
          <a:ln>
            <a:noFill/>
          </a:ln>
        </p:spPr>
        <p:txBody>
          <a:bodyPr spcFirstLastPara="1" wrap="square" lIns="91425" tIns="91425" rIns="91425" bIns="91425" anchor="t" anchorCtr="0">
            <a:noAutofit/>
          </a:bodyPr>
          <a:lstStyle/>
          <a:p>
            <a:pPr marL="457200" indent="-457200">
              <a:buSzPts val="1400"/>
            </a:pPr>
            <a:r>
              <a:rPr lang="en" sz="2000" dirty="0">
                <a:latin typeface="Calibri"/>
                <a:ea typeface="Calibri"/>
                <a:cs typeface="Calibri"/>
                <a:sym typeface="Calibri"/>
              </a:rPr>
              <a:t>7</a:t>
            </a:r>
            <a:r>
              <a:rPr lang="en" sz="2000" dirty="0" smtClean="0">
                <a:latin typeface="Calibri"/>
                <a:ea typeface="Calibri"/>
                <a:cs typeface="Calibri"/>
                <a:sym typeface="Calibri"/>
              </a:rPr>
              <a:t>. Why did the king send for Gulliver?</a:t>
            </a:r>
          </a:p>
          <a:p>
            <a:pPr marL="457200" marR="0" lvl="0" indent="-457200" algn="l" rtl="0">
              <a:lnSpc>
                <a:spcPct val="100000"/>
              </a:lnSpc>
              <a:spcBef>
                <a:spcPts val="0"/>
              </a:spcBef>
              <a:spcAft>
                <a:spcPts val="0"/>
              </a:spcAft>
              <a:buClr>
                <a:srgbClr val="000000"/>
              </a:buClr>
              <a:buSzPts val="1400"/>
            </a:pPr>
            <a:endParaRPr lang="en" sz="2000" dirty="0" smtClean="0">
              <a:latin typeface="Calibri"/>
              <a:ea typeface="Calibri"/>
              <a:cs typeface="Calibri"/>
              <a:sym typeface="Calibri"/>
            </a:endParaRPr>
          </a:p>
          <a:p>
            <a:pPr marL="457200" marR="0" lvl="0" indent="-457200" algn="l" rtl="0">
              <a:lnSpc>
                <a:spcPct val="100000"/>
              </a:lnSpc>
              <a:spcBef>
                <a:spcPts val="0"/>
              </a:spcBef>
              <a:spcAft>
                <a:spcPts val="0"/>
              </a:spcAft>
              <a:buClr>
                <a:srgbClr val="000000"/>
              </a:buClr>
              <a:buSzPts val="1400"/>
            </a:pPr>
            <a:endParaRPr lang="en" sz="2000" dirty="0" smtClean="0">
              <a:latin typeface="Calibri"/>
              <a:ea typeface="Calibri"/>
              <a:cs typeface="Calibri"/>
              <a:sym typeface="Calibri"/>
            </a:endParaRPr>
          </a:p>
          <a:p>
            <a:pPr marL="457200" marR="0" lvl="0" indent="-457200" algn="l" rtl="0">
              <a:lnSpc>
                <a:spcPct val="100000"/>
              </a:lnSpc>
              <a:spcBef>
                <a:spcPts val="0"/>
              </a:spcBef>
              <a:spcAft>
                <a:spcPts val="0"/>
              </a:spcAft>
              <a:buClr>
                <a:srgbClr val="000000"/>
              </a:buClr>
              <a:buSzPts val="1400"/>
            </a:pPr>
            <a:endParaRPr lang="en" sz="2000" dirty="0" smtClean="0">
              <a:latin typeface="Calibri"/>
              <a:ea typeface="Calibri"/>
              <a:cs typeface="Calibri"/>
              <a:sym typeface="Calibri"/>
            </a:endParaRPr>
          </a:p>
          <a:p>
            <a:pPr marL="457200" marR="0" lvl="0" indent="-457200" algn="l" rtl="0">
              <a:lnSpc>
                <a:spcPct val="100000"/>
              </a:lnSpc>
              <a:spcBef>
                <a:spcPts val="0"/>
              </a:spcBef>
              <a:spcAft>
                <a:spcPts val="0"/>
              </a:spcAft>
              <a:buClr>
                <a:srgbClr val="000000"/>
              </a:buClr>
              <a:buSzPts val="1400"/>
            </a:pPr>
            <a:r>
              <a:rPr lang="en" sz="2000" dirty="0" smtClean="0">
                <a:latin typeface="Calibri"/>
                <a:ea typeface="Calibri"/>
                <a:cs typeface="Calibri"/>
                <a:sym typeface="Calibri"/>
              </a:rPr>
              <a:t>8. How did Gulliver help the king?</a:t>
            </a:r>
          </a:p>
          <a:p>
            <a:pPr marL="457200" marR="0" lvl="0" indent="-457200" algn="l" rtl="0">
              <a:lnSpc>
                <a:spcPct val="100000"/>
              </a:lnSpc>
              <a:spcBef>
                <a:spcPts val="0"/>
              </a:spcBef>
              <a:spcAft>
                <a:spcPts val="0"/>
              </a:spcAft>
              <a:buClr>
                <a:srgbClr val="000000"/>
              </a:buClr>
              <a:buSzPts val="1400"/>
            </a:pPr>
            <a:endParaRPr lang="en" sz="2000" dirty="0" smtClean="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pPr>
            <a:endParaRPr lang="en" sz="2000" dirty="0" smtClean="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pPr>
            <a:endParaRPr lang="en" sz="2000" dirty="0" smtClean="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pPr>
            <a:endParaRPr lang="en" sz="2000" dirty="0" smtClean="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pPr>
            <a:endParaRPr lang="en" sz="2000" dirty="0" smtClean="0">
              <a:latin typeface="Calibri"/>
              <a:ea typeface="Calibri"/>
              <a:cs typeface="Calibri"/>
              <a:sym typeface="Calibri"/>
            </a:endParaRPr>
          </a:p>
        </p:txBody>
      </p:sp>
      <p:sp>
        <p:nvSpPr>
          <p:cNvPr id="5" name="Rectangle 4"/>
          <p:cNvSpPr/>
          <p:nvPr/>
        </p:nvSpPr>
        <p:spPr>
          <a:xfrm>
            <a:off x="128231" y="2545915"/>
            <a:ext cx="9055684" cy="1631216"/>
          </a:xfrm>
          <a:prstGeom prst="rect">
            <a:avLst/>
          </a:prstGeom>
        </p:spPr>
        <p:txBody>
          <a:bodyPr wrap="none">
            <a:spAutoFit/>
          </a:bodyPr>
          <a:lstStyle/>
          <a:p>
            <a:pPr lvl="0"/>
            <a:r>
              <a:rPr lang="en" sz="2000" dirty="0" smtClean="0">
                <a:latin typeface="Calibri"/>
                <a:ea typeface="Calibri"/>
                <a:cs typeface="Calibri"/>
                <a:sym typeface="Calibri"/>
              </a:rPr>
              <a:t> A- </a:t>
            </a:r>
            <a:r>
              <a:rPr lang="en-US" sz="2000" dirty="0">
                <a:latin typeface="+mn-lt"/>
              </a:rPr>
              <a:t>Gulliver walked into the sea, took a long rope, tied all the hundred ships together </a:t>
            </a:r>
            <a:endParaRPr lang="en-US" sz="2000" dirty="0" smtClean="0">
              <a:latin typeface="+mn-lt"/>
            </a:endParaRPr>
          </a:p>
          <a:p>
            <a:pPr lvl="0"/>
            <a:r>
              <a:rPr lang="en-US" sz="2000" dirty="0">
                <a:latin typeface="+mn-lt"/>
              </a:rPr>
              <a:t> </a:t>
            </a:r>
            <a:r>
              <a:rPr lang="en-US" sz="2000" dirty="0" smtClean="0">
                <a:latin typeface="+mn-lt"/>
              </a:rPr>
              <a:t>    and </a:t>
            </a:r>
            <a:r>
              <a:rPr lang="en-US" sz="2000" dirty="0">
                <a:latin typeface="+mn-lt"/>
              </a:rPr>
              <a:t>dragged them across the water for the whole day in the war. </a:t>
            </a:r>
          </a:p>
          <a:p>
            <a:r>
              <a:rPr lang="en-US" sz="2000" dirty="0">
                <a:latin typeface="+mn-lt"/>
              </a:rPr>
              <a:t> </a:t>
            </a:r>
          </a:p>
          <a:p>
            <a:r>
              <a:rPr lang="en-US" sz="2000" dirty="0" smtClean="0">
                <a:latin typeface="+mn-lt"/>
              </a:rPr>
              <a:t> </a:t>
            </a:r>
          </a:p>
          <a:p>
            <a:pPr marL="457200" lvl="0" indent="-457200">
              <a:buSzPts val="1400"/>
            </a:pPr>
            <a:endParaRPr lang="en" sz="2000" dirty="0" smtClean="0">
              <a:latin typeface="Calibri"/>
              <a:ea typeface="Calibri"/>
              <a:cs typeface="Calibri"/>
              <a:sym typeface="Calibri"/>
            </a:endParaRPr>
          </a:p>
        </p:txBody>
      </p:sp>
      <p:pic>
        <p:nvPicPr>
          <p:cNvPr id="8" name="Picture 7" descr="14709538-child-write.jpg"/>
          <p:cNvPicPr>
            <a:picLocks noChangeAspect="1"/>
          </p:cNvPicPr>
          <p:nvPr/>
        </p:nvPicPr>
        <p:blipFill>
          <a:blip r:embed="rId5"/>
          <a:stretch>
            <a:fillRect/>
          </a:stretch>
        </p:blipFill>
        <p:spPr>
          <a:xfrm flipH="1">
            <a:off x="7378262" y="266359"/>
            <a:ext cx="1277008" cy="103721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9" name="Rectangle 8"/>
          <p:cNvSpPr/>
          <p:nvPr/>
        </p:nvSpPr>
        <p:spPr>
          <a:xfrm>
            <a:off x="128231" y="1348273"/>
            <a:ext cx="9444977" cy="1015663"/>
          </a:xfrm>
          <a:prstGeom prst="rect">
            <a:avLst/>
          </a:prstGeom>
        </p:spPr>
        <p:txBody>
          <a:bodyPr wrap="square">
            <a:spAutoFit/>
          </a:bodyPr>
          <a:lstStyle/>
          <a:p>
            <a:pPr lvl="0"/>
            <a:r>
              <a:rPr lang="en-US" sz="2000" dirty="0" smtClean="0">
                <a:latin typeface="+mj-lt"/>
                <a:ea typeface="Calibri"/>
                <a:cs typeface="Calibri"/>
                <a:sym typeface="Calibri"/>
              </a:rPr>
              <a:t>A – </a:t>
            </a:r>
            <a:r>
              <a:rPr lang="en-US" sz="2000" dirty="0">
                <a:latin typeface="+mn-lt"/>
              </a:rPr>
              <a:t>The king sent for Gulliver to help in the war with its </a:t>
            </a:r>
            <a:r>
              <a:rPr lang="en-US" sz="2000" dirty="0" err="1">
                <a:latin typeface="+mn-lt"/>
              </a:rPr>
              <a:t>neighbouring</a:t>
            </a:r>
            <a:r>
              <a:rPr lang="en-US" sz="2000" dirty="0">
                <a:latin typeface="+mn-lt"/>
              </a:rPr>
              <a:t> </a:t>
            </a:r>
            <a:r>
              <a:rPr lang="en-US" sz="2000" dirty="0" smtClean="0">
                <a:latin typeface="+mn-lt"/>
              </a:rPr>
              <a:t>island </a:t>
            </a:r>
            <a:r>
              <a:rPr lang="en-US" sz="2000" dirty="0" err="1" smtClean="0">
                <a:latin typeface="+mn-lt"/>
              </a:rPr>
              <a:t>Blefuscu</a:t>
            </a:r>
            <a:r>
              <a:rPr lang="en-US" sz="2000" dirty="0">
                <a:latin typeface="+mn-lt"/>
              </a:rPr>
              <a:t>.</a:t>
            </a:r>
          </a:p>
          <a:p>
            <a:endParaRPr lang="en-US" sz="2000" dirty="0" smtClean="0">
              <a:latin typeface="+mj-lt"/>
            </a:endParaRPr>
          </a:p>
          <a:p>
            <a:pPr marL="342900" lvl="0" indent="-342900">
              <a:buSzPts val="1400"/>
            </a:pPr>
            <a:endParaRPr lang="en-US" sz="2000" dirty="0">
              <a:latin typeface="Calibri"/>
              <a:ea typeface="Calibri"/>
              <a:cs typeface="Calibri"/>
              <a:sym typeface="Calibri"/>
            </a:endParaRPr>
          </a:p>
        </p:txBody>
      </p:sp>
    </p:spTree>
    <p:extLst>
      <p:ext uri="{BB962C8B-B14F-4D97-AF65-F5344CB8AC3E}">
        <p14:creationId xmlns:p14="http://schemas.microsoft.com/office/powerpoint/2010/main" xmlns="" val="1210007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5"/>
                                        </p:tgtEl>
                                        <p:attrNameLst>
                                          <p:attrName>style.visibility</p:attrName>
                                        </p:attrNameLst>
                                      </p:cBhvr>
                                      <p:to>
                                        <p:strVal val="visible"/>
                                      </p:to>
                                    </p:set>
                                    <p:anim calcmode="lin" valueType="num">
                                      <p:cBhvr additive="base">
                                        <p:cTn id="7" dur="1000" fill="hold"/>
                                        <p:tgtEl>
                                          <p:spTgt spid="85"/>
                                        </p:tgtEl>
                                        <p:attrNameLst>
                                          <p:attrName>ppt_x</p:attrName>
                                        </p:attrNameLst>
                                      </p:cBhvr>
                                      <p:tavLst>
                                        <p:tav tm="0">
                                          <p:val>
                                            <p:strVal val="1+#ppt_w/2"/>
                                          </p:val>
                                        </p:tav>
                                        <p:tav tm="100000">
                                          <p:val>
                                            <p:strVal val="#ppt_x"/>
                                          </p:val>
                                        </p:tav>
                                      </p:tavLst>
                                    </p:anim>
                                    <p:anim calcmode="lin" valueType="num">
                                      <p:cBhvr additive="base">
                                        <p:cTn id="8" dur="1000" fill="hold"/>
                                        <p:tgtEl>
                                          <p:spTgt spid="8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1000" fill="hold"/>
                                        <p:tgtEl>
                                          <p:spTgt spid="9"/>
                                        </p:tgtEl>
                                        <p:attrNameLst>
                                          <p:attrName>ppt_x</p:attrName>
                                        </p:attrNameLst>
                                      </p:cBhvr>
                                      <p:tavLst>
                                        <p:tav tm="0">
                                          <p:val>
                                            <p:strVal val="0-#ppt_w/2"/>
                                          </p:val>
                                        </p:tav>
                                        <p:tav tm="100000">
                                          <p:val>
                                            <p:strVal val="#ppt_x"/>
                                          </p:val>
                                        </p:tav>
                                      </p:tavLst>
                                    </p:anim>
                                    <p:anim calcmode="lin" valueType="num">
                                      <p:cBhvr additive="base">
                                        <p:cTn id="14" dur="10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1000" fill="hold"/>
                                        <p:tgtEl>
                                          <p:spTgt spid="5"/>
                                        </p:tgtEl>
                                        <p:attrNameLst>
                                          <p:attrName>ppt_x</p:attrName>
                                        </p:attrNameLst>
                                      </p:cBhvr>
                                      <p:tavLst>
                                        <p:tav tm="0">
                                          <p:val>
                                            <p:strVal val="0-#ppt_w/2"/>
                                          </p:val>
                                        </p:tav>
                                        <p:tav tm="100000">
                                          <p:val>
                                            <p:strVal val="#ppt_x"/>
                                          </p:val>
                                        </p:tav>
                                      </p:tavLst>
                                    </p:anim>
                                    <p:anim calcmode="lin" valueType="num">
                                      <p:cBhvr additive="base">
                                        <p:cTn id="20" dur="10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p:bldP spid="5"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2097154" name="Google Shape;62;p2"/>
          <p:cNvPicPr preferRelativeResize="0">
            <a:picLocks/>
          </p:cNvPicPr>
          <p:nvPr/>
        </p:nvPicPr>
        <p:blipFill rotWithShape="1">
          <a:blip r:embed="rId3">
            <a:alphaModFix/>
          </a:blip>
          <a:srcRect/>
          <a:stretch>
            <a:fillRect/>
          </a:stretch>
        </p:blipFill>
        <p:spPr>
          <a:xfrm>
            <a:off x="7787575" y="4378875"/>
            <a:ext cx="1232526" cy="611875"/>
          </a:xfrm>
          <a:prstGeom prst="rect">
            <a:avLst/>
          </a:prstGeom>
          <a:noFill/>
          <a:ln>
            <a:noFill/>
          </a:ln>
        </p:spPr>
      </p:pic>
      <p:sp>
        <p:nvSpPr>
          <p:cNvPr id="1048589"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a:t>
            </a:r>
            <a:r>
              <a:rPr lang="en" sz="2200" b="1" i="0" u="none" strike="noStrike" cap="none" dirty="0" smtClean="0">
                <a:solidFill>
                  <a:srgbClr val="FF0000"/>
                </a:solidFill>
                <a:latin typeface="Arial"/>
                <a:ea typeface="Arial"/>
                <a:cs typeface="Arial"/>
                <a:sym typeface="Arial"/>
              </a:rPr>
              <a:t>OUTCOME :</a:t>
            </a:r>
          </a:p>
          <a:p>
            <a:pPr marL="0" marR="0" lvl="0" indent="0" algn="l" rtl="0">
              <a:lnSpc>
                <a:spcPct val="100000"/>
              </a:lnSpc>
              <a:spcBef>
                <a:spcPts val="0"/>
              </a:spcBef>
              <a:spcAft>
                <a:spcPts val="0"/>
              </a:spcAft>
              <a:buClr>
                <a:srgbClr val="000000"/>
              </a:buClr>
              <a:buSzPts val="2200"/>
              <a:buFont typeface="Arial"/>
              <a:buNone/>
            </a:pPr>
            <a:endParaRPr lang="en" sz="2200" b="1" dirty="0" smtClean="0">
              <a:solidFill>
                <a:srgbClr val="FF0000"/>
              </a:solidFill>
            </a:endParaRPr>
          </a:p>
          <a:p>
            <a:pPr marL="0" marR="0" lvl="0" indent="0" algn="l" rtl="0">
              <a:lnSpc>
                <a:spcPct val="100000"/>
              </a:lnSpc>
              <a:spcBef>
                <a:spcPts val="0"/>
              </a:spcBef>
              <a:spcAft>
                <a:spcPts val="0"/>
              </a:spcAft>
              <a:buClr>
                <a:srgbClr val="000000"/>
              </a:buClr>
              <a:buSzPts val="2200"/>
              <a:buFont typeface="Arial"/>
              <a:buNone/>
            </a:pPr>
            <a:endParaRPr lang="en" sz="2200" b="1" i="0" u="none" strike="noStrike" cap="none" dirty="0" smtClean="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200"/>
              <a:buFont typeface="Arial"/>
              <a:buNone/>
            </a:pPr>
            <a:r>
              <a:rPr lang="en" sz="2200" dirty="0" smtClean="0">
                <a:solidFill>
                  <a:schemeClr val="tx1"/>
                </a:solidFill>
                <a:latin typeface="Calibri" pitchFamily="34" charset="0"/>
              </a:rPr>
              <a:t>               </a:t>
            </a:r>
            <a:endParaRPr sz="2200" i="0" u="none" strike="noStrike" cap="none" dirty="0">
              <a:solidFill>
                <a:schemeClr val="tx1"/>
              </a:solidFill>
              <a:latin typeface="Calibri" pitchFamily="34" charset="0"/>
              <a:sym typeface="Arial"/>
            </a:endParaRPr>
          </a:p>
        </p:txBody>
      </p:sp>
      <p:sp>
        <p:nvSpPr>
          <p:cNvPr id="4" name="Rectangle 3"/>
          <p:cNvSpPr/>
          <p:nvPr/>
        </p:nvSpPr>
        <p:spPr>
          <a:xfrm>
            <a:off x="265618" y="905605"/>
            <a:ext cx="8514488" cy="400110"/>
          </a:xfrm>
          <a:prstGeom prst="rect">
            <a:avLst/>
          </a:prstGeom>
        </p:spPr>
        <p:txBody>
          <a:bodyPr wrap="square">
            <a:spAutoFit/>
          </a:bodyPr>
          <a:lstStyle/>
          <a:p>
            <a:pPr lvl="0"/>
            <a:r>
              <a:rPr lang="en" sz="2000" dirty="0" smtClean="0">
                <a:latin typeface="Calibri"/>
                <a:ea typeface="Calibri"/>
                <a:cs typeface="Calibri"/>
                <a:sym typeface="Calibri"/>
              </a:rPr>
              <a:t>The students recapitulate and learns to answer the questions</a:t>
            </a:r>
            <a:r>
              <a:rPr lang="en-US" sz="2000" dirty="0" smtClean="0">
                <a:latin typeface="Calibri" pitchFamily="34" charset="0"/>
                <a:cs typeface="Calibri" pitchFamily="34" charset="0"/>
              </a:rPr>
              <a:t> .</a:t>
            </a:r>
            <a:endParaRPr lang="en-US" sz="2000" dirty="0" smtClean="0">
              <a:solidFill>
                <a:schemeClr val="tx1"/>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4858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ircle(in)">
                                      <p:cBhvr>
                                        <p:cTn id="11"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89" grpId="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2097160" name="Google Shape;97;p7"/>
          <p:cNvPicPr preferRelativeResize="0">
            <a:picLocks/>
          </p:cNvPicPr>
          <p:nvPr/>
        </p:nvPicPr>
        <p:blipFill rotWithShape="1">
          <a:blip r:embed="rId3">
            <a:alphaModFix/>
          </a:blip>
          <a:srcRect/>
          <a:stretch>
            <a:fillRect/>
          </a:stretch>
        </p:blipFill>
        <p:spPr>
          <a:xfrm>
            <a:off x="7787575" y="4378875"/>
            <a:ext cx="1232526" cy="611875"/>
          </a:xfrm>
          <a:prstGeom prst="rect">
            <a:avLst/>
          </a:prstGeom>
          <a:noFill/>
          <a:ln>
            <a:noFill/>
          </a:ln>
        </p:spPr>
      </p:pic>
      <p:sp>
        <p:nvSpPr>
          <p:cNvPr id="1048606" name="Google Shape;98;p7"/>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686</TotalTime>
  <Words>299</Words>
  <Application>Microsoft Office PowerPoint</Application>
  <PresentationFormat>On-screen Show (16:9)</PresentationFormat>
  <Paragraphs>68</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Slide 2</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Redmi 8A Dual</dc:creator>
  <cp:lastModifiedBy>MADHUSMITA GIRI</cp:lastModifiedBy>
  <cp:revision>75</cp:revision>
  <dcterms:created xsi:type="dcterms:W3CDTF">2021-05-04T14:37:20Z</dcterms:created>
  <dcterms:modified xsi:type="dcterms:W3CDTF">2021-09-14T07:27:47Z</dcterms:modified>
</cp:coreProperties>
</file>