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/cJpMdsmywP7uP4YwHtk814fS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65469" y="0"/>
            <a:ext cx="2369343" cy="1410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862197"/>
            <a:ext cx="12192000" cy="814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 descr="maxresdefault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42876" y="1564116"/>
            <a:ext cx="5089922" cy="4188764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5304235" y="2941385"/>
            <a:ext cx="6744889" cy="3916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CLASS: III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  :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SESSION NO :21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: (HINDI)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NAME&amp;NO–पाठ-१०(आगे बढ़ना सीखो)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–TOPIC-विशलेषण,शब्दार्थ,रोचक बातें </a:t>
            </a:r>
            <a:endParaRPr sz="2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37" y="1"/>
            <a:ext cx="12049125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2853035" y="636865"/>
            <a:ext cx="5505152" cy="584775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☺☺सीखने का उद्देश्य☺☺</a:t>
            </a:r>
            <a:endParaRPr sz="3200" b="1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2714625" y="1609032"/>
            <a:ext cx="8143875" cy="1938992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बच्चों में पठन कौशल के साथ साथ नए शब्दों की जानकारी का अधिक से अधिक विकास हो पाना।</a:t>
            </a:r>
            <a:endParaRPr sz="4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50240" y="161298"/>
            <a:ext cx="2446735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226" y="-303610"/>
            <a:ext cx="11995547" cy="7465219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3"/>
          <p:cNvSpPr txBox="1"/>
          <p:nvPr/>
        </p:nvSpPr>
        <p:spPr>
          <a:xfrm>
            <a:off x="-528342" y="0"/>
            <a:ext cx="674935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पाठ- दस आगे बढ़ना सीखो</a:t>
            </a:r>
            <a:endParaRPr sz="3600" b="1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50240" y="161298"/>
            <a:ext cx="2446735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/>
          <p:nvPr/>
        </p:nvSpPr>
        <p:spPr>
          <a:xfrm>
            <a:off x="1686221" y="410765"/>
            <a:ext cx="674935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पाठ- दस आगे बढ़ना सीखो</a:t>
            </a:r>
            <a:endParaRPr sz="3600" b="1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 txBox="1"/>
          <p:nvPr/>
        </p:nvSpPr>
        <p:spPr>
          <a:xfrm>
            <a:off x="3313063" y="3105834"/>
            <a:ext cx="674935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कविता का विश्लेषण</a:t>
            </a:r>
            <a:endParaRPr sz="3600" b="1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9" name="Google Shape;10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50240" y="161298"/>
            <a:ext cx="2446735" cy="1214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446609"/>
            <a:ext cx="4978451" cy="5161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435578" y="1436995"/>
            <a:ext cx="3371850" cy="5161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/>
          <p:nvPr/>
        </p:nvSpPr>
        <p:spPr>
          <a:xfrm>
            <a:off x="154036" y="695059"/>
            <a:ext cx="11633896" cy="600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💐पाठ दस की मुख्य रोचक बातें💐</a:t>
            </a: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😊जीवन में छोटी-छोटी बातों से भी बहुत कुछ सीखा जा सकता है।</a:t>
            </a: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😊जीवन की सच्ची खुशी तो सबके साथ प्रेम प्यार से रहने में आती है।</a:t>
            </a: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😊सच्ची मेहनत, कोशिश,लोगों का आशीर्वाद ही सफलता की पहली सीढ़ी होती है।</a:t>
            </a: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😊हमेशा अपने काम के प्रति ईमानदार,सच का साथ देने वाला साहसी इंसान ही सही मायने में जीवन में आगे बढ़ता है।</a:t>
            </a: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50240" y="161298"/>
            <a:ext cx="2446735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 txBox="1"/>
          <p:nvPr/>
        </p:nvSpPr>
        <p:spPr>
          <a:xfrm>
            <a:off x="168176" y="151179"/>
            <a:ext cx="5927700" cy="6557100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rgbClr val="AC5B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☺नए शब्दों के अर्थ☺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श्रम - मेहनत करना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२. पथ-राह या रास्ता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३.   बाधाएँ-  रुकावटें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४.   घबराएँ- ड़र जाना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५.  योग्य- लायक बनना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६.   सनो- उसी रंग में रंग जाना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७.   अरि-शत्रु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6"/>
          <p:cNvSpPr txBox="1"/>
          <p:nvPr/>
        </p:nvSpPr>
        <p:spPr>
          <a:xfrm>
            <a:off x="6540995" y="1874727"/>
            <a:ext cx="5459016" cy="3108543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rgbClr val="AC5B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८. डटकर-दृढ़तापूर्वक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९. निर्भीकता-निडरता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१०.एकता-हमेशा एक होकर रहना।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50240" y="161298"/>
            <a:ext cx="2446735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 txBox="1"/>
          <p:nvPr/>
        </p:nvSpPr>
        <p:spPr>
          <a:xfrm>
            <a:off x="369094" y="1976318"/>
            <a:ext cx="11822906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6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गृह कार्य</a:t>
            </a:r>
            <a:endParaRPr sz="6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6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आगे बढना सीखो कविता का पठन अभ्यास करें</a:t>
            </a:r>
            <a:endParaRPr sz="6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50240" y="161298"/>
            <a:ext cx="2446735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60705" y="5643563"/>
            <a:ext cx="2446735" cy="1214437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8"/>
          <p:cNvSpPr txBox="1"/>
          <p:nvPr/>
        </p:nvSpPr>
        <p:spPr>
          <a:xfrm>
            <a:off x="209847" y="190381"/>
            <a:ext cx="609897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अध्ययन के परिणाम</a:t>
            </a:r>
            <a:endParaRPr sz="36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8"/>
          <p:cNvSpPr txBox="1"/>
          <p:nvPr/>
        </p:nvSpPr>
        <p:spPr>
          <a:xfrm>
            <a:off x="561975" y="2496919"/>
            <a:ext cx="11068049" cy="584775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कहानी पठन के बाद बच्चों मैं नैतिक मूल्यों का विकास हो पाएगा।</a:t>
            </a:r>
            <a:endParaRPr sz="3200" b="1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713" y="1"/>
            <a:ext cx="1190744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8"/>
          <p:cNvSpPr txBox="1"/>
          <p:nvPr/>
        </p:nvSpPr>
        <p:spPr>
          <a:xfrm>
            <a:off x="362247" y="342781"/>
            <a:ext cx="609897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अध्ययन के परिणाम</a:t>
            </a:r>
            <a:endParaRPr sz="36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83289" y="38607"/>
            <a:ext cx="2446735" cy="1214437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8"/>
          <p:cNvSpPr txBox="1"/>
          <p:nvPr/>
        </p:nvSpPr>
        <p:spPr>
          <a:xfrm>
            <a:off x="209846" y="3575181"/>
            <a:ext cx="11420178" cy="1323439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बच्चों में पठन कौशल के साथ साथ नए शब्दों की जानकारी का अधिक से अधिक विकास हो पाया।</a:t>
            </a:r>
            <a:endParaRPr sz="4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 txBox="1"/>
          <p:nvPr/>
        </p:nvSpPr>
        <p:spPr>
          <a:xfrm>
            <a:off x="1084956" y="1887021"/>
            <a:ext cx="9987857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6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THANKING YOU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6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</a:t>
            </a:r>
            <a:r>
              <a:rPr lang="hi-IN" sz="6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hi-IN" sz="6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hi-IN" sz="6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hi-IN" sz="6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GROUP</a:t>
            </a:r>
            <a:endParaRPr sz="60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7" name="Google Shape;14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70552" y="245150"/>
            <a:ext cx="2446735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Widescreen</PresentationFormat>
  <Paragraphs>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asimadas8748@gmail.com</dc:creator>
  <cp:lastModifiedBy>Sobha Nayak</cp:lastModifiedBy>
  <cp:revision>1</cp:revision>
  <dcterms:created xsi:type="dcterms:W3CDTF">2021-12-20T23:45:23Z</dcterms:created>
  <dcterms:modified xsi:type="dcterms:W3CDTF">2021-12-21T16:31:08Z</dcterms:modified>
</cp:coreProperties>
</file>