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comments/comment1.xml" ContentType="application/vnd.openxmlformats-officedocument.presentationml.comments+xml"/>
  <Override PartName="/ppt/slides/slide3.xml" ContentType="application/vnd.openxmlformats-officedocument.presentationml.slide+xml"/>
  <Override PartName="/ppt/notesSlides/notesSlide3.xml" ContentType="application/vnd.openxmlformats-officedocument.presentationml.notesSlide+xml"/>
  <Override PartName="/ppt/comments/comment2.xml" ContentType="application/vnd.openxmlformats-officedocument.presentationml.comments+xml"/>
  <Override PartName="/ppt/slides/slide4.xml" ContentType="application/vnd.openxmlformats-officedocument.presentationml.slide+xml"/>
  <Override PartName="/ppt/notesSlides/notesSlide4.xml" ContentType="application/vnd.openxmlformats-officedocument.presentationml.notesSlide+xml"/>
  <Override PartName="/ppt/comments/comment3.xml" ContentType="application/vnd.openxmlformats-officedocument.presentationml.comments+xml"/>
  <Override PartName="/ppt/slides/slide5.xml" ContentType="application/vnd.openxmlformats-officedocument.presentationml.slide+xml"/>
  <Override PartName="/ppt/notesSlides/notesSlide5.xml" ContentType="application/vnd.openxmlformats-officedocument.presentationml.notesSlide+xml"/>
  <Override PartName="/ppt/comments/comment4.xml" ContentType="application/vnd.openxmlformats-officedocument.presentationml.comments+xml"/>
  <Override PartName="/ppt/slides/slide6.xml" ContentType="application/vnd.openxmlformats-officedocument.presentationml.slide+xml"/>
  <Override PartName="/ppt/notesSlides/notesSlide6.xml" ContentType="application/vnd.openxmlformats-officedocument.presentationml.notesSlide+xml"/>
  <Override PartName="/ppt/comments/comment5.xml" ContentType="application/vnd.openxmlformats-officedocument.presentationml.comments+xml"/>
  <Override PartName="/ppt/slides/slide7.xml" ContentType="application/vnd.openxmlformats-officedocument.presentationml.slide+xml"/>
  <Override PartName="/ppt/notesSlides/notesSlide7.xml" ContentType="application/vnd.openxmlformats-officedocument.presentationml.notesSlide+xml"/>
  <Override PartName="/ppt/comments/comment6.xml" ContentType="application/vnd.openxmlformats-officedocument.presentationml.comments+xml"/>
  <Override PartName="/ppt/slides/slide8.xml" ContentType="application/vnd.openxmlformats-officedocument.presentationml.slide+xml"/>
  <Override PartName="/ppt/notesSlides/notesSlide8.xml" ContentType="application/vnd.openxmlformats-officedocument.presentationml.notesSlide+xml"/>
  <Override PartName="/ppt/comments/comment7.xml" ContentType="application/vnd.openxmlformats-officedocument.presentationml.comments+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comments/comment8.xml" ContentType="application/vnd.openxmlformats-officedocument.presentationml.comments+xml"/>
  <Override PartName="/ppt/slides/slide11.xml" ContentType="application/vnd.openxmlformats-officedocument.presentationml.slide+xml"/>
  <Override PartName="/ppt/notesSlides/notesSlide11.xml" ContentType="application/vnd.openxmlformats-officedocument.presentationml.notes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autoCompressPictures="0" bookmarkIdSeed="2" saveSubsetFonts="1" strictFirstAndLastChars="0">
  <p:sldMasterIdLst>
    <p:sldMasterId id="2147483720" r:id="rId1"/>
  </p:sldMasterIdLst>
  <p:notesMasterIdLst>
    <p:notesMasterId r:id="rId2"/>
  </p:notesMasterIdLst>
  <p:sldIdLst>
    <p:sldId id="389" r:id="rId3"/>
    <p:sldId id="391" r:id="rId4"/>
    <p:sldId id="392" r:id="rId5"/>
    <p:sldId id="393" r:id="rId6"/>
    <p:sldId id="394" r:id="rId7"/>
    <p:sldId id="395" r:id="rId8"/>
    <p:sldId id="396" r:id="rId9"/>
    <p:sldId id="397" r:id="rId10"/>
    <p:sldId id="398" r:id="rId11"/>
    <p:sldId id="400" r:id="rId12"/>
    <p:sldId id="401" r:id="rId13"/>
  </p:sldIdLst>
  <p:sldSz type="screen16x9" cy="5143500" cx="9144000"/>
  <p:notesSz cx="6858000" cy="9144000"/>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defaultTextStyle>
</p:presentation>
</file>

<file path=ppt/commentAuthors.xml><?xml version="1.0" encoding="utf-8"?>
<p:cmAuthorLst xmlns:p="http://schemas.openxmlformats.org/presentationml/2006/main" xmlns:r="http://schemas.openxmlformats.org/officeDocument/2006/relationships" xmlns:a="http://schemas.openxmlformats.org/drawingml/2006/main">
  <p:cmAuthor id="1" name="" initials="" lastIdx="37" clrIdx="0"/>
</p:cmAuthorLst>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lastView="sldThumbnailView">
  <p:normalViewPr>
    <p:restoredLeft sz="15620"/>
    <p:restoredTop sz="94660"/>
  </p:normalViewPr>
  <p:slideViewPr>
    <p:cSldViewPr snapToGrid="0">
      <p:cViewPr>
        <p:scale>
          <a:sx n="95" d="100"/>
          <a:sy n="95" d="100"/>
        </p:scale>
        <p:origin x="-108" y="-7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tableStyles" Target="tableStyle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commentAuthors" Target="commentAuthors.xml"/><Relationship Id="rId18" Type="http://schemas.openxmlformats.org/officeDocument/2006/relationships/theme" Target="theme/theme1.xml"/></Relationships>
</file>

<file path=ppt/comments/comment1.xml><?xml version="1.0" encoding="utf-8"?>
<p:cmLst xmlns:p="http://schemas.openxmlformats.org/presentationml/2006/main" xmlns:r="http://schemas.openxmlformats.org/officeDocument/2006/relationships" xmlns:a="http://schemas.openxmlformats.org/drawingml/2006/main">
  <p:cm authorId="1" dt="2020-06-17T16:35:54.682" idx="3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p="http://schemas.openxmlformats.org/presentationml/2006/main" xmlns:r="http://schemas.openxmlformats.org/officeDocument/2006/relationships" xmlns:a="http://schemas.openxmlformats.org/drawingml/2006/main">
  <p:cm authorId="1" dt="2020-06-17T16:35:54.682" idx="3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p="http://schemas.openxmlformats.org/presentationml/2006/main" xmlns:r="http://schemas.openxmlformats.org/officeDocument/2006/relationships" xmlns:a="http://schemas.openxmlformats.org/drawingml/2006/main">
  <p:cm authorId="1" dt="2020-06-17T16:35:54.682" idx="3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p="http://schemas.openxmlformats.org/presentationml/2006/main" xmlns:r="http://schemas.openxmlformats.org/officeDocument/2006/relationships" xmlns:a="http://schemas.openxmlformats.org/drawingml/2006/main">
  <p:cm authorId="1" dt="2020-06-17T16:35:54.682" idx="3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p="http://schemas.openxmlformats.org/presentationml/2006/main" xmlns:r="http://schemas.openxmlformats.org/officeDocument/2006/relationships" xmlns:a="http://schemas.openxmlformats.org/drawingml/2006/main">
  <p:cm authorId="1" dt="2020-06-17T16:35:54.682" idx="3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p="http://schemas.openxmlformats.org/presentationml/2006/main" xmlns:r="http://schemas.openxmlformats.org/officeDocument/2006/relationships" xmlns:a="http://schemas.openxmlformats.org/drawingml/2006/main">
  <p:cm authorId="1" dt="2020-06-17T16:35:54.682" idx="3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p="http://schemas.openxmlformats.org/presentationml/2006/main" xmlns:r="http://schemas.openxmlformats.org/officeDocument/2006/relationships" xmlns:a="http://schemas.openxmlformats.org/drawingml/2006/main">
  <p:cm authorId="1" dt="2020-06-17T16:35:54.682" idx="3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p="http://schemas.openxmlformats.org/presentationml/2006/main" xmlns:r="http://schemas.openxmlformats.org/officeDocument/2006/relationships" xmlns:a="http://schemas.openxmlformats.org/drawingml/2006/main">
  <p:cm authorId="1" dt="2020-06-17T16:35:54.682" idx="1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73" name="Shape 2"/>
        <p:cNvGrpSpPr/>
        <p:nvPr/>
      </p:nvGrpSpPr>
      <p:grpSpPr>
        <a:xfrm>
          <a:off x="0" y="0"/>
          <a:ext cx="0" cy="0"/>
          <a:chOff x="0" y="0"/>
          <a:chExt cx="0" cy="0"/>
        </a:xfrm>
      </p:grpSpPr>
      <p:sp>
        <p:nvSpPr>
          <p:cNvPr id="1048674" name="Google Shape;3;n"/>
          <p:cNvSpPr>
            <a:spLocks noChangeAspect="1" noRot="1" noGrp="1"/>
          </p:cNvSpPr>
          <p:nvPr>
            <p:ph type="sldImg" idx="2"/>
          </p:nvPr>
        </p:nvSpPr>
        <p:spPr>
          <a:xfrm>
            <a:off x="381300" y="685800"/>
            <a:ext cx="6096075"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75" name="Google Shape;4;n"/>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lstStyle>
            <a:lvl1pPr algn="l" indent="-298450" lvl="0" marL="457200" marR="0" rtl="0">
              <a:lnSpc>
                <a:spcPct val="100000"/>
              </a:lnSpc>
              <a:spcBef>
                <a:spcPts val="0"/>
              </a:spcBef>
              <a:spcAft>
                <a:spcPts val="0"/>
              </a:spcAft>
              <a:buClr>
                <a:srgbClr val="000000"/>
              </a:buClr>
              <a:buSzPts val="1100"/>
              <a:buFont typeface="Arial"/>
              <a:buChar char="●"/>
              <a:defRPr b="0" cap="none" sz="1100" i="0" strike="noStrike" u="none">
                <a:solidFill>
                  <a:srgbClr val="000000"/>
                </a:solidFill>
                <a:latin typeface="Arial"/>
                <a:ea typeface="Arial"/>
                <a:cs typeface="Arial"/>
                <a:sym typeface="Arial"/>
              </a:defRPr>
            </a:lvl1pPr>
            <a:lvl2pPr algn="l" indent="-298450" lvl="1" marL="914400" marR="0" rtl="0">
              <a:lnSpc>
                <a:spcPct val="100000"/>
              </a:lnSpc>
              <a:spcBef>
                <a:spcPts val="0"/>
              </a:spcBef>
              <a:spcAft>
                <a:spcPts val="0"/>
              </a:spcAft>
              <a:buClr>
                <a:srgbClr val="000000"/>
              </a:buClr>
              <a:buSzPts val="1100"/>
              <a:buFont typeface="Arial"/>
              <a:buChar char="○"/>
              <a:defRPr b="0" cap="none" sz="1100" i="0" strike="noStrike" u="none">
                <a:solidFill>
                  <a:srgbClr val="000000"/>
                </a:solidFill>
                <a:latin typeface="Arial"/>
                <a:ea typeface="Arial"/>
                <a:cs typeface="Arial"/>
                <a:sym typeface="Arial"/>
              </a:defRPr>
            </a:lvl2pPr>
            <a:lvl3pPr algn="l" indent="-298450" lvl="2" marL="1371600" marR="0" rtl="0">
              <a:lnSpc>
                <a:spcPct val="100000"/>
              </a:lnSpc>
              <a:spcBef>
                <a:spcPts val="0"/>
              </a:spcBef>
              <a:spcAft>
                <a:spcPts val="0"/>
              </a:spcAft>
              <a:buClr>
                <a:srgbClr val="000000"/>
              </a:buClr>
              <a:buSzPts val="1100"/>
              <a:buFont typeface="Arial"/>
              <a:buChar char="■"/>
              <a:defRPr b="0" cap="none" sz="1100" i="0" strike="noStrike" u="none">
                <a:solidFill>
                  <a:srgbClr val="000000"/>
                </a:solidFill>
                <a:latin typeface="Arial"/>
                <a:ea typeface="Arial"/>
                <a:cs typeface="Arial"/>
                <a:sym typeface="Arial"/>
              </a:defRPr>
            </a:lvl3pPr>
            <a:lvl4pPr algn="l" indent="-298450" lvl="3" marL="1828800" marR="0" rtl="0">
              <a:lnSpc>
                <a:spcPct val="100000"/>
              </a:lnSpc>
              <a:spcBef>
                <a:spcPts val="0"/>
              </a:spcBef>
              <a:spcAft>
                <a:spcPts val="0"/>
              </a:spcAft>
              <a:buClr>
                <a:srgbClr val="000000"/>
              </a:buClr>
              <a:buSzPts val="1100"/>
              <a:buFont typeface="Arial"/>
              <a:buChar char="●"/>
              <a:defRPr b="0" cap="none" sz="1100" i="0" strike="noStrike" u="none">
                <a:solidFill>
                  <a:srgbClr val="000000"/>
                </a:solidFill>
                <a:latin typeface="Arial"/>
                <a:ea typeface="Arial"/>
                <a:cs typeface="Arial"/>
                <a:sym typeface="Arial"/>
              </a:defRPr>
            </a:lvl4pPr>
            <a:lvl5pPr algn="l" indent="-298450" lvl="4" marL="2286000" marR="0" rtl="0">
              <a:lnSpc>
                <a:spcPct val="100000"/>
              </a:lnSpc>
              <a:spcBef>
                <a:spcPts val="0"/>
              </a:spcBef>
              <a:spcAft>
                <a:spcPts val="0"/>
              </a:spcAft>
              <a:buClr>
                <a:srgbClr val="000000"/>
              </a:buClr>
              <a:buSzPts val="1100"/>
              <a:buFont typeface="Arial"/>
              <a:buChar char="○"/>
              <a:defRPr b="0" cap="none" sz="1100" i="0" strike="noStrike" u="none">
                <a:solidFill>
                  <a:srgbClr val="000000"/>
                </a:solidFill>
                <a:latin typeface="Arial"/>
                <a:ea typeface="Arial"/>
                <a:cs typeface="Arial"/>
                <a:sym typeface="Arial"/>
              </a:defRPr>
            </a:lvl5pPr>
            <a:lvl6pPr algn="l" indent="-298450" lvl="5" marL="2743200" marR="0" rtl="0">
              <a:lnSpc>
                <a:spcPct val="100000"/>
              </a:lnSpc>
              <a:spcBef>
                <a:spcPts val="0"/>
              </a:spcBef>
              <a:spcAft>
                <a:spcPts val="0"/>
              </a:spcAft>
              <a:buClr>
                <a:srgbClr val="000000"/>
              </a:buClr>
              <a:buSzPts val="1100"/>
              <a:buFont typeface="Arial"/>
              <a:buChar char="■"/>
              <a:defRPr b="0" cap="none" sz="1100" i="0" strike="noStrike" u="none">
                <a:solidFill>
                  <a:srgbClr val="000000"/>
                </a:solidFill>
                <a:latin typeface="Arial"/>
                <a:ea typeface="Arial"/>
                <a:cs typeface="Arial"/>
                <a:sym typeface="Arial"/>
              </a:defRPr>
            </a:lvl6pPr>
            <a:lvl7pPr algn="l" indent="-298450" lvl="6" marL="3200400" marR="0" rtl="0">
              <a:lnSpc>
                <a:spcPct val="100000"/>
              </a:lnSpc>
              <a:spcBef>
                <a:spcPts val="0"/>
              </a:spcBef>
              <a:spcAft>
                <a:spcPts val="0"/>
              </a:spcAft>
              <a:buClr>
                <a:srgbClr val="000000"/>
              </a:buClr>
              <a:buSzPts val="1100"/>
              <a:buFont typeface="Arial"/>
              <a:buChar char="●"/>
              <a:defRPr b="0" cap="none" sz="1100" i="0" strike="noStrike" u="none">
                <a:solidFill>
                  <a:srgbClr val="000000"/>
                </a:solidFill>
                <a:latin typeface="Arial"/>
                <a:ea typeface="Arial"/>
                <a:cs typeface="Arial"/>
                <a:sym typeface="Arial"/>
              </a:defRPr>
            </a:lvl7pPr>
            <a:lvl8pPr algn="l" indent="-298450" lvl="7" marL="3657600" marR="0" rtl="0">
              <a:lnSpc>
                <a:spcPct val="100000"/>
              </a:lnSpc>
              <a:spcBef>
                <a:spcPts val="0"/>
              </a:spcBef>
              <a:spcAft>
                <a:spcPts val="0"/>
              </a:spcAft>
              <a:buClr>
                <a:srgbClr val="000000"/>
              </a:buClr>
              <a:buSzPts val="1100"/>
              <a:buFont typeface="Arial"/>
              <a:buChar char="○"/>
              <a:defRPr b="0" cap="none" sz="1100" i="0" strike="noStrike" u="none">
                <a:solidFill>
                  <a:srgbClr val="000000"/>
                </a:solidFill>
                <a:latin typeface="Arial"/>
                <a:ea typeface="Arial"/>
                <a:cs typeface="Arial"/>
                <a:sym typeface="Arial"/>
              </a:defRPr>
            </a:lvl8pPr>
            <a:lvl9pPr algn="l" indent="-298450" lvl="8" marL="4114800" marR="0" rtl="0">
              <a:lnSpc>
                <a:spcPct val="100000"/>
              </a:lnSpc>
              <a:spcBef>
                <a:spcPts val="0"/>
              </a:spcBef>
              <a:spcAft>
                <a:spcPts val="0"/>
              </a:spcAft>
              <a:buClr>
                <a:srgbClr val="000000"/>
              </a:buClr>
              <a:buSzPts val="1100"/>
              <a:buFont typeface="Arial"/>
              <a:buChar char="■"/>
              <a:defRPr b="0" cap="none" sz="1100" i="0" strike="noStrike" u="non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hlink="hlink" folHlink="folHlink"/>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27" name="Shape 50"/>
        <p:cNvGrpSpPr/>
        <p:nvPr/>
      </p:nvGrpSpPr>
      <p:grpSpPr>
        <a:xfrm>
          <a:off x="0" y="0"/>
          <a:ext cx="0" cy="0"/>
          <a:chOff x="0" y="0"/>
          <a:chExt cx="0" cy="0"/>
        </a:xfrm>
      </p:grpSpPr>
      <p:sp>
        <p:nvSpPr>
          <p:cNvPr id="1048584" name="Google Shape;51;p1: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585" name="Google Shape;52;p1: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60" name="Shape 86"/>
        <p:cNvGrpSpPr/>
        <p:nvPr/>
      </p:nvGrpSpPr>
      <p:grpSpPr>
        <a:xfrm>
          <a:off x="0" y="0"/>
          <a:ext cx="0" cy="0"/>
          <a:chOff x="0" y="0"/>
          <a:chExt cx="0" cy="0"/>
        </a:xfrm>
      </p:grpSpPr>
      <p:sp>
        <p:nvSpPr>
          <p:cNvPr id="1048645" name="Google Shape;87;p6: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46" name="Google Shape;88;p6: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63" name="Shape 93"/>
        <p:cNvGrpSpPr/>
        <p:nvPr/>
      </p:nvGrpSpPr>
      <p:grpSpPr>
        <a:xfrm>
          <a:off x="0" y="0"/>
          <a:ext cx="0" cy="0"/>
          <a:chOff x="0" y="0"/>
          <a:chExt cx="0" cy="0"/>
        </a:xfrm>
      </p:grpSpPr>
      <p:sp>
        <p:nvSpPr>
          <p:cNvPr id="1048648" name="Google Shape;94;p7: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49" name="Google Shape;95;p7: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36" name="Shape 58"/>
        <p:cNvGrpSpPr/>
        <p:nvPr/>
      </p:nvGrpSpPr>
      <p:grpSpPr>
        <a:xfrm>
          <a:off x="0" y="0"/>
          <a:ext cx="0" cy="0"/>
          <a:chOff x="0" y="0"/>
          <a:chExt cx="0" cy="0"/>
        </a:xfrm>
      </p:grpSpPr>
      <p:sp>
        <p:nvSpPr>
          <p:cNvPr id="1048595" name="Google Shape;59;p2: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596" name="Google Shape;60;p2: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39" name="Shape 58"/>
        <p:cNvGrpSpPr/>
        <p:nvPr/>
      </p:nvGrpSpPr>
      <p:grpSpPr>
        <a:xfrm>
          <a:off x="0" y="0"/>
          <a:ext cx="0" cy="0"/>
          <a:chOff x="0" y="0"/>
          <a:chExt cx="0" cy="0"/>
        </a:xfrm>
      </p:grpSpPr>
      <p:sp>
        <p:nvSpPr>
          <p:cNvPr id="1048601" name="Google Shape;59;p2: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0;p2: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42" name="Shape 58"/>
        <p:cNvGrpSpPr/>
        <p:nvPr/>
      </p:nvGrpSpPr>
      <p:grpSpPr>
        <a:xfrm>
          <a:off x="0" y="0"/>
          <a:ext cx="0" cy="0"/>
          <a:chOff x="0" y="0"/>
          <a:chExt cx="0" cy="0"/>
        </a:xfrm>
      </p:grpSpPr>
      <p:sp>
        <p:nvSpPr>
          <p:cNvPr id="1048607" name="Google Shape;59;p2: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8" name="Google Shape;60;p2: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8"/>
        <p:cNvGrpSpPr/>
        <p:nvPr/>
      </p:nvGrpSpPr>
      <p:grpSpPr>
        <a:xfrm>
          <a:off x="0" y="0"/>
          <a:ext cx="0" cy="0"/>
          <a:chOff x="0" y="0"/>
          <a:chExt cx="0" cy="0"/>
        </a:xfrm>
      </p:grpSpPr>
      <p:sp>
        <p:nvSpPr>
          <p:cNvPr id="1048613" name="Google Shape;59;p2: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14" name="Google Shape;60;p2: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48" name="Shape 86"/>
        <p:cNvGrpSpPr/>
        <p:nvPr/>
      </p:nvGrpSpPr>
      <p:grpSpPr>
        <a:xfrm>
          <a:off x="0" y="0"/>
          <a:ext cx="0" cy="0"/>
          <a:chOff x="0" y="0"/>
          <a:chExt cx="0" cy="0"/>
        </a:xfrm>
      </p:grpSpPr>
      <p:sp>
        <p:nvSpPr>
          <p:cNvPr id="1048622" name="Google Shape;87;p6: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23" name="Google Shape;88;p6: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51" name="Shape 86"/>
        <p:cNvGrpSpPr/>
        <p:nvPr/>
      </p:nvGrpSpPr>
      <p:grpSpPr>
        <a:xfrm>
          <a:off x="0" y="0"/>
          <a:ext cx="0" cy="0"/>
          <a:chOff x="0" y="0"/>
          <a:chExt cx="0" cy="0"/>
        </a:xfrm>
      </p:grpSpPr>
      <p:sp>
        <p:nvSpPr>
          <p:cNvPr id="1048630" name="Google Shape;87;p6: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31" name="Google Shape;88;p6: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54" name="Shape 86"/>
        <p:cNvGrpSpPr/>
        <p:nvPr/>
      </p:nvGrpSpPr>
      <p:grpSpPr>
        <a:xfrm>
          <a:off x="0" y="0"/>
          <a:ext cx="0" cy="0"/>
          <a:chOff x="0" y="0"/>
          <a:chExt cx="0" cy="0"/>
        </a:xfrm>
      </p:grpSpPr>
      <p:sp>
        <p:nvSpPr>
          <p:cNvPr id="1048637" name="Google Shape;87;p6: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38" name="Google Shape;88;p6: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57" name="Shape 79"/>
        <p:cNvGrpSpPr/>
        <p:nvPr/>
      </p:nvGrpSpPr>
      <p:grpSpPr>
        <a:xfrm>
          <a:off x="0" y="0"/>
          <a:ext cx="0" cy="0"/>
          <a:chOff x="0" y="0"/>
          <a:chExt cx="0" cy="0"/>
        </a:xfrm>
      </p:grpSpPr>
      <p:sp>
        <p:nvSpPr>
          <p:cNvPr id="1048641" name="Google Shape;80;p5: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42" name="Google Shape;81;p5:notes"/>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p>
            <a:pPr algn="l" indent="0" lvl="0" marL="0"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24" name="Shape 9"/>
        <p:cNvGrpSpPr/>
        <p:nvPr/>
      </p:nvGrpSpPr>
      <p:grpSpPr>
        <a:xfrm>
          <a:off x="0" y="0"/>
          <a:ext cx="0" cy="0"/>
          <a:chOff x="0" y="0"/>
          <a:chExt cx="0" cy="0"/>
        </a:xfrm>
      </p:grpSpPr>
      <p:sp>
        <p:nvSpPr>
          <p:cNvPr id="1048579" name="Google Shape;10;p9"/>
          <p:cNvSpPr txBox="1">
            <a:spLocks noGrp="1"/>
          </p:cNvSpPr>
          <p:nvPr>
            <p:ph type="ctrTitle"/>
          </p:nvPr>
        </p:nvSpPr>
        <p:spPr>
          <a:xfrm>
            <a:off x="311708" y="744575"/>
            <a:ext cx="8520600" cy="2052600"/>
          </a:xfrm>
          <a:prstGeom prst="rect"/>
          <a:noFill/>
          <a:ln>
            <a:noFill/>
          </a:ln>
        </p:spPr>
        <p:txBody>
          <a:bodyPr anchor="b" anchorCtr="0" bIns="91425" lIns="91425" rIns="91425" spcFirstLastPara="1" tIns="91425" wrap="square">
            <a:noAutofit/>
          </a:bodyPr>
          <a:lstStyle>
            <a:lvl1pPr algn="ctr" lvl="0">
              <a:lnSpc>
                <a:spcPct val="100000"/>
              </a:lnSpc>
              <a:spcBef>
                <a:spcPts val="0"/>
              </a:spcBef>
              <a:spcAft>
                <a:spcPts val="0"/>
              </a:spcAft>
              <a:buSzPts val="5200"/>
              <a:buNone/>
              <a:defRPr sz="5200"/>
            </a:lvl1pPr>
            <a:lvl2pPr algn="ctr" lvl="1">
              <a:lnSpc>
                <a:spcPct val="100000"/>
              </a:lnSpc>
              <a:spcBef>
                <a:spcPts val="0"/>
              </a:spcBef>
              <a:spcAft>
                <a:spcPts val="0"/>
              </a:spcAft>
              <a:buSzPts val="5200"/>
              <a:buNone/>
              <a:defRPr sz="5200"/>
            </a:lvl2pPr>
            <a:lvl3pPr algn="ctr" lvl="2">
              <a:lnSpc>
                <a:spcPct val="100000"/>
              </a:lnSpc>
              <a:spcBef>
                <a:spcPts val="0"/>
              </a:spcBef>
              <a:spcAft>
                <a:spcPts val="0"/>
              </a:spcAft>
              <a:buSzPts val="5200"/>
              <a:buNone/>
              <a:defRPr sz="5200"/>
            </a:lvl3pPr>
            <a:lvl4pPr algn="ctr" lvl="3">
              <a:lnSpc>
                <a:spcPct val="100000"/>
              </a:lnSpc>
              <a:spcBef>
                <a:spcPts val="0"/>
              </a:spcBef>
              <a:spcAft>
                <a:spcPts val="0"/>
              </a:spcAft>
              <a:buSzPts val="5200"/>
              <a:buNone/>
              <a:defRPr sz="5200"/>
            </a:lvl4pPr>
            <a:lvl5pPr algn="ctr" lvl="4">
              <a:lnSpc>
                <a:spcPct val="100000"/>
              </a:lnSpc>
              <a:spcBef>
                <a:spcPts val="0"/>
              </a:spcBef>
              <a:spcAft>
                <a:spcPts val="0"/>
              </a:spcAft>
              <a:buSzPts val="5200"/>
              <a:buNone/>
              <a:defRPr sz="5200"/>
            </a:lvl5pPr>
            <a:lvl6pPr algn="ctr" lvl="5">
              <a:lnSpc>
                <a:spcPct val="100000"/>
              </a:lnSpc>
              <a:spcBef>
                <a:spcPts val="0"/>
              </a:spcBef>
              <a:spcAft>
                <a:spcPts val="0"/>
              </a:spcAft>
              <a:buSzPts val="5200"/>
              <a:buNone/>
              <a:defRPr sz="5200"/>
            </a:lvl6pPr>
            <a:lvl7pPr algn="ctr" lvl="6">
              <a:lnSpc>
                <a:spcPct val="100000"/>
              </a:lnSpc>
              <a:spcBef>
                <a:spcPts val="0"/>
              </a:spcBef>
              <a:spcAft>
                <a:spcPts val="0"/>
              </a:spcAft>
              <a:buSzPts val="5200"/>
              <a:buNone/>
              <a:defRPr sz="5200"/>
            </a:lvl7pPr>
            <a:lvl8pPr algn="ctr" lvl="7">
              <a:lnSpc>
                <a:spcPct val="100000"/>
              </a:lnSpc>
              <a:spcBef>
                <a:spcPts val="0"/>
              </a:spcBef>
              <a:spcAft>
                <a:spcPts val="0"/>
              </a:spcAft>
              <a:buSzPts val="5200"/>
              <a:buNone/>
              <a:defRPr sz="5200"/>
            </a:lvl8pPr>
            <a:lvl9pPr algn="ctr" lvl="8">
              <a:lnSpc>
                <a:spcPct val="100000"/>
              </a:lnSpc>
              <a:spcBef>
                <a:spcPts val="0"/>
              </a:spcBef>
              <a:spcAft>
                <a:spcPts val="0"/>
              </a:spcAft>
              <a:buSzPts val="5200"/>
              <a:buNone/>
              <a:defRPr sz="5200"/>
            </a:lvl9pPr>
          </a:lstStyle>
          <a:p/>
        </p:txBody>
      </p:sp>
      <p:sp>
        <p:nvSpPr>
          <p:cNvPr id="1048580" name="Google Shape;11;p9"/>
          <p:cNvSpPr txBox="1">
            <a:spLocks noGrp="1"/>
          </p:cNvSpPr>
          <p:nvPr>
            <p:ph type="subTitle" idx="1"/>
          </p:nvPr>
        </p:nvSpPr>
        <p:spPr>
          <a:xfrm>
            <a:off x="311700" y="2834125"/>
            <a:ext cx="8520600" cy="792600"/>
          </a:xfrm>
          <a:prstGeom prst="rect"/>
          <a:noFill/>
          <a:ln>
            <a:noFill/>
          </a:ln>
        </p:spPr>
        <p:txBody>
          <a:bodyPr anchor="t" anchorCtr="0" bIns="91425" lIns="91425" rIns="91425" spcFirstLastPara="1" tIns="91425" wrap="square">
            <a:noAutofit/>
          </a:bodyPr>
          <a:lstStyle>
            <a:lvl1pPr algn="ctr" lvl="0">
              <a:lnSpc>
                <a:spcPct val="100000"/>
              </a:lnSpc>
              <a:spcBef>
                <a:spcPts val="0"/>
              </a:spcBef>
              <a:spcAft>
                <a:spcPts val="0"/>
              </a:spcAft>
              <a:buSzPts val="2800"/>
              <a:buNone/>
              <a:defRPr sz="2800"/>
            </a:lvl1pPr>
            <a:lvl2pPr algn="ctr" lvl="1">
              <a:lnSpc>
                <a:spcPct val="100000"/>
              </a:lnSpc>
              <a:spcBef>
                <a:spcPts val="0"/>
              </a:spcBef>
              <a:spcAft>
                <a:spcPts val="0"/>
              </a:spcAft>
              <a:buSzPts val="2800"/>
              <a:buNone/>
              <a:defRPr sz="2800"/>
            </a:lvl2pPr>
            <a:lvl3pPr algn="ctr" lvl="2">
              <a:lnSpc>
                <a:spcPct val="100000"/>
              </a:lnSpc>
              <a:spcBef>
                <a:spcPts val="0"/>
              </a:spcBef>
              <a:spcAft>
                <a:spcPts val="0"/>
              </a:spcAft>
              <a:buSzPts val="2800"/>
              <a:buNone/>
              <a:defRPr sz="2800"/>
            </a:lvl3pPr>
            <a:lvl4pPr algn="ctr" lvl="3">
              <a:lnSpc>
                <a:spcPct val="100000"/>
              </a:lnSpc>
              <a:spcBef>
                <a:spcPts val="0"/>
              </a:spcBef>
              <a:spcAft>
                <a:spcPts val="0"/>
              </a:spcAft>
              <a:buSzPts val="2800"/>
              <a:buNone/>
              <a:defRPr sz="2800"/>
            </a:lvl4pPr>
            <a:lvl5pPr algn="ctr" lvl="4">
              <a:lnSpc>
                <a:spcPct val="100000"/>
              </a:lnSpc>
              <a:spcBef>
                <a:spcPts val="0"/>
              </a:spcBef>
              <a:spcAft>
                <a:spcPts val="0"/>
              </a:spcAft>
              <a:buSzPts val="2800"/>
              <a:buNone/>
              <a:defRPr sz="2800"/>
            </a:lvl5pPr>
            <a:lvl6pPr algn="ctr" lvl="5">
              <a:lnSpc>
                <a:spcPct val="100000"/>
              </a:lnSpc>
              <a:spcBef>
                <a:spcPts val="0"/>
              </a:spcBef>
              <a:spcAft>
                <a:spcPts val="0"/>
              </a:spcAft>
              <a:buSzPts val="2800"/>
              <a:buNone/>
              <a:defRPr sz="2800"/>
            </a:lvl6pPr>
            <a:lvl7pPr algn="ctr" lvl="6">
              <a:lnSpc>
                <a:spcPct val="100000"/>
              </a:lnSpc>
              <a:spcBef>
                <a:spcPts val="0"/>
              </a:spcBef>
              <a:spcAft>
                <a:spcPts val="0"/>
              </a:spcAft>
              <a:buSzPts val="2800"/>
              <a:buNone/>
              <a:defRPr sz="2800"/>
            </a:lvl7pPr>
            <a:lvl8pPr algn="ctr" lvl="7">
              <a:lnSpc>
                <a:spcPct val="100000"/>
              </a:lnSpc>
              <a:spcBef>
                <a:spcPts val="0"/>
              </a:spcBef>
              <a:spcAft>
                <a:spcPts val="0"/>
              </a:spcAft>
              <a:buSzPts val="2800"/>
              <a:buNone/>
              <a:defRPr sz="2800"/>
            </a:lvl8pPr>
            <a:lvl9pPr algn="ctr" lvl="8">
              <a:lnSpc>
                <a:spcPct val="100000"/>
              </a:lnSpc>
              <a:spcBef>
                <a:spcPts val="0"/>
              </a:spcBef>
              <a:spcAft>
                <a:spcPts val="0"/>
              </a:spcAft>
              <a:buSzPts val="2800"/>
              <a:buNone/>
              <a:defRPr sz="2800"/>
            </a:lvl9pPr>
          </a:lstStyle>
          <a:p/>
        </p:txBody>
      </p:sp>
      <p:sp>
        <p:nvSpPr>
          <p:cNvPr id="1048581" name="Google Shape;12;p9"/>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67" name="Shape 44"/>
        <p:cNvGrpSpPr/>
        <p:nvPr/>
      </p:nvGrpSpPr>
      <p:grpSpPr>
        <a:xfrm>
          <a:off x="0" y="0"/>
          <a:ext cx="0" cy="0"/>
          <a:chOff x="0" y="0"/>
          <a:chExt cx="0" cy="0"/>
        </a:xfrm>
      </p:grpSpPr>
      <p:sp>
        <p:nvSpPr>
          <p:cNvPr id="1048656" name="Google Shape;45;p18"/>
          <p:cNvSpPr txBox="1">
            <a:spLocks noGrp="1"/>
          </p:cNvSpPr>
          <p:nvPr>
            <p:ph type="title" hasCustomPrompt="1"/>
          </p:nvPr>
        </p:nvSpPr>
        <p:spPr>
          <a:xfrm>
            <a:off x="311700" y="1106125"/>
            <a:ext cx="8520600" cy="1963500"/>
          </a:xfrm>
          <a:prstGeom prst="rect"/>
          <a:noFill/>
          <a:ln>
            <a:noFill/>
          </a:ln>
        </p:spPr>
        <p:txBody>
          <a:bodyPr anchor="b" anchorCtr="0" bIns="91425" lIns="91425" rIns="91425" spcFirstLastPara="1" tIns="91425" wrap="square">
            <a:noAutofit/>
          </a:bodyPr>
          <a:lstStyle>
            <a:lvl1pPr algn="ctr" lvl="0">
              <a:lnSpc>
                <a:spcPct val="100000"/>
              </a:lnSpc>
              <a:spcBef>
                <a:spcPts val="0"/>
              </a:spcBef>
              <a:spcAft>
                <a:spcPts val="0"/>
              </a:spcAft>
              <a:buSzPts val="12000"/>
              <a:buNone/>
              <a:defRPr sz="12000"/>
            </a:lvl1pPr>
            <a:lvl2pPr algn="ctr" lvl="1">
              <a:lnSpc>
                <a:spcPct val="100000"/>
              </a:lnSpc>
              <a:spcBef>
                <a:spcPts val="0"/>
              </a:spcBef>
              <a:spcAft>
                <a:spcPts val="0"/>
              </a:spcAft>
              <a:buSzPts val="12000"/>
              <a:buNone/>
              <a:defRPr sz="12000"/>
            </a:lvl2pPr>
            <a:lvl3pPr algn="ctr" lvl="2">
              <a:lnSpc>
                <a:spcPct val="100000"/>
              </a:lnSpc>
              <a:spcBef>
                <a:spcPts val="0"/>
              </a:spcBef>
              <a:spcAft>
                <a:spcPts val="0"/>
              </a:spcAft>
              <a:buSzPts val="12000"/>
              <a:buNone/>
              <a:defRPr sz="12000"/>
            </a:lvl3pPr>
            <a:lvl4pPr algn="ctr" lvl="3">
              <a:lnSpc>
                <a:spcPct val="100000"/>
              </a:lnSpc>
              <a:spcBef>
                <a:spcPts val="0"/>
              </a:spcBef>
              <a:spcAft>
                <a:spcPts val="0"/>
              </a:spcAft>
              <a:buSzPts val="12000"/>
              <a:buNone/>
              <a:defRPr sz="12000"/>
            </a:lvl4pPr>
            <a:lvl5pPr algn="ctr" lvl="4">
              <a:lnSpc>
                <a:spcPct val="100000"/>
              </a:lnSpc>
              <a:spcBef>
                <a:spcPts val="0"/>
              </a:spcBef>
              <a:spcAft>
                <a:spcPts val="0"/>
              </a:spcAft>
              <a:buSzPts val="12000"/>
              <a:buNone/>
              <a:defRPr sz="12000"/>
            </a:lvl5pPr>
            <a:lvl6pPr algn="ctr" lvl="5">
              <a:lnSpc>
                <a:spcPct val="100000"/>
              </a:lnSpc>
              <a:spcBef>
                <a:spcPts val="0"/>
              </a:spcBef>
              <a:spcAft>
                <a:spcPts val="0"/>
              </a:spcAft>
              <a:buSzPts val="12000"/>
              <a:buNone/>
              <a:defRPr sz="12000"/>
            </a:lvl6pPr>
            <a:lvl7pPr algn="ctr" lvl="6">
              <a:lnSpc>
                <a:spcPct val="100000"/>
              </a:lnSpc>
              <a:spcBef>
                <a:spcPts val="0"/>
              </a:spcBef>
              <a:spcAft>
                <a:spcPts val="0"/>
              </a:spcAft>
              <a:buSzPts val="12000"/>
              <a:buNone/>
              <a:defRPr sz="12000"/>
            </a:lvl7pPr>
            <a:lvl8pPr algn="ctr" lvl="7">
              <a:lnSpc>
                <a:spcPct val="100000"/>
              </a:lnSpc>
              <a:spcBef>
                <a:spcPts val="0"/>
              </a:spcBef>
              <a:spcAft>
                <a:spcPts val="0"/>
              </a:spcAft>
              <a:buSzPts val="12000"/>
              <a:buNone/>
              <a:defRPr sz="12000"/>
            </a:lvl8pPr>
            <a:lvl9pPr algn="ctr" lvl="8">
              <a:lnSpc>
                <a:spcPct val="100000"/>
              </a:lnSpc>
              <a:spcBef>
                <a:spcPts val="0"/>
              </a:spcBef>
              <a:spcAft>
                <a:spcPts val="0"/>
              </a:spcAft>
              <a:buSzPts val="12000"/>
              <a:buNone/>
              <a:defRPr sz="12000"/>
            </a:lvl9pPr>
          </a:lstStyle>
          <a:p>
            <a:r>
              <a:t>xx%</a:t>
            </a:r>
          </a:p>
        </p:txBody>
      </p:sp>
      <p:sp>
        <p:nvSpPr>
          <p:cNvPr id="1048657" name="Google Shape;46;p18"/>
          <p:cNvSpPr txBox="1">
            <a:spLocks noGrp="1"/>
          </p:cNvSpPr>
          <p:nvPr>
            <p:ph type="body" idx="1"/>
          </p:nvPr>
        </p:nvSpPr>
        <p:spPr>
          <a:xfrm>
            <a:off x="311700" y="3152225"/>
            <a:ext cx="8520600" cy="1300800"/>
          </a:xfrm>
          <a:prstGeom prst="rect"/>
          <a:noFill/>
          <a:ln>
            <a:noFill/>
          </a:ln>
        </p:spPr>
        <p:txBody>
          <a:bodyPr anchor="t" anchorCtr="0" bIns="91425" lIns="91425" rIns="91425" spcFirstLastPara="1" tIns="91425" wrap="square">
            <a:noAutofit/>
          </a:bodyPr>
          <a:lstStyle>
            <a:lvl1pPr algn="ctr" indent="-342900" lvl="0" marL="457200">
              <a:lnSpc>
                <a:spcPct val="115000"/>
              </a:lnSpc>
              <a:spcBef>
                <a:spcPts val="0"/>
              </a:spcBef>
              <a:spcAft>
                <a:spcPts val="0"/>
              </a:spcAft>
              <a:buSzPts val="1800"/>
              <a:buChar char="●"/>
            </a:lvl1pPr>
            <a:lvl2pPr algn="ctr" indent="-317500" lvl="1" marL="914400">
              <a:lnSpc>
                <a:spcPct val="115000"/>
              </a:lnSpc>
              <a:spcBef>
                <a:spcPts val="1600"/>
              </a:spcBef>
              <a:spcAft>
                <a:spcPts val="0"/>
              </a:spcAft>
              <a:buSzPts val="1400"/>
              <a:buChar char="○"/>
            </a:lvl2pPr>
            <a:lvl3pPr algn="ctr" indent="-317500" lvl="2" marL="1371600">
              <a:lnSpc>
                <a:spcPct val="115000"/>
              </a:lnSpc>
              <a:spcBef>
                <a:spcPts val="1600"/>
              </a:spcBef>
              <a:spcAft>
                <a:spcPts val="0"/>
              </a:spcAft>
              <a:buSzPts val="1400"/>
              <a:buChar char="■"/>
            </a:lvl3pPr>
            <a:lvl4pPr algn="ctr" indent="-317500" lvl="3" marL="1828800">
              <a:lnSpc>
                <a:spcPct val="115000"/>
              </a:lnSpc>
              <a:spcBef>
                <a:spcPts val="1600"/>
              </a:spcBef>
              <a:spcAft>
                <a:spcPts val="0"/>
              </a:spcAft>
              <a:buSzPts val="1400"/>
              <a:buChar char="●"/>
            </a:lvl4pPr>
            <a:lvl5pPr algn="ctr" indent="-317500" lvl="4" marL="2286000">
              <a:lnSpc>
                <a:spcPct val="115000"/>
              </a:lnSpc>
              <a:spcBef>
                <a:spcPts val="1600"/>
              </a:spcBef>
              <a:spcAft>
                <a:spcPts val="0"/>
              </a:spcAft>
              <a:buSzPts val="1400"/>
              <a:buChar char="○"/>
            </a:lvl5pPr>
            <a:lvl6pPr algn="ctr" indent="-317500" lvl="5" marL="2743200">
              <a:lnSpc>
                <a:spcPct val="115000"/>
              </a:lnSpc>
              <a:spcBef>
                <a:spcPts val="1600"/>
              </a:spcBef>
              <a:spcAft>
                <a:spcPts val="0"/>
              </a:spcAft>
              <a:buSzPts val="1400"/>
              <a:buChar char="■"/>
            </a:lvl6pPr>
            <a:lvl7pPr algn="ctr" indent="-317500" lvl="6" marL="3200400">
              <a:lnSpc>
                <a:spcPct val="115000"/>
              </a:lnSpc>
              <a:spcBef>
                <a:spcPts val="1600"/>
              </a:spcBef>
              <a:spcAft>
                <a:spcPts val="0"/>
              </a:spcAft>
              <a:buSzPts val="1400"/>
              <a:buChar char="●"/>
            </a:lvl7pPr>
            <a:lvl8pPr algn="ctr" indent="-317500" lvl="7" marL="3657600">
              <a:lnSpc>
                <a:spcPct val="115000"/>
              </a:lnSpc>
              <a:spcBef>
                <a:spcPts val="1600"/>
              </a:spcBef>
              <a:spcAft>
                <a:spcPts val="0"/>
              </a:spcAft>
              <a:buSzPts val="1400"/>
              <a:buChar char="○"/>
            </a:lvl8pPr>
            <a:lvl9pPr algn="ctr" indent="-317500" lvl="8" marL="4114800">
              <a:lnSpc>
                <a:spcPct val="115000"/>
              </a:lnSpc>
              <a:spcBef>
                <a:spcPts val="1600"/>
              </a:spcBef>
              <a:spcAft>
                <a:spcPts val="1600"/>
              </a:spcAft>
              <a:buSzPts val="1400"/>
              <a:buChar char="■"/>
            </a:lvl9pPr>
          </a:lstStyle>
          <a:p/>
        </p:txBody>
      </p:sp>
      <p:sp>
        <p:nvSpPr>
          <p:cNvPr id="1048658" name="Google Shape;47;p18"/>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65" name="Shape 48"/>
        <p:cNvGrpSpPr/>
        <p:nvPr/>
      </p:nvGrpSpPr>
      <p:grpSpPr>
        <a:xfrm>
          <a:off x="0" y="0"/>
          <a:ext cx="0" cy="0"/>
          <a:chOff x="0" y="0"/>
          <a:chExt cx="0" cy="0"/>
        </a:xfrm>
      </p:grpSpPr>
      <p:sp>
        <p:nvSpPr>
          <p:cNvPr id="1048653" name="Google Shape;49;p19"/>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30" name="Shape 13"/>
        <p:cNvGrpSpPr/>
        <p:nvPr/>
      </p:nvGrpSpPr>
      <p:grpSpPr>
        <a:xfrm>
          <a:off x="0" y="0"/>
          <a:ext cx="0" cy="0"/>
          <a:chOff x="0" y="0"/>
          <a:chExt cx="0" cy="0"/>
        </a:xfrm>
      </p:grpSpPr>
      <p:sp>
        <p:nvSpPr>
          <p:cNvPr id="1048586" name="Google Shape;14;p10"/>
          <p:cNvSpPr txBox="1">
            <a:spLocks noGrp="1"/>
          </p:cNvSpPr>
          <p:nvPr>
            <p:ph type="title"/>
          </p:nvPr>
        </p:nvSpPr>
        <p:spPr>
          <a:xfrm>
            <a:off x="311700" y="445025"/>
            <a:ext cx="8520600" cy="572700"/>
          </a:xfrm>
          <a:prstGeom prst="rect"/>
          <a:noFill/>
          <a:ln>
            <a:noFill/>
          </a:ln>
        </p:spPr>
        <p:txBody>
          <a:bodyPr anchor="t" anchorCtr="0" bIns="91425" lIns="91425" rIns="91425" spcFirstLastPara="1" tIns="91425" wrap="square">
            <a:noAutofit/>
          </a:bodyPr>
          <a:lstStyle>
            <a:lvl1pPr algn="l" lvl="0">
              <a:lnSpc>
                <a:spcPct val="100000"/>
              </a:lnSpc>
              <a:spcBef>
                <a:spcPts val="0"/>
              </a:spcBef>
              <a:spcAft>
                <a:spcPts val="0"/>
              </a:spcAft>
              <a:buSzPts val="2800"/>
              <a:buNone/>
            </a:lvl1pPr>
            <a:lvl2pPr algn="l" lvl="1">
              <a:lnSpc>
                <a:spcPct val="100000"/>
              </a:lnSpc>
              <a:spcBef>
                <a:spcPts val="0"/>
              </a:spcBef>
              <a:spcAft>
                <a:spcPts val="0"/>
              </a:spcAft>
              <a:buSzPts val="2800"/>
              <a:buNone/>
            </a:lvl2pPr>
            <a:lvl3pPr algn="l" lvl="2">
              <a:lnSpc>
                <a:spcPct val="100000"/>
              </a:lnSpc>
              <a:spcBef>
                <a:spcPts val="0"/>
              </a:spcBef>
              <a:spcAft>
                <a:spcPts val="0"/>
              </a:spcAft>
              <a:buSzPts val="2800"/>
              <a:buNone/>
            </a:lvl3pPr>
            <a:lvl4pPr algn="l" lvl="3">
              <a:lnSpc>
                <a:spcPct val="100000"/>
              </a:lnSpc>
              <a:spcBef>
                <a:spcPts val="0"/>
              </a:spcBef>
              <a:spcAft>
                <a:spcPts val="0"/>
              </a:spcAft>
              <a:buSzPts val="2800"/>
              <a:buNone/>
            </a:lvl4pPr>
            <a:lvl5pPr algn="l" lvl="4">
              <a:lnSpc>
                <a:spcPct val="100000"/>
              </a:lnSpc>
              <a:spcBef>
                <a:spcPts val="0"/>
              </a:spcBef>
              <a:spcAft>
                <a:spcPts val="0"/>
              </a:spcAft>
              <a:buSzPts val="2800"/>
              <a:buNone/>
            </a:lvl5pPr>
            <a:lvl6pPr algn="l" lvl="5">
              <a:lnSpc>
                <a:spcPct val="100000"/>
              </a:lnSpc>
              <a:spcBef>
                <a:spcPts val="0"/>
              </a:spcBef>
              <a:spcAft>
                <a:spcPts val="0"/>
              </a:spcAft>
              <a:buSzPts val="2800"/>
              <a:buNone/>
            </a:lvl6pPr>
            <a:lvl7pPr algn="l" lvl="6">
              <a:lnSpc>
                <a:spcPct val="100000"/>
              </a:lnSpc>
              <a:spcBef>
                <a:spcPts val="0"/>
              </a:spcBef>
              <a:spcAft>
                <a:spcPts val="0"/>
              </a:spcAft>
              <a:buSzPts val="2800"/>
              <a:buNone/>
            </a:lvl7pPr>
            <a:lvl8pPr algn="l" lvl="7">
              <a:lnSpc>
                <a:spcPct val="100000"/>
              </a:lnSpc>
              <a:spcBef>
                <a:spcPts val="0"/>
              </a:spcBef>
              <a:spcAft>
                <a:spcPts val="0"/>
              </a:spcAft>
              <a:buSzPts val="2800"/>
              <a:buNone/>
            </a:lvl8pPr>
            <a:lvl9pPr algn="l" lvl="8">
              <a:lnSpc>
                <a:spcPct val="100000"/>
              </a:lnSpc>
              <a:spcBef>
                <a:spcPts val="0"/>
              </a:spcBef>
              <a:spcAft>
                <a:spcPts val="0"/>
              </a:spcAft>
              <a:buSzPts val="2800"/>
              <a:buNone/>
            </a:lvl9pPr>
          </a:lstStyle>
          <a:p/>
        </p:txBody>
      </p:sp>
      <p:sp>
        <p:nvSpPr>
          <p:cNvPr id="1048587" name="Google Shape;15;p10"/>
          <p:cNvSpPr txBox="1">
            <a:spLocks noGrp="1"/>
          </p:cNvSpPr>
          <p:nvPr>
            <p:ph type="body" idx="1"/>
          </p:nvPr>
        </p:nvSpPr>
        <p:spPr>
          <a:xfrm>
            <a:off x="311700" y="1152475"/>
            <a:ext cx="8520600" cy="3416400"/>
          </a:xfrm>
          <a:prstGeom prst="rect"/>
          <a:noFill/>
          <a:ln>
            <a:noFill/>
          </a:ln>
        </p:spPr>
        <p:txBody>
          <a:bodyPr anchor="t" anchorCtr="0" bIns="91425" lIns="91425" rIns="91425" spcFirstLastPara="1" tIns="91425" wrap="square">
            <a:noAutofit/>
          </a:bodyPr>
          <a:lstStyle>
            <a:lvl1pPr algn="l" indent="-342900" lvl="0" marL="457200">
              <a:lnSpc>
                <a:spcPct val="115000"/>
              </a:lnSpc>
              <a:spcBef>
                <a:spcPts val="0"/>
              </a:spcBef>
              <a:spcAft>
                <a:spcPts val="0"/>
              </a:spcAft>
              <a:buSzPts val="1800"/>
              <a:buChar char="●"/>
            </a:lvl1pPr>
            <a:lvl2pPr algn="l" indent="-317500" lvl="1" marL="914400">
              <a:lnSpc>
                <a:spcPct val="115000"/>
              </a:lnSpc>
              <a:spcBef>
                <a:spcPts val="1600"/>
              </a:spcBef>
              <a:spcAft>
                <a:spcPts val="0"/>
              </a:spcAft>
              <a:buSzPts val="1400"/>
              <a:buChar char="○"/>
            </a:lvl2pPr>
            <a:lvl3pPr algn="l" indent="-317500" lvl="2" marL="1371600">
              <a:lnSpc>
                <a:spcPct val="115000"/>
              </a:lnSpc>
              <a:spcBef>
                <a:spcPts val="1600"/>
              </a:spcBef>
              <a:spcAft>
                <a:spcPts val="0"/>
              </a:spcAft>
              <a:buSzPts val="1400"/>
              <a:buChar char="■"/>
            </a:lvl3pPr>
            <a:lvl4pPr algn="l" indent="-317500" lvl="3" marL="1828800">
              <a:lnSpc>
                <a:spcPct val="115000"/>
              </a:lnSpc>
              <a:spcBef>
                <a:spcPts val="1600"/>
              </a:spcBef>
              <a:spcAft>
                <a:spcPts val="0"/>
              </a:spcAft>
              <a:buSzPts val="1400"/>
              <a:buChar char="●"/>
            </a:lvl4pPr>
            <a:lvl5pPr algn="l" indent="-317500" lvl="4" marL="2286000">
              <a:lnSpc>
                <a:spcPct val="115000"/>
              </a:lnSpc>
              <a:spcBef>
                <a:spcPts val="1600"/>
              </a:spcBef>
              <a:spcAft>
                <a:spcPts val="0"/>
              </a:spcAft>
              <a:buSzPts val="1400"/>
              <a:buChar char="○"/>
            </a:lvl5pPr>
            <a:lvl6pPr algn="l" indent="-317500" lvl="5" marL="2743200">
              <a:lnSpc>
                <a:spcPct val="115000"/>
              </a:lnSpc>
              <a:spcBef>
                <a:spcPts val="1600"/>
              </a:spcBef>
              <a:spcAft>
                <a:spcPts val="0"/>
              </a:spcAft>
              <a:buSzPts val="1400"/>
              <a:buChar char="■"/>
            </a:lvl6pPr>
            <a:lvl7pPr algn="l" indent="-317500" lvl="6" marL="3200400">
              <a:lnSpc>
                <a:spcPct val="115000"/>
              </a:lnSpc>
              <a:spcBef>
                <a:spcPts val="1600"/>
              </a:spcBef>
              <a:spcAft>
                <a:spcPts val="0"/>
              </a:spcAft>
              <a:buSzPts val="1400"/>
              <a:buChar char="●"/>
            </a:lvl7pPr>
            <a:lvl8pPr algn="l" indent="-317500" lvl="7" marL="3657600">
              <a:lnSpc>
                <a:spcPct val="115000"/>
              </a:lnSpc>
              <a:spcBef>
                <a:spcPts val="1600"/>
              </a:spcBef>
              <a:spcAft>
                <a:spcPts val="0"/>
              </a:spcAft>
              <a:buSzPts val="1400"/>
              <a:buChar char="○"/>
            </a:lvl8pPr>
            <a:lvl9pPr algn="l" indent="-317500" lvl="8" marL="4114800">
              <a:lnSpc>
                <a:spcPct val="115000"/>
              </a:lnSpc>
              <a:spcBef>
                <a:spcPts val="1600"/>
              </a:spcBef>
              <a:spcAft>
                <a:spcPts val="1600"/>
              </a:spcAft>
              <a:buSzPts val="1400"/>
              <a:buChar char="■"/>
            </a:lvl9pPr>
          </a:lstStyle>
          <a:p/>
        </p:txBody>
      </p:sp>
      <p:sp>
        <p:nvSpPr>
          <p:cNvPr id="1048588" name="Google Shape;16;p10"/>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68" name="Shape 17"/>
        <p:cNvGrpSpPr/>
        <p:nvPr/>
      </p:nvGrpSpPr>
      <p:grpSpPr>
        <a:xfrm>
          <a:off x="0" y="0"/>
          <a:ext cx="0" cy="0"/>
          <a:chOff x="0" y="0"/>
          <a:chExt cx="0" cy="0"/>
        </a:xfrm>
      </p:grpSpPr>
      <p:sp>
        <p:nvSpPr>
          <p:cNvPr id="1048659" name="Google Shape;18;p11"/>
          <p:cNvSpPr txBox="1">
            <a:spLocks noGrp="1"/>
          </p:cNvSpPr>
          <p:nvPr>
            <p:ph type="title"/>
          </p:nvPr>
        </p:nvSpPr>
        <p:spPr>
          <a:xfrm>
            <a:off x="311700" y="2150850"/>
            <a:ext cx="8520600" cy="841800"/>
          </a:xfrm>
          <a:prstGeom prst="rect"/>
          <a:noFill/>
          <a:ln>
            <a:noFill/>
          </a:ln>
        </p:spPr>
        <p:txBody>
          <a:bodyPr anchor="ctr" anchorCtr="0" bIns="91425" lIns="91425" rIns="91425" spcFirstLastPara="1" tIns="91425" wrap="square">
            <a:noAutofit/>
          </a:bodyPr>
          <a:lstStyle>
            <a:lvl1pPr algn="ctr" lvl="0">
              <a:lnSpc>
                <a:spcPct val="100000"/>
              </a:lnSpc>
              <a:spcBef>
                <a:spcPts val="0"/>
              </a:spcBef>
              <a:spcAft>
                <a:spcPts val="0"/>
              </a:spcAft>
              <a:buSzPts val="3600"/>
              <a:buNone/>
              <a:defRPr sz="3600"/>
            </a:lvl1pPr>
            <a:lvl2pPr algn="ctr" lvl="1">
              <a:lnSpc>
                <a:spcPct val="100000"/>
              </a:lnSpc>
              <a:spcBef>
                <a:spcPts val="0"/>
              </a:spcBef>
              <a:spcAft>
                <a:spcPts val="0"/>
              </a:spcAft>
              <a:buSzPts val="3600"/>
              <a:buNone/>
              <a:defRPr sz="3600"/>
            </a:lvl2pPr>
            <a:lvl3pPr algn="ctr" lvl="2">
              <a:lnSpc>
                <a:spcPct val="100000"/>
              </a:lnSpc>
              <a:spcBef>
                <a:spcPts val="0"/>
              </a:spcBef>
              <a:spcAft>
                <a:spcPts val="0"/>
              </a:spcAft>
              <a:buSzPts val="3600"/>
              <a:buNone/>
              <a:defRPr sz="3600"/>
            </a:lvl3pPr>
            <a:lvl4pPr algn="ctr" lvl="3">
              <a:lnSpc>
                <a:spcPct val="100000"/>
              </a:lnSpc>
              <a:spcBef>
                <a:spcPts val="0"/>
              </a:spcBef>
              <a:spcAft>
                <a:spcPts val="0"/>
              </a:spcAft>
              <a:buSzPts val="3600"/>
              <a:buNone/>
              <a:defRPr sz="3600"/>
            </a:lvl4pPr>
            <a:lvl5pPr algn="ctr" lvl="4">
              <a:lnSpc>
                <a:spcPct val="100000"/>
              </a:lnSpc>
              <a:spcBef>
                <a:spcPts val="0"/>
              </a:spcBef>
              <a:spcAft>
                <a:spcPts val="0"/>
              </a:spcAft>
              <a:buSzPts val="3600"/>
              <a:buNone/>
              <a:defRPr sz="3600"/>
            </a:lvl5pPr>
            <a:lvl6pPr algn="ctr" lvl="5">
              <a:lnSpc>
                <a:spcPct val="100000"/>
              </a:lnSpc>
              <a:spcBef>
                <a:spcPts val="0"/>
              </a:spcBef>
              <a:spcAft>
                <a:spcPts val="0"/>
              </a:spcAft>
              <a:buSzPts val="3600"/>
              <a:buNone/>
              <a:defRPr sz="3600"/>
            </a:lvl6pPr>
            <a:lvl7pPr algn="ctr" lvl="6">
              <a:lnSpc>
                <a:spcPct val="100000"/>
              </a:lnSpc>
              <a:spcBef>
                <a:spcPts val="0"/>
              </a:spcBef>
              <a:spcAft>
                <a:spcPts val="0"/>
              </a:spcAft>
              <a:buSzPts val="3600"/>
              <a:buNone/>
              <a:defRPr sz="3600"/>
            </a:lvl7pPr>
            <a:lvl8pPr algn="ctr" lvl="7">
              <a:lnSpc>
                <a:spcPct val="100000"/>
              </a:lnSpc>
              <a:spcBef>
                <a:spcPts val="0"/>
              </a:spcBef>
              <a:spcAft>
                <a:spcPts val="0"/>
              </a:spcAft>
              <a:buSzPts val="3600"/>
              <a:buNone/>
              <a:defRPr sz="3600"/>
            </a:lvl8pPr>
            <a:lvl9pPr algn="ctr" lvl="8">
              <a:lnSpc>
                <a:spcPct val="100000"/>
              </a:lnSpc>
              <a:spcBef>
                <a:spcPts val="0"/>
              </a:spcBef>
              <a:spcAft>
                <a:spcPts val="0"/>
              </a:spcAft>
              <a:buSzPts val="3600"/>
              <a:buNone/>
              <a:defRPr sz="3600"/>
            </a:lvl9pPr>
          </a:lstStyle>
          <a:p/>
        </p:txBody>
      </p:sp>
      <p:sp>
        <p:nvSpPr>
          <p:cNvPr id="1048660" name="Google Shape;19;p11"/>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69" name="Shape 20"/>
        <p:cNvGrpSpPr/>
        <p:nvPr/>
      </p:nvGrpSpPr>
      <p:grpSpPr>
        <a:xfrm>
          <a:off x="0" y="0"/>
          <a:ext cx="0" cy="0"/>
          <a:chOff x="0" y="0"/>
          <a:chExt cx="0" cy="0"/>
        </a:xfrm>
      </p:grpSpPr>
      <p:sp>
        <p:nvSpPr>
          <p:cNvPr id="1048661" name="Google Shape;21;p12"/>
          <p:cNvSpPr txBox="1">
            <a:spLocks noGrp="1"/>
          </p:cNvSpPr>
          <p:nvPr>
            <p:ph type="title"/>
          </p:nvPr>
        </p:nvSpPr>
        <p:spPr>
          <a:xfrm>
            <a:off x="311700" y="445025"/>
            <a:ext cx="8520600" cy="572700"/>
          </a:xfrm>
          <a:prstGeom prst="rect"/>
          <a:noFill/>
          <a:ln>
            <a:noFill/>
          </a:ln>
        </p:spPr>
        <p:txBody>
          <a:bodyPr anchor="t" anchorCtr="0" bIns="91425" lIns="91425" rIns="91425" spcFirstLastPara="1" tIns="91425" wrap="square">
            <a:noAutofit/>
          </a:bodyPr>
          <a:lstStyle>
            <a:lvl1pPr algn="l" lvl="0">
              <a:lnSpc>
                <a:spcPct val="100000"/>
              </a:lnSpc>
              <a:spcBef>
                <a:spcPts val="0"/>
              </a:spcBef>
              <a:spcAft>
                <a:spcPts val="0"/>
              </a:spcAft>
              <a:buSzPts val="2800"/>
              <a:buNone/>
            </a:lvl1pPr>
            <a:lvl2pPr algn="l" lvl="1">
              <a:lnSpc>
                <a:spcPct val="100000"/>
              </a:lnSpc>
              <a:spcBef>
                <a:spcPts val="0"/>
              </a:spcBef>
              <a:spcAft>
                <a:spcPts val="0"/>
              </a:spcAft>
              <a:buSzPts val="2800"/>
              <a:buNone/>
            </a:lvl2pPr>
            <a:lvl3pPr algn="l" lvl="2">
              <a:lnSpc>
                <a:spcPct val="100000"/>
              </a:lnSpc>
              <a:spcBef>
                <a:spcPts val="0"/>
              </a:spcBef>
              <a:spcAft>
                <a:spcPts val="0"/>
              </a:spcAft>
              <a:buSzPts val="2800"/>
              <a:buNone/>
            </a:lvl3pPr>
            <a:lvl4pPr algn="l" lvl="3">
              <a:lnSpc>
                <a:spcPct val="100000"/>
              </a:lnSpc>
              <a:spcBef>
                <a:spcPts val="0"/>
              </a:spcBef>
              <a:spcAft>
                <a:spcPts val="0"/>
              </a:spcAft>
              <a:buSzPts val="2800"/>
              <a:buNone/>
            </a:lvl4pPr>
            <a:lvl5pPr algn="l" lvl="4">
              <a:lnSpc>
                <a:spcPct val="100000"/>
              </a:lnSpc>
              <a:spcBef>
                <a:spcPts val="0"/>
              </a:spcBef>
              <a:spcAft>
                <a:spcPts val="0"/>
              </a:spcAft>
              <a:buSzPts val="2800"/>
              <a:buNone/>
            </a:lvl5pPr>
            <a:lvl6pPr algn="l" lvl="5">
              <a:lnSpc>
                <a:spcPct val="100000"/>
              </a:lnSpc>
              <a:spcBef>
                <a:spcPts val="0"/>
              </a:spcBef>
              <a:spcAft>
                <a:spcPts val="0"/>
              </a:spcAft>
              <a:buSzPts val="2800"/>
              <a:buNone/>
            </a:lvl6pPr>
            <a:lvl7pPr algn="l" lvl="6">
              <a:lnSpc>
                <a:spcPct val="100000"/>
              </a:lnSpc>
              <a:spcBef>
                <a:spcPts val="0"/>
              </a:spcBef>
              <a:spcAft>
                <a:spcPts val="0"/>
              </a:spcAft>
              <a:buSzPts val="2800"/>
              <a:buNone/>
            </a:lvl7pPr>
            <a:lvl8pPr algn="l" lvl="7">
              <a:lnSpc>
                <a:spcPct val="100000"/>
              </a:lnSpc>
              <a:spcBef>
                <a:spcPts val="0"/>
              </a:spcBef>
              <a:spcAft>
                <a:spcPts val="0"/>
              </a:spcAft>
              <a:buSzPts val="2800"/>
              <a:buNone/>
            </a:lvl8pPr>
            <a:lvl9pPr algn="l" lvl="8">
              <a:lnSpc>
                <a:spcPct val="100000"/>
              </a:lnSpc>
              <a:spcBef>
                <a:spcPts val="0"/>
              </a:spcBef>
              <a:spcAft>
                <a:spcPts val="0"/>
              </a:spcAft>
              <a:buSzPts val="2800"/>
              <a:buNone/>
            </a:lvl9pPr>
          </a:lstStyle>
          <a:p/>
        </p:txBody>
      </p:sp>
      <p:sp>
        <p:nvSpPr>
          <p:cNvPr id="1048662" name="Google Shape;22;p12"/>
          <p:cNvSpPr txBox="1">
            <a:spLocks noGrp="1"/>
          </p:cNvSpPr>
          <p:nvPr>
            <p:ph type="body" idx="1"/>
          </p:nvPr>
        </p:nvSpPr>
        <p:spPr>
          <a:xfrm>
            <a:off x="311700" y="1152475"/>
            <a:ext cx="3999900" cy="3416400"/>
          </a:xfrm>
          <a:prstGeom prst="rect"/>
          <a:noFill/>
          <a:ln>
            <a:noFill/>
          </a:ln>
        </p:spPr>
        <p:txBody>
          <a:bodyPr anchor="t" anchorCtr="0" bIns="91425" lIns="91425" rIns="91425" spcFirstLastPara="1" tIns="91425" wrap="square">
            <a:noAutofit/>
          </a:bodyPr>
          <a:lstStyle>
            <a:lvl1pPr algn="l" indent="-317500" lvl="0" marL="457200">
              <a:lnSpc>
                <a:spcPct val="115000"/>
              </a:lnSpc>
              <a:spcBef>
                <a:spcPts val="0"/>
              </a:spcBef>
              <a:spcAft>
                <a:spcPts val="0"/>
              </a:spcAft>
              <a:buSzPts val="1400"/>
              <a:buChar char="●"/>
              <a:defRPr sz="1400"/>
            </a:lvl1pPr>
            <a:lvl2pPr algn="l" indent="-304800" lvl="1" marL="914400">
              <a:lnSpc>
                <a:spcPct val="115000"/>
              </a:lnSpc>
              <a:spcBef>
                <a:spcPts val="1600"/>
              </a:spcBef>
              <a:spcAft>
                <a:spcPts val="0"/>
              </a:spcAft>
              <a:buSzPts val="1200"/>
              <a:buChar char="○"/>
              <a:defRPr sz="1200"/>
            </a:lvl2pPr>
            <a:lvl3pPr algn="l" indent="-304800" lvl="2" marL="1371600">
              <a:lnSpc>
                <a:spcPct val="115000"/>
              </a:lnSpc>
              <a:spcBef>
                <a:spcPts val="1600"/>
              </a:spcBef>
              <a:spcAft>
                <a:spcPts val="0"/>
              </a:spcAft>
              <a:buSzPts val="1200"/>
              <a:buChar char="■"/>
              <a:defRPr sz="1200"/>
            </a:lvl3pPr>
            <a:lvl4pPr algn="l" indent="-304800" lvl="3" marL="1828800">
              <a:lnSpc>
                <a:spcPct val="115000"/>
              </a:lnSpc>
              <a:spcBef>
                <a:spcPts val="1600"/>
              </a:spcBef>
              <a:spcAft>
                <a:spcPts val="0"/>
              </a:spcAft>
              <a:buSzPts val="1200"/>
              <a:buChar char="●"/>
              <a:defRPr sz="1200"/>
            </a:lvl4pPr>
            <a:lvl5pPr algn="l" indent="-304800" lvl="4" marL="2286000">
              <a:lnSpc>
                <a:spcPct val="115000"/>
              </a:lnSpc>
              <a:spcBef>
                <a:spcPts val="1600"/>
              </a:spcBef>
              <a:spcAft>
                <a:spcPts val="0"/>
              </a:spcAft>
              <a:buSzPts val="1200"/>
              <a:buChar char="○"/>
              <a:defRPr sz="1200"/>
            </a:lvl5pPr>
            <a:lvl6pPr algn="l" indent="-304800" lvl="5" marL="2743200">
              <a:lnSpc>
                <a:spcPct val="115000"/>
              </a:lnSpc>
              <a:spcBef>
                <a:spcPts val="1600"/>
              </a:spcBef>
              <a:spcAft>
                <a:spcPts val="0"/>
              </a:spcAft>
              <a:buSzPts val="1200"/>
              <a:buChar char="■"/>
              <a:defRPr sz="1200"/>
            </a:lvl6pPr>
            <a:lvl7pPr algn="l" indent="-304800" lvl="6" marL="3200400">
              <a:lnSpc>
                <a:spcPct val="115000"/>
              </a:lnSpc>
              <a:spcBef>
                <a:spcPts val="1600"/>
              </a:spcBef>
              <a:spcAft>
                <a:spcPts val="0"/>
              </a:spcAft>
              <a:buSzPts val="1200"/>
              <a:buChar char="●"/>
              <a:defRPr sz="1200"/>
            </a:lvl7pPr>
            <a:lvl8pPr algn="l" indent="-304800" lvl="7" marL="3657600">
              <a:lnSpc>
                <a:spcPct val="115000"/>
              </a:lnSpc>
              <a:spcBef>
                <a:spcPts val="1600"/>
              </a:spcBef>
              <a:spcAft>
                <a:spcPts val="0"/>
              </a:spcAft>
              <a:buSzPts val="1200"/>
              <a:buChar char="○"/>
              <a:defRPr sz="1200"/>
            </a:lvl8pPr>
            <a:lvl9pPr algn="l" indent="-304800" lvl="8" marL="4114800">
              <a:lnSpc>
                <a:spcPct val="115000"/>
              </a:lnSpc>
              <a:spcBef>
                <a:spcPts val="1600"/>
              </a:spcBef>
              <a:spcAft>
                <a:spcPts val="1600"/>
              </a:spcAft>
              <a:buSzPts val="1200"/>
              <a:buChar char="■"/>
              <a:defRPr sz="1200"/>
            </a:lvl9pPr>
          </a:lstStyle>
          <a:p/>
        </p:txBody>
      </p:sp>
      <p:sp>
        <p:nvSpPr>
          <p:cNvPr id="1048663" name="Google Shape;23;p12"/>
          <p:cNvSpPr txBox="1">
            <a:spLocks noGrp="1"/>
          </p:cNvSpPr>
          <p:nvPr>
            <p:ph type="body" idx="2"/>
          </p:nvPr>
        </p:nvSpPr>
        <p:spPr>
          <a:xfrm>
            <a:off x="4832400" y="1152475"/>
            <a:ext cx="3999900" cy="3416400"/>
          </a:xfrm>
          <a:prstGeom prst="rect"/>
          <a:noFill/>
          <a:ln>
            <a:noFill/>
          </a:ln>
        </p:spPr>
        <p:txBody>
          <a:bodyPr anchor="t" anchorCtr="0" bIns="91425" lIns="91425" rIns="91425" spcFirstLastPara="1" tIns="91425" wrap="square">
            <a:noAutofit/>
          </a:bodyPr>
          <a:lstStyle>
            <a:lvl1pPr algn="l" indent="-317500" lvl="0" marL="457200">
              <a:lnSpc>
                <a:spcPct val="115000"/>
              </a:lnSpc>
              <a:spcBef>
                <a:spcPts val="0"/>
              </a:spcBef>
              <a:spcAft>
                <a:spcPts val="0"/>
              </a:spcAft>
              <a:buSzPts val="1400"/>
              <a:buChar char="●"/>
              <a:defRPr sz="1400"/>
            </a:lvl1pPr>
            <a:lvl2pPr algn="l" indent="-304800" lvl="1" marL="914400">
              <a:lnSpc>
                <a:spcPct val="115000"/>
              </a:lnSpc>
              <a:spcBef>
                <a:spcPts val="1600"/>
              </a:spcBef>
              <a:spcAft>
                <a:spcPts val="0"/>
              </a:spcAft>
              <a:buSzPts val="1200"/>
              <a:buChar char="○"/>
              <a:defRPr sz="1200"/>
            </a:lvl2pPr>
            <a:lvl3pPr algn="l" indent="-304800" lvl="2" marL="1371600">
              <a:lnSpc>
                <a:spcPct val="115000"/>
              </a:lnSpc>
              <a:spcBef>
                <a:spcPts val="1600"/>
              </a:spcBef>
              <a:spcAft>
                <a:spcPts val="0"/>
              </a:spcAft>
              <a:buSzPts val="1200"/>
              <a:buChar char="■"/>
              <a:defRPr sz="1200"/>
            </a:lvl3pPr>
            <a:lvl4pPr algn="l" indent="-304800" lvl="3" marL="1828800">
              <a:lnSpc>
                <a:spcPct val="115000"/>
              </a:lnSpc>
              <a:spcBef>
                <a:spcPts val="1600"/>
              </a:spcBef>
              <a:spcAft>
                <a:spcPts val="0"/>
              </a:spcAft>
              <a:buSzPts val="1200"/>
              <a:buChar char="●"/>
              <a:defRPr sz="1200"/>
            </a:lvl4pPr>
            <a:lvl5pPr algn="l" indent="-304800" lvl="4" marL="2286000">
              <a:lnSpc>
                <a:spcPct val="115000"/>
              </a:lnSpc>
              <a:spcBef>
                <a:spcPts val="1600"/>
              </a:spcBef>
              <a:spcAft>
                <a:spcPts val="0"/>
              </a:spcAft>
              <a:buSzPts val="1200"/>
              <a:buChar char="○"/>
              <a:defRPr sz="1200"/>
            </a:lvl5pPr>
            <a:lvl6pPr algn="l" indent="-304800" lvl="5" marL="2743200">
              <a:lnSpc>
                <a:spcPct val="115000"/>
              </a:lnSpc>
              <a:spcBef>
                <a:spcPts val="1600"/>
              </a:spcBef>
              <a:spcAft>
                <a:spcPts val="0"/>
              </a:spcAft>
              <a:buSzPts val="1200"/>
              <a:buChar char="■"/>
              <a:defRPr sz="1200"/>
            </a:lvl6pPr>
            <a:lvl7pPr algn="l" indent="-304800" lvl="6" marL="3200400">
              <a:lnSpc>
                <a:spcPct val="115000"/>
              </a:lnSpc>
              <a:spcBef>
                <a:spcPts val="1600"/>
              </a:spcBef>
              <a:spcAft>
                <a:spcPts val="0"/>
              </a:spcAft>
              <a:buSzPts val="1200"/>
              <a:buChar char="●"/>
              <a:defRPr sz="1200"/>
            </a:lvl7pPr>
            <a:lvl8pPr algn="l" indent="-304800" lvl="7" marL="3657600">
              <a:lnSpc>
                <a:spcPct val="115000"/>
              </a:lnSpc>
              <a:spcBef>
                <a:spcPts val="1600"/>
              </a:spcBef>
              <a:spcAft>
                <a:spcPts val="0"/>
              </a:spcAft>
              <a:buSzPts val="1200"/>
              <a:buChar char="○"/>
              <a:defRPr sz="1200"/>
            </a:lvl8pPr>
            <a:lvl9pPr algn="l" indent="-304800" lvl="8" marL="4114800">
              <a:lnSpc>
                <a:spcPct val="115000"/>
              </a:lnSpc>
              <a:spcBef>
                <a:spcPts val="1600"/>
              </a:spcBef>
              <a:spcAft>
                <a:spcPts val="1600"/>
              </a:spcAft>
              <a:buSzPts val="1200"/>
              <a:buChar char="■"/>
              <a:defRPr sz="1200"/>
            </a:lvl9pPr>
          </a:lstStyle>
          <a:p/>
        </p:txBody>
      </p:sp>
      <p:sp>
        <p:nvSpPr>
          <p:cNvPr id="1048664" name="Google Shape;24;p12"/>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70" name="Shape 25"/>
        <p:cNvGrpSpPr/>
        <p:nvPr/>
      </p:nvGrpSpPr>
      <p:grpSpPr>
        <a:xfrm>
          <a:off x="0" y="0"/>
          <a:ext cx="0" cy="0"/>
          <a:chOff x="0" y="0"/>
          <a:chExt cx="0" cy="0"/>
        </a:xfrm>
      </p:grpSpPr>
      <p:sp>
        <p:nvSpPr>
          <p:cNvPr id="1048665" name="Google Shape;26;p13"/>
          <p:cNvSpPr txBox="1">
            <a:spLocks noGrp="1"/>
          </p:cNvSpPr>
          <p:nvPr>
            <p:ph type="title"/>
          </p:nvPr>
        </p:nvSpPr>
        <p:spPr>
          <a:xfrm>
            <a:off x="311700" y="445025"/>
            <a:ext cx="8520600" cy="572700"/>
          </a:xfrm>
          <a:prstGeom prst="rect"/>
          <a:noFill/>
          <a:ln>
            <a:noFill/>
          </a:ln>
        </p:spPr>
        <p:txBody>
          <a:bodyPr anchor="t" anchorCtr="0" bIns="91425" lIns="91425" rIns="91425" spcFirstLastPara="1" tIns="91425" wrap="square">
            <a:noAutofit/>
          </a:bodyPr>
          <a:lstStyle>
            <a:lvl1pPr algn="l" lvl="0">
              <a:lnSpc>
                <a:spcPct val="100000"/>
              </a:lnSpc>
              <a:spcBef>
                <a:spcPts val="0"/>
              </a:spcBef>
              <a:spcAft>
                <a:spcPts val="0"/>
              </a:spcAft>
              <a:buSzPts val="2800"/>
              <a:buNone/>
            </a:lvl1pPr>
            <a:lvl2pPr algn="l" lvl="1">
              <a:lnSpc>
                <a:spcPct val="100000"/>
              </a:lnSpc>
              <a:spcBef>
                <a:spcPts val="0"/>
              </a:spcBef>
              <a:spcAft>
                <a:spcPts val="0"/>
              </a:spcAft>
              <a:buSzPts val="2800"/>
              <a:buNone/>
            </a:lvl2pPr>
            <a:lvl3pPr algn="l" lvl="2">
              <a:lnSpc>
                <a:spcPct val="100000"/>
              </a:lnSpc>
              <a:spcBef>
                <a:spcPts val="0"/>
              </a:spcBef>
              <a:spcAft>
                <a:spcPts val="0"/>
              </a:spcAft>
              <a:buSzPts val="2800"/>
              <a:buNone/>
            </a:lvl3pPr>
            <a:lvl4pPr algn="l" lvl="3">
              <a:lnSpc>
                <a:spcPct val="100000"/>
              </a:lnSpc>
              <a:spcBef>
                <a:spcPts val="0"/>
              </a:spcBef>
              <a:spcAft>
                <a:spcPts val="0"/>
              </a:spcAft>
              <a:buSzPts val="2800"/>
              <a:buNone/>
            </a:lvl4pPr>
            <a:lvl5pPr algn="l" lvl="4">
              <a:lnSpc>
                <a:spcPct val="100000"/>
              </a:lnSpc>
              <a:spcBef>
                <a:spcPts val="0"/>
              </a:spcBef>
              <a:spcAft>
                <a:spcPts val="0"/>
              </a:spcAft>
              <a:buSzPts val="2800"/>
              <a:buNone/>
            </a:lvl5pPr>
            <a:lvl6pPr algn="l" lvl="5">
              <a:lnSpc>
                <a:spcPct val="100000"/>
              </a:lnSpc>
              <a:spcBef>
                <a:spcPts val="0"/>
              </a:spcBef>
              <a:spcAft>
                <a:spcPts val="0"/>
              </a:spcAft>
              <a:buSzPts val="2800"/>
              <a:buNone/>
            </a:lvl6pPr>
            <a:lvl7pPr algn="l" lvl="6">
              <a:lnSpc>
                <a:spcPct val="100000"/>
              </a:lnSpc>
              <a:spcBef>
                <a:spcPts val="0"/>
              </a:spcBef>
              <a:spcAft>
                <a:spcPts val="0"/>
              </a:spcAft>
              <a:buSzPts val="2800"/>
              <a:buNone/>
            </a:lvl7pPr>
            <a:lvl8pPr algn="l" lvl="7">
              <a:lnSpc>
                <a:spcPct val="100000"/>
              </a:lnSpc>
              <a:spcBef>
                <a:spcPts val="0"/>
              </a:spcBef>
              <a:spcAft>
                <a:spcPts val="0"/>
              </a:spcAft>
              <a:buSzPts val="2800"/>
              <a:buNone/>
            </a:lvl8pPr>
            <a:lvl9pPr algn="l" lvl="8">
              <a:lnSpc>
                <a:spcPct val="100000"/>
              </a:lnSpc>
              <a:spcBef>
                <a:spcPts val="0"/>
              </a:spcBef>
              <a:spcAft>
                <a:spcPts val="0"/>
              </a:spcAft>
              <a:buSzPts val="2800"/>
              <a:buNone/>
            </a:lvl9pPr>
          </a:lstStyle>
          <a:p/>
        </p:txBody>
      </p:sp>
      <p:sp>
        <p:nvSpPr>
          <p:cNvPr id="1048666" name="Google Shape;27;p13"/>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64" name="Shape 28"/>
        <p:cNvGrpSpPr/>
        <p:nvPr/>
      </p:nvGrpSpPr>
      <p:grpSpPr>
        <a:xfrm>
          <a:off x="0" y="0"/>
          <a:ext cx="0" cy="0"/>
          <a:chOff x="0" y="0"/>
          <a:chExt cx="0" cy="0"/>
        </a:xfrm>
      </p:grpSpPr>
      <p:sp>
        <p:nvSpPr>
          <p:cNvPr id="1048650" name="Google Shape;29;p14"/>
          <p:cNvSpPr txBox="1">
            <a:spLocks noGrp="1"/>
          </p:cNvSpPr>
          <p:nvPr>
            <p:ph type="title"/>
          </p:nvPr>
        </p:nvSpPr>
        <p:spPr>
          <a:xfrm>
            <a:off x="311700" y="555600"/>
            <a:ext cx="2808000" cy="755700"/>
          </a:xfrm>
          <a:prstGeom prst="rect"/>
          <a:noFill/>
          <a:ln>
            <a:noFill/>
          </a:ln>
        </p:spPr>
        <p:txBody>
          <a:bodyPr anchor="b" anchorCtr="0" bIns="91425" lIns="91425" rIns="91425" spcFirstLastPara="1" tIns="91425" wrap="square">
            <a:noAutofit/>
          </a:bodyPr>
          <a:lstStyle>
            <a:lvl1pPr algn="l" lvl="0">
              <a:lnSpc>
                <a:spcPct val="100000"/>
              </a:lnSpc>
              <a:spcBef>
                <a:spcPts val="0"/>
              </a:spcBef>
              <a:spcAft>
                <a:spcPts val="0"/>
              </a:spcAft>
              <a:buSzPts val="2400"/>
              <a:buNone/>
              <a:defRPr sz="2400"/>
            </a:lvl1pPr>
            <a:lvl2pPr algn="l" lvl="1">
              <a:lnSpc>
                <a:spcPct val="100000"/>
              </a:lnSpc>
              <a:spcBef>
                <a:spcPts val="0"/>
              </a:spcBef>
              <a:spcAft>
                <a:spcPts val="0"/>
              </a:spcAft>
              <a:buSzPts val="2400"/>
              <a:buNone/>
              <a:defRPr sz="2400"/>
            </a:lvl2pPr>
            <a:lvl3pPr algn="l" lvl="2">
              <a:lnSpc>
                <a:spcPct val="100000"/>
              </a:lnSpc>
              <a:spcBef>
                <a:spcPts val="0"/>
              </a:spcBef>
              <a:spcAft>
                <a:spcPts val="0"/>
              </a:spcAft>
              <a:buSzPts val="2400"/>
              <a:buNone/>
              <a:defRPr sz="2400"/>
            </a:lvl3pPr>
            <a:lvl4pPr algn="l" lvl="3">
              <a:lnSpc>
                <a:spcPct val="100000"/>
              </a:lnSpc>
              <a:spcBef>
                <a:spcPts val="0"/>
              </a:spcBef>
              <a:spcAft>
                <a:spcPts val="0"/>
              </a:spcAft>
              <a:buSzPts val="2400"/>
              <a:buNone/>
              <a:defRPr sz="2400"/>
            </a:lvl4pPr>
            <a:lvl5pPr algn="l" lvl="4">
              <a:lnSpc>
                <a:spcPct val="100000"/>
              </a:lnSpc>
              <a:spcBef>
                <a:spcPts val="0"/>
              </a:spcBef>
              <a:spcAft>
                <a:spcPts val="0"/>
              </a:spcAft>
              <a:buSzPts val="2400"/>
              <a:buNone/>
              <a:defRPr sz="2400"/>
            </a:lvl5pPr>
            <a:lvl6pPr algn="l" lvl="5">
              <a:lnSpc>
                <a:spcPct val="100000"/>
              </a:lnSpc>
              <a:spcBef>
                <a:spcPts val="0"/>
              </a:spcBef>
              <a:spcAft>
                <a:spcPts val="0"/>
              </a:spcAft>
              <a:buSzPts val="2400"/>
              <a:buNone/>
              <a:defRPr sz="2400"/>
            </a:lvl6pPr>
            <a:lvl7pPr algn="l" lvl="6">
              <a:lnSpc>
                <a:spcPct val="100000"/>
              </a:lnSpc>
              <a:spcBef>
                <a:spcPts val="0"/>
              </a:spcBef>
              <a:spcAft>
                <a:spcPts val="0"/>
              </a:spcAft>
              <a:buSzPts val="2400"/>
              <a:buNone/>
              <a:defRPr sz="2400"/>
            </a:lvl7pPr>
            <a:lvl8pPr algn="l" lvl="7">
              <a:lnSpc>
                <a:spcPct val="100000"/>
              </a:lnSpc>
              <a:spcBef>
                <a:spcPts val="0"/>
              </a:spcBef>
              <a:spcAft>
                <a:spcPts val="0"/>
              </a:spcAft>
              <a:buSzPts val="2400"/>
              <a:buNone/>
              <a:defRPr sz="2400"/>
            </a:lvl8pPr>
            <a:lvl9pPr algn="l" lvl="8">
              <a:lnSpc>
                <a:spcPct val="100000"/>
              </a:lnSpc>
              <a:spcBef>
                <a:spcPts val="0"/>
              </a:spcBef>
              <a:spcAft>
                <a:spcPts val="0"/>
              </a:spcAft>
              <a:buSzPts val="2400"/>
              <a:buNone/>
              <a:defRPr sz="2400"/>
            </a:lvl9pPr>
          </a:lstStyle>
          <a:p/>
        </p:txBody>
      </p:sp>
      <p:sp>
        <p:nvSpPr>
          <p:cNvPr id="1048651" name="Google Shape;30;p14"/>
          <p:cNvSpPr txBox="1">
            <a:spLocks noGrp="1"/>
          </p:cNvSpPr>
          <p:nvPr>
            <p:ph type="body" idx="1"/>
          </p:nvPr>
        </p:nvSpPr>
        <p:spPr>
          <a:xfrm>
            <a:off x="311700" y="1389600"/>
            <a:ext cx="2808000" cy="3179400"/>
          </a:xfrm>
          <a:prstGeom prst="rect"/>
          <a:noFill/>
          <a:ln>
            <a:noFill/>
          </a:ln>
        </p:spPr>
        <p:txBody>
          <a:bodyPr anchor="t" anchorCtr="0" bIns="91425" lIns="91425" rIns="91425" spcFirstLastPara="1" tIns="91425" wrap="square">
            <a:noAutofit/>
          </a:bodyPr>
          <a:lstStyle>
            <a:lvl1pPr algn="l" indent="-304800" lvl="0" marL="457200">
              <a:lnSpc>
                <a:spcPct val="115000"/>
              </a:lnSpc>
              <a:spcBef>
                <a:spcPts val="0"/>
              </a:spcBef>
              <a:spcAft>
                <a:spcPts val="0"/>
              </a:spcAft>
              <a:buSzPts val="1200"/>
              <a:buChar char="●"/>
              <a:defRPr sz="1200"/>
            </a:lvl1pPr>
            <a:lvl2pPr algn="l" indent="-304800" lvl="1" marL="914400">
              <a:lnSpc>
                <a:spcPct val="115000"/>
              </a:lnSpc>
              <a:spcBef>
                <a:spcPts val="1600"/>
              </a:spcBef>
              <a:spcAft>
                <a:spcPts val="0"/>
              </a:spcAft>
              <a:buSzPts val="1200"/>
              <a:buChar char="○"/>
              <a:defRPr sz="1200"/>
            </a:lvl2pPr>
            <a:lvl3pPr algn="l" indent="-304800" lvl="2" marL="1371600">
              <a:lnSpc>
                <a:spcPct val="115000"/>
              </a:lnSpc>
              <a:spcBef>
                <a:spcPts val="1600"/>
              </a:spcBef>
              <a:spcAft>
                <a:spcPts val="0"/>
              </a:spcAft>
              <a:buSzPts val="1200"/>
              <a:buChar char="■"/>
              <a:defRPr sz="1200"/>
            </a:lvl3pPr>
            <a:lvl4pPr algn="l" indent="-304800" lvl="3" marL="1828800">
              <a:lnSpc>
                <a:spcPct val="115000"/>
              </a:lnSpc>
              <a:spcBef>
                <a:spcPts val="1600"/>
              </a:spcBef>
              <a:spcAft>
                <a:spcPts val="0"/>
              </a:spcAft>
              <a:buSzPts val="1200"/>
              <a:buChar char="●"/>
              <a:defRPr sz="1200"/>
            </a:lvl4pPr>
            <a:lvl5pPr algn="l" indent="-304800" lvl="4" marL="2286000">
              <a:lnSpc>
                <a:spcPct val="115000"/>
              </a:lnSpc>
              <a:spcBef>
                <a:spcPts val="1600"/>
              </a:spcBef>
              <a:spcAft>
                <a:spcPts val="0"/>
              </a:spcAft>
              <a:buSzPts val="1200"/>
              <a:buChar char="○"/>
              <a:defRPr sz="1200"/>
            </a:lvl5pPr>
            <a:lvl6pPr algn="l" indent="-304800" lvl="5" marL="2743200">
              <a:lnSpc>
                <a:spcPct val="115000"/>
              </a:lnSpc>
              <a:spcBef>
                <a:spcPts val="1600"/>
              </a:spcBef>
              <a:spcAft>
                <a:spcPts val="0"/>
              </a:spcAft>
              <a:buSzPts val="1200"/>
              <a:buChar char="■"/>
              <a:defRPr sz="1200"/>
            </a:lvl6pPr>
            <a:lvl7pPr algn="l" indent="-304800" lvl="6" marL="3200400">
              <a:lnSpc>
                <a:spcPct val="115000"/>
              </a:lnSpc>
              <a:spcBef>
                <a:spcPts val="1600"/>
              </a:spcBef>
              <a:spcAft>
                <a:spcPts val="0"/>
              </a:spcAft>
              <a:buSzPts val="1200"/>
              <a:buChar char="●"/>
              <a:defRPr sz="1200"/>
            </a:lvl7pPr>
            <a:lvl8pPr algn="l" indent="-304800" lvl="7" marL="3657600">
              <a:lnSpc>
                <a:spcPct val="115000"/>
              </a:lnSpc>
              <a:spcBef>
                <a:spcPts val="1600"/>
              </a:spcBef>
              <a:spcAft>
                <a:spcPts val="0"/>
              </a:spcAft>
              <a:buSzPts val="1200"/>
              <a:buChar char="○"/>
              <a:defRPr sz="1200"/>
            </a:lvl8pPr>
            <a:lvl9pPr algn="l" indent="-304800" lvl="8" marL="4114800">
              <a:lnSpc>
                <a:spcPct val="115000"/>
              </a:lnSpc>
              <a:spcBef>
                <a:spcPts val="1600"/>
              </a:spcBef>
              <a:spcAft>
                <a:spcPts val="1600"/>
              </a:spcAft>
              <a:buSzPts val="1200"/>
              <a:buChar char="■"/>
              <a:defRPr sz="1200"/>
            </a:lvl9pPr>
          </a:lstStyle>
          <a:p/>
        </p:txBody>
      </p:sp>
      <p:sp>
        <p:nvSpPr>
          <p:cNvPr id="1048652" name="Google Shape;31;p14"/>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71" name="Shape 32"/>
        <p:cNvGrpSpPr/>
        <p:nvPr/>
      </p:nvGrpSpPr>
      <p:grpSpPr>
        <a:xfrm>
          <a:off x="0" y="0"/>
          <a:ext cx="0" cy="0"/>
          <a:chOff x="0" y="0"/>
          <a:chExt cx="0" cy="0"/>
        </a:xfrm>
      </p:grpSpPr>
      <p:sp>
        <p:nvSpPr>
          <p:cNvPr id="1048667" name="Google Shape;33;p15"/>
          <p:cNvSpPr txBox="1">
            <a:spLocks noGrp="1"/>
          </p:cNvSpPr>
          <p:nvPr>
            <p:ph type="title"/>
          </p:nvPr>
        </p:nvSpPr>
        <p:spPr>
          <a:xfrm>
            <a:off x="490250" y="450150"/>
            <a:ext cx="6367800" cy="4090800"/>
          </a:xfrm>
          <a:prstGeom prst="rect"/>
          <a:noFill/>
          <a:ln>
            <a:noFill/>
          </a:ln>
        </p:spPr>
        <p:txBody>
          <a:bodyPr anchor="ctr" anchorCtr="0" bIns="91425" lIns="91425" rIns="91425" spcFirstLastPara="1" tIns="91425" wrap="square">
            <a:noAutofit/>
          </a:bodyPr>
          <a:lstStyle>
            <a:lvl1pPr algn="l" lvl="0">
              <a:lnSpc>
                <a:spcPct val="100000"/>
              </a:lnSpc>
              <a:spcBef>
                <a:spcPts val="0"/>
              </a:spcBef>
              <a:spcAft>
                <a:spcPts val="0"/>
              </a:spcAft>
              <a:buSzPts val="4800"/>
              <a:buNone/>
              <a:defRPr sz="4800"/>
            </a:lvl1pPr>
            <a:lvl2pPr algn="l" lvl="1">
              <a:lnSpc>
                <a:spcPct val="100000"/>
              </a:lnSpc>
              <a:spcBef>
                <a:spcPts val="0"/>
              </a:spcBef>
              <a:spcAft>
                <a:spcPts val="0"/>
              </a:spcAft>
              <a:buSzPts val="4800"/>
              <a:buNone/>
              <a:defRPr sz="4800"/>
            </a:lvl2pPr>
            <a:lvl3pPr algn="l" lvl="2">
              <a:lnSpc>
                <a:spcPct val="100000"/>
              </a:lnSpc>
              <a:spcBef>
                <a:spcPts val="0"/>
              </a:spcBef>
              <a:spcAft>
                <a:spcPts val="0"/>
              </a:spcAft>
              <a:buSzPts val="4800"/>
              <a:buNone/>
              <a:defRPr sz="4800"/>
            </a:lvl3pPr>
            <a:lvl4pPr algn="l" lvl="3">
              <a:lnSpc>
                <a:spcPct val="100000"/>
              </a:lnSpc>
              <a:spcBef>
                <a:spcPts val="0"/>
              </a:spcBef>
              <a:spcAft>
                <a:spcPts val="0"/>
              </a:spcAft>
              <a:buSzPts val="4800"/>
              <a:buNone/>
              <a:defRPr sz="4800"/>
            </a:lvl4pPr>
            <a:lvl5pPr algn="l" lvl="4">
              <a:lnSpc>
                <a:spcPct val="100000"/>
              </a:lnSpc>
              <a:spcBef>
                <a:spcPts val="0"/>
              </a:spcBef>
              <a:spcAft>
                <a:spcPts val="0"/>
              </a:spcAft>
              <a:buSzPts val="4800"/>
              <a:buNone/>
              <a:defRPr sz="4800"/>
            </a:lvl5pPr>
            <a:lvl6pPr algn="l" lvl="5">
              <a:lnSpc>
                <a:spcPct val="100000"/>
              </a:lnSpc>
              <a:spcBef>
                <a:spcPts val="0"/>
              </a:spcBef>
              <a:spcAft>
                <a:spcPts val="0"/>
              </a:spcAft>
              <a:buSzPts val="4800"/>
              <a:buNone/>
              <a:defRPr sz="4800"/>
            </a:lvl6pPr>
            <a:lvl7pPr algn="l" lvl="6">
              <a:lnSpc>
                <a:spcPct val="100000"/>
              </a:lnSpc>
              <a:spcBef>
                <a:spcPts val="0"/>
              </a:spcBef>
              <a:spcAft>
                <a:spcPts val="0"/>
              </a:spcAft>
              <a:buSzPts val="4800"/>
              <a:buNone/>
              <a:defRPr sz="4800"/>
            </a:lvl7pPr>
            <a:lvl8pPr algn="l" lvl="7">
              <a:lnSpc>
                <a:spcPct val="100000"/>
              </a:lnSpc>
              <a:spcBef>
                <a:spcPts val="0"/>
              </a:spcBef>
              <a:spcAft>
                <a:spcPts val="0"/>
              </a:spcAft>
              <a:buSzPts val="4800"/>
              <a:buNone/>
              <a:defRPr sz="4800"/>
            </a:lvl8pPr>
            <a:lvl9pPr algn="l" lvl="8">
              <a:lnSpc>
                <a:spcPct val="100000"/>
              </a:lnSpc>
              <a:spcBef>
                <a:spcPts val="0"/>
              </a:spcBef>
              <a:spcAft>
                <a:spcPts val="0"/>
              </a:spcAft>
              <a:buSzPts val="4800"/>
              <a:buNone/>
              <a:defRPr sz="4800"/>
            </a:lvl9pPr>
          </a:lstStyle>
          <a:p/>
        </p:txBody>
      </p:sp>
      <p:sp>
        <p:nvSpPr>
          <p:cNvPr id="1048668" name="Google Shape;34;p15"/>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72" name="Shape 35"/>
        <p:cNvGrpSpPr/>
        <p:nvPr/>
      </p:nvGrpSpPr>
      <p:grpSpPr>
        <a:xfrm>
          <a:off x="0" y="0"/>
          <a:ext cx="0" cy="0"/>
          <a:chOff x="0" y="0"/>
          <a:chExt cx="0" cy="0"/>
        </a:xfrm>
      </p:grpSpPr>
      <p:sp>
        <p:nvSpPr>
          <p:cNvPr id="1048669" name="Google Shape;36;p16"/>
          <p:cNvSpPr/>
          <p:nvPr/>
        </p:nvSpPr>
        <p:spPr>
          <a:xfrm>
            <a:off x="4572000" y="-125"/>
            <a:ext cx="4572000" cy="5143500"/>
          </a:xfrm>
          <a:prstGeom prst="rect"/>
          <a:solidFill>
            <a:schemeClr val="lt2"/>
          </a:solidFill>
          <a:ln>
            <a:noFill/>
          </a:ln>
        </p:spPr>
        <p:txBody>
          <a:bodyPr anchor="ctr" anchorCtr="0" bIns="91425" lIns="91425" rIns="91425" spcFirstLastPara="1" tIns="91425" wrap="square">
            <a:noAutofit/>
          </a:bodyPr>
          <a:p>
            <a:pPr algn="l" indent="0" lvl="0" marL="0" marR="0" rtl="0">
              <a:lnSpc>
                <a:spcPct val="100000"/>
              </a:lnSpc>
              <a:spcBef>
                <a:spcPts val="0"/>
              </a:spcBef>
              <a:spcAft>
                <a:spcPts val="0"/>
              </a:spcAft>
              <a:buClr>
                <a:srgbClr val="000000"/>
              </a:buClr>
              <a:buSzPts val="1400"/>
              <a:buFont typeface="Arial"/>
              <a:buNone/>
            </a:pPr>
            <a:endParaRPr b="0" cap="none" sz="1400" i="0" strike="noStrike" u="none">
              <a:solidFill>
                <a:srgbClr val="000000"/>
              </a:solidFill>
              <a:latin typeface="Arial"/>
              <a:ea typeface="Arial"/>
              <a:cs typeface="Arial"/>
              <a:sym typeface="Arial"/>
            </a:endParaRPr>
          </a:p>
        </p:txBody>
      </p:sp>
      <p:sp>
        <p:nvSpPr>
          <p:cNvPr id="1048670" name="Google Shape;37;p16"/>
          <p:cNvSpPr txBox="1">
            <a:spLocks noGrp="1"/>
          </p:cNvSpPr>
          <p:nvPr>
            <p:ph type="title"/>
          </p:nvPr>
        </p:nvSpPr>
        <p:spPr>
          <a:xfrm>
            <a:off x="265500" y="1233175"/>
            <a:ext cx="4045200" cy="1482300"/>
          </a:xfrm>
          <a:prstGeom prst="rect"/>
          <a:noFill/>
          <a:ln>
            <a:noFill/>
          </a:ln>
        </p:spPr>
        <p:txBody>
          <a:bodyPr anchor="b" anchorCtr="0" bIns="91425" lIns="91425" rIns="91425" spcFirstLastPara="1" tIns="91425" wrap="square">
            <a:noAutofit/>
          </a:bodyPr>
          <a:lstStyle>
            <a:lvl1pPr algn="ctr" lvl="0">
              <a:lnSpc>
                <a:spcPct val="100000"/>
              </a:lnSpc>
              <a:spcBef>
                <a:spcPts val="0"/>
              </a:spcBef>
              <a:spcAft>
                <a:spcPts val="0"/>
              </a:spcAft>
              <a:buSzPts val="4200"/>
              <a:buNone/>
              <a:defRPr sz="4200"/>
            </a:lvl1pPr>
            <a:lvl2pPr algn="ctr" lvl="1">
              <a:lnSpc>
                <a:spcPct val="100000"/>
              </a:lnSpc>
              <a:spcBef>
                <a:spcPts val="0"/>
              </a:spcBef>
              <a:spcAft>
                <a:spcPts val="0"/>
              </a:spcAft>
              <a:buSzPts val="4200"/>
              <a:buNone/>
              <a:defRPr sz="4200"/>
            </a:lvl2pPr>
            <a:lvl3pPr algn="ctr" lvl="2">
              <a:lnSpc>
                <a:spcPct val="100000"/>
              </a:lnSpc>
              <a:spcBef>
                <a:spcPts val="0"/>
              </a:spcBef>
              <a:spcAft>
                <a:spcPts val="0"/>
              </a:spcAft>
              <a:buSzPts val="4200"/>
              <a:buNone/>
              <a:defRPr sz="4200"/>
            </a:lvl3pPr>
            <a:lvl4pPr algn="ctr" lvl="3">
              <a:lnSpc>
                <a:spcPct val="100000"/>
              </a:lnSpc>
              <a:spcBef>
                <a:spcPts val="0"/>
              </a:spcBef>
              <a:spcAft>
                <a:spcPts val="0"/>
              </a:spcAft>
              <a:buSzPts val="4200"/>
              <a:buNone/>
              <a:defRPr sz="4200"/>
            </a:lvl4pPr>
            <a:lvl5pPr algn="ctr" lvl="4">
              <a:lnSpc>
                <a:spcPct val="100000"/>
              </a:lnSpc>
              <a:spcBef>
                <a:spcPts val="0"/>
              </a:spcBef>
              <a:spcAft>
                <a:spcPts val="0"/>
              </a:spcAft>
              <a:buSzPts val="4200"/>
              <a:buNone/>
              <a:defRPr sz="4200"/>
            </a:lvl5pPr>
            <a:lvl6pPr algn="ctr" lvl="5">
              <a:lnSpc>
                <a:spcPct val="100000"/>
              </a:lnSpc>
              <a:spcBef>
                <a:spcPts val="0"/>
              </a:spcBef>
              <a:spcAft>
                <a:spcPts val="0"/>
              </a:spcAft>
              <a:buSzPts val="4200"/>
              <a:buNone/>
              <a:defRPr sz="4200"/>
            </a:lvl6pPr>
            <a:lvl7pPr algn="ctr" lvl="6">
              <a:lnSpc>
                <a:spcPct val="100000"/>
              </a:lnSpc>
              <a:spcBef>
                <a:spcPts val="0"/>
              </a:spcBef>
              <a:spcAft>
                <a:spcPts val="0"/>
              </a:spcAft>
              <a:buSzPts val="4200"/>
              <a:buNone/>
              <a:defRPr sz="4200"/>
            </a:lvl7pPr>
            <a:lvl8pPr algn="ctr" lvl="7">
              <a:lnSpc>
                <a:spcPct val="100000"/>
              </a:lnSpc>
              <a:spcBef>
                <a:spcPts val="0"/>
              </a:spcBef>
              <a:spcAft>
                <a:spcPts val="0"/>
              </a:spcAft>
              <a:buSzPts val="4200"/>
              <a:buNone/>
              <a:defRPr sz="4200"/>
            </a:lvl8pPr>
            <a:lvl9pPr algn="ctr" lvl="8">
              <a:lnSpc>
                <a:spcPct val="100000"/>
              </a:lnSpc>
              <a:spcBef>
                <a:spcPts val="0"/>
              </a:spcBef>
              <a:spcAft>
                <a:spcPts val="0"/>
              </a:spcAft>
              <a:buSzPts val="4200"/>
              <a:buNone/>
              <a:defRPr sz="4200"/>
            </a:lvl9pPr>
          </a:lstStyle>
          <a:p/>
        </p:txBody>
      </p:sp>
      <p:sp>
        <p:nvSpPr>
          <p:cNvPr id="1048671" name="Google Shape;38;p16"/>
          <p:cNvSpPr txBox="1">
            <a:spLocks noGrp="1"/>
          </p:cNvSpPr>
          <p:nvPr>
            <p:ph type="subTitle" idx="1"/>
          </p:nvPr>
        </p:nvSpPr>
        <p:spPr>
          <a:xfrm>
            <a:off x="265500" y="2803075"/>
            <a:ext cx="4045200" cy="1235100"/>
          </a:xfrm>
          <a:prstGeom prst="rect"/>
          <a:noFill/>
          <a:ln>
            <a:noFill/>
          </a:ln>
        </p:spPr>
        <p:txBody>
          <a:bodyPr anchor="t" anchorCtr="0" bIns="91425" lIns="91425" rIns="91425" spcFirstLastPara="1" tIns="91425" wrap="square">
            <a:noAutofit/>
          </a:bodyPr>
          <a:lstStyle>
            <a:lvl1pPr algn="ctr" lvl="0">
              <a:lnSpc>
                <a:spcPct val="100000"/>
              </a:lnSpc>
              <a:spcBef>
                <a:spcPts val="0"/>
              </a:spcBef>
              <a:spcAft>
                <a:spcPts val="0"/>
              </a:spcAft>
              <a:buSzPts val="2100"/>
              <a:buNone/>
              <a:defRPr sz="2100"/>
            </a:lvl1pPr>
            <a:lvl2pPr algn="ctr" lvl="1">
              <a:lnSpc>
                <a:spcPct val="100000"/>
              </a:lnSpc>
              <a:spcBef>
                <a:spcPts val="0"/>
              </a:spcBef>
              <a:spcAft>
                <a:spcPts val="0"/>
              </a:spcAft>
              <a:buSzPts val="2100"/>
              <a:buNone/>
              <a:defRPr sz="2100"/>
            </a:lvl2pPr>
            <a:lvl3pPr algn="ctr" lvl="2">
              <a:lnSpc>
                <a:spcPct val="100000"/>
              </a:lnSpc>
              <a:spcBef>
                <a:spcPts val="0"/>
              </a:spcBef>
              <a:spcAft>
                <a:spcPts val="0"/>
              </a:spcAft>
              <a:buSzPts val="2100"/>
              <a:buNone/>
              <a:defRPr sz="2100"/>
            </a:lvl3pPr>
            <a:lvl4pPr algn="ctr" lvl="3">
              <a:lnSpc>
                <a:spcPct val="100000"/>
              </a:lnSpc>
              <a:spcBef>
                <a:spcPts val="0"/>
              </a:spcBef>
              <a:spcAft>
                <a:spcPts val="0"/>
              </a:spcAft>
              <a:buSzPts val="2100"/>
              <a:buNone/>
              <a:defRPr sz="2100"/>
            </a:lvl4pPr>
            <a:lvl5pPr algn="ctr" lvl="4">
              <a:lnSpc>
                <a:spcPct val="100000"/>
              </a:lnSpc>
              <a:spcBef>
                <a:spcPts val="0"/>
              </a:spcBef>
              <a:spcAft>
                <a:spcPts val="0"/>
              </a:spcAft>
              <a:buSzPts val="2100"/>
              <a:buNone/>
              <a:defRPr sz="2100"/>
            </a:lvl5pPr>
            <a:lvl6pPr algn="ctr" lvl="5">
              <a:lnSpc>
                <a:spcPct val="100000"/>
              </a:lnSpc>
              <a:spcBef>
                <a:spcPts val="0"/>
              </a:spcBef>
              <a:spcAft>
                <a:spcPts val="0"/>
              </a:spcAft>
              <a:buSzPts val="2100"/>
              <a:buNone/>
              <a:defRPr sz="2100"/>
            </a:lvl6pPr>
            <a:lvl7pPr algn="ctr" lvl="6">
              <a:lnSpc>
                <a:spcPct val="100000"/>
              </a:lnSpc>
              <a:spcBef>
                <a:spcPts val="0"/>
              </a:spcBef>
              <a:spcAft>
                <a:spcPts val="0"/>
              </a:spcAft>
              <a:buSzPts val="2100"/>
              <a:buNone/>
              <a:defRPr sz="2100"/>
            </a:lvl7pPr>
            <a:lvl8pPr algn="ctr" lvl="7">
              <a:lnSpc>
                <a:spcPct val="100000"/>
              </a:lnSpc>
              <a:spcBef>
                <a:spcPts val="0"/>
              </a:spcBef>
              <a:spcAft>
                <a:spcPts val="0"/>
              </a:spcAft>
              <a:buSzPts val="2100"/>
              <a:buNone/>
              <a:defRPr sz="2100"/>
            </a:lvl8pPr>
            <a:lvl9pPr algn="ctr" lvl="8">
              <a:lnSpc>
                <a:spcPct val="100000"/>
              </a:lnSpc>
              <a:spcBef>
                <a:spcPts val="0"/>
              </a:spcBef>
              <a:spcAft>
                <a:spcPts val="0"/>
              </a:spcAft>
              <a:buSzPts val="2100"/>
              <a:buNone/>
              <a:defRPr sz="2100"/>
            </a:lvl9pPr>
          </a:lstStyle>
          <a:p/>
        </p:txBody>
      </p:sp>
      <p:sp>
        <p:nvSpPr>
          <p:cNvPr id="1048672" name="Google Shape;39;p16"/>
          <p:cNvSpPr txBox="1">
            <a:spLocks noGrp="1"/>
          </p:cNvSpPr>
          <p:nvPr>
            <p:ph type="body" idx="2"/>
          </p:nvPr>
        </p:nvSpPr>
        <p:spPr>
          <a:xfrm>
            <a:off x="4939500" y="724075"/>
            <a:ext cx="3837000" cy="3695100"/>
          </a:xfrm>
          <a:prstGeom prst="rect"/>
          <a:noFill/>
          <a:ln>
            <a:noFill/>
          </a:ln>
        </p:spPr>
        <p:txBody>
          <a:bodyPr anchor="ctr" anchorCtr="0" bIns="91425" lIns="91425" rIns="91425" spcFirstLastPara="1" tIns="91425" wrap="square">
            <a:noAutofit/>
          </a:bodyPr>
          <a:lstStyle>
            <a:lvl1pPr algn="l" indent="-342900" lvl="0" marL="457200">
              <a:lnSpc>
                <a:spcPct val="115000"/>
              </a:lnSpc>
              <a:spcBef>
                <a:spcPts val="0"/>
              </a:spcBef>
              <a:spcAft>
                <a:spcPts val="0"/>
              </a:spcAft>
              <a:buSzPts val="1800"/>
              <a:buChar char="●"/>
            </a:lvl1pPr>
            <a:lvl2pPr algn="l" indent="-317500" lvl="1" marL="914400">
              <a:lnSpc>
                <a:spcPct val="115000"/>
              </a:lnSpc>
              <a:spcBef>
                <a:spcPts val="1600"/>
              </a:spcBef>
              <a:spcAft>
                <a:spcPts val="0"/>
              </a:spcAft>
              <a:buSzPts val="1400"/>
              <a:buChar char="○"/>
            </a:lvl2pPr>
            <a:lvl3pPr algn="l" indent="-317500" lvl="2" marL="1371600">
              <a:lnSpc>
                <a:spcPct val="115000"/>
              </a:lnSpc>
              <a:spcBef>
                <a:spcPts val="1600"/>
              </a:spcBef>
              <a:spcAft>
                <a:spcPts val="0"/>
              </a:spcAft>
              <a:buSzPts val="1400"/>
              <a:buChar char="■"/>
            </a:lvl3pPr>
            <a:lvl4pPr algn="l" indent="-317500" lvl="3" marL="1828800">
              <a:lnSpc>
                <a:spcPct val="115000"/>
              </a:lnSpc>
              <a:spcBef>
                <a:spcPts val="1600"/>
              </a:spcBef>
              <a:spcAft>
                <a:spcPts val="0"/>
              </a:spcAft>
              <a:buSzPts val="1400"/>
              <a:buChar char="●"/>
            </a:lvl4pPr>
            <a:lvl5pPr algn="l" indent="-317500" lvl="4" marL="2286000">
              <a:lnSpc>
                <a:spcPct val="115000"/>
              </a:lnSpc>
              <a:spcBef>
                <a:spcPts val="1600"/>
              </a:spcBef>
              <a:spcAft>
                <a:spcPts val="0"/>
              </a:spcAft>
              <a:buSzPts val="1400"/>
              <a:buChar char="○"/>
            </a:lvl5pPr>
            <a:lvl6pPr algn="l" indent="-317500" lvl="5" marL="2743200">
              <a:lnSpc>
                <a:spcPct val="115000"/>
              </a:lnSpc>
              <a:spcBef>
                <a:spcPts val="1600"/>
              </a:spcBef>
              <a:spcAft>
                <a:spcPts val="0"/>
              </a:spcAft>
              <a:buSzPts val="1400"/>
              <a:buChar char="■"/>
            </a:lvl6pPr>
            <a:lvl7pPr algn="l" indent="-317500" lvl="6" marL="3200400">
              <a:lnSpc>
                <a:spcPct val="115000"/>
              </a:lnSpc>
              <a:spcBef>
                <a:spcPts val="1600"/>
              </a:spcBef>
              <a:spcAft>
                <a:spcPts val="0"/>
              </a:spcAft>
              <a:buSzPts val="1400"/>
              <a:buChar char="●"/>
            </a:lvl7pPr>
            <a:lvl8pPr algn="l" indent="-317500" lvl="7" marL="3657600">
              <a:lnSpc>
                <a:spcPct val="115000"/>
              </a:lnSpc>
              <a:spcBef>
                <a:spcPts val="1600"/>
              </a:spcBef>
              <a:spcAft>
                <a:spcPts val="0"/>
              </a:spcAft>
              <a:buSzPts val="1400"/>
              <a:buChar char="○"/>
            </a:lvl8pPr>
            <a:lvl9pPr algn="l" indent="-317500" lvl="8" marL="4114800">
              <a:lnSpc>
                <a:spcPct val="115000"/>
              </a:lnSpc>
              <a:spcBef>
                <a:spcPts val="1600"/>
              </a:spcBef>
              <a:spcAft>
                <a:spcPts val="1600"/>
              </a:spcAft>
              <a:buSzPts val="1400"/>
              <a:buChar char="■"/>
            </a:lvl9pPr>
          </a:lstStyle>
          <a:p/>
        </p:txBody>
      </p:sp>
      <p:sp>
        <p:nvSpPr>
          <p:cNvPr id="1048673" name="Google Shape;40;p16"/>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66" name="Shape 41"/>
        <p:cNvGrpSpPr/>
        <p:nvPr/>
      </p:nvGrpSpPr>
      <p:grpSpPr>
        <a:xfrm>
          <a:off x="0" y="0"/>
          <a:ext cx="0" cy="0"/>
          <a:chOff x="0" y="0"/>
          <a:chExt cx="0" cy="0"/>
        </a:xfrm>
      </p:grpSpPr>
      <p:sp>
        <p:nvSpPr>
          <p:cNvPr id="1048654" name="Google Shape;42;p17"/>
          <p:cNvSpPr txBox="1">
            <a:spLocks noGrp="1"/>
          </p:cNvSpPr>
          <p:nvPr>
            <p:ph type="body" idx="1"/>
          </p:nvPr>
        </p:nvSpPr>
        <p:spPr>
          <a:xfrm>
            <a:off x="311700" y="4230575"/>
            <a:ext cx="5998800" cy="605100"/>
          </a:xfrm>
          <a:prstGeom prst="rect"/>
          <a:noFill/>
          <a:ln>
            <a:noFill/>
          </a:ln>
        </p:spPr>
        <p:txBody>
          <a:bodyPr anchor="ctr" anchorCtr="0" bIns="91425" lIns="91425" rIns="91425" spcFirstLastPara="1" tIns="91425" wrap="square">
            <a:noAutofit/>
          </a:bodyPr>
          <a:lstStyle>
            <a:lvl1pPr algn="l" indent="-228600" lvl="0" marL="457200">
              <a:lnSpc>
                <a:spcPct val="100000"/>
              </a:lnSpc>
              <a:spcBef>
                <a:spcPts val="0"/>
              </a:spcBef>
              <a:spcAft>
                <a:spcPts val="0"/>
              </a:spcAft>
              <a:buSzPts val="1800"/>
              <a:buNone/>
            </a:lvl1pPr>
          </a:lstStyle>
          <a:p/>
        </p:txBody>
      </p:sp>
      <p:sp>
        <p:nvSpPr>
          <p:cNvPr id="1048655" name="Google Shape;43;p17"/>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Ref idx="1001">
        <a:schemeClr val="bg1"/>
      </p:bgRef>
    </p:bg>
    <p:spTree>
      <p:nvGrpSpPr>
        <p:cNvPr id="12" name="Shape 5"/>
        <p:cNvGrpSpPr/>
        <p:nvPr/>
      </p:nvGrpSpPr>
      <p:grpSpPr>
        <a:xfrm>
          <a:off x="0" y="0"/>
          <a:ext cx="0" cy="0"/>
          <a:chOff x="0" y="0"/>
          <a:chExt cx="0" cy="0"/>
        </a:xfrm>
      </p:grpSpPr>
      <p:sp>
        <p:nvSpPr>
          <p:cNvPr id="1048576" name="Google Shape;6;p8"/>
          <p:cNvSpPr txBox="1">
            <a:spLocks noGrp="1"/>
          </p:cNvSpPr>
          <p:nvPr>
            <p:ph type="title"/>
          </p:nvPr>
        </p:nvSpPr>
        <p:spPr>
          <a:xfrm>
            <a:off x="311700" y="445025"/>
            <a:ext cx="8520600" cy="572700"/>
          </a:xfrm>
          <a:prstGeom prst="rect"/>
          <a:noFill/>
          <a:ln>
            <a:noFill/>
          </a:ln>
        </p:spPr>
        <p:txBody>
          <a:bodyPr anchor="t" anchorCtr="0" bIns="91425" lIns="91425" rIns="91425" spcFirstLastPara="1" tIns="91425" wrap="square">
            <a:noAutofit/>
          </a:bodyPr>
          <a:lstStyle>
            <a:lvl1pPr algn="l" lvl="0" marR="0" rtl="0">
              <a:lnSpc>
                <a:spcPct val="100000"/>
              </a:lnSpc>
              <a:spcBef>
                <a:spcPts val="0"/>
              </a:spcBef>
              <a:spcAft>
                <a:spcPts val="0"/>
              </a:spcAft>
              <a:buClr>
                <a:schemeClr val="dk1"/>
              </a:buClr>
              <a:buSzPts val="2800"/>
              <a:buFont typeface="Arial"/>
              <a:buNone/>
              <a:defRPr b="0" cap="none" sz="2800" i="0" strike="noStrike" u="none">
                <a:solidFill>
                  <a:schemeClr val="dk1"/>
                </a:solidFill>
                <a:latin typeface="Arial"/>
                <a:ea typeface="Arial"/>
                <a:cs typeface="Arial"/>
                <a:sym typeface="Arial"/>
              </a:defRPr>
            </a:lvl1pPr>
            <a:lvl2pPr algn="l" lvl="1" marR="0" rtl="0">
              <a:lnSpc>
                <a:spcPct val="100000"/>
              </a:lnSpc>
              <a:spcBef>
                <a:spcPts val="0"/>
              </a:spcBef>
              <a:spcAft>
                <a:spcPts val="0"/>
              </a:spcAft>
              <a:buClr>
                <a:schemeClr val="dk1"/>
              </a:buClr>
              <a:buSzPts val="2800"/>
              <a:buFont typeface="Arial"/>
              <a:buNone/>
              <a:defRPr b="0" cap="none" sz="2800" i="0" strike="noStrike" u="none">
                <a:solidFill>
                  <a:schemeClr val="dk1"/>
                </a:solidFill>
                <a:latin typeface="Arial"/>
                <a:ea typeface="Arial"/>
                <a:cs typeface="Arial"/>
                <a:sym typeface="Arial"/>
              </a:defRPr>
            </a:lvl2pPr>
            <a:lvl3pPr algn="l" lvl="2" marR="0" rtl="0">
              <a:lnSpc>
                <a:spcPct val="100000"/>
              </a:lnSpc>
              <a:spcBef>
                <a:spcPts val="0"/>
              </a:spcBef>
              <a:spcAft>
                <a:spcPts val="0"/>
              </a:spcAft>
              <a:buClr>
                <a:schemeClr val="dk1"/>
              </a:buClr>
              <a:buSzPts val="2800"/>
              <a:buFont typeface="Arial"/>
              <a:buNone/>
              <a:defRPr b="0" cap="none" sz="2800" i="0" strike="noStrike" u="none">
                <a:solidFill>
                  <a:schemeClr val="dk1"/>
                </a:solidFill>
                <a:latin typeface="Arial"/>
                <a:ea typeface="Arial"/>
                <a:cs typeface="Arial"/>
                <a:sym typeface="Arial"/>
              </a:defRPr>
            </a:lvl3pPr>
            <a:lvl4pPr algn="l" lvl="3" marR="0" rtl="0">
              <a:lnSpc>
                <a:spcPct val="100000"/>
              </a:lnSpc>
              <a:spcBef>
                <a:spcPts val="0"/>
              </a:spcBef>
              <a:spcAft>
                <a:spcPts val="0"/>
              </a:spcAft>
              <a:buClr>
                <a:schemeClr val="dk1"/>
              </a:buClr>
              <a:buSzPts val="2800"/>
              <a:buFont typeface="Arial"/>
              <a:buNone/>
              <a:defRPr b="0" cap="none" sz="2800" i="0" strike="noStrike" u="none">
                <a:solidFill>
                  <a:schemeClr val="dk1"/>
                </a:solidFill>
                <a:latin typeface="Arial"/>
                <a:ea typeface="Arial"/>
                <a:cs typeface="Arial"/>
                <a:sym typeface="Arial"/>
              </a:defRPr>
            </a:lvl4pPr>
            <a:lvl5pPr algn="l" lvl="4" marR="0" rtl="0">
              <a:lnSpc>
                <a:spcPct val="100000"/>
              </a:lnSpc>
              <a:spcBef>
                <a:spcPts val="0"/>
              </a:spcBef>
              <a:spcAft>
                <a:spcPts val="0"/>
              </a:spcAft>
              <a:buClr>
                <a:schemeClr val="dk1"/>
              </a:buClr>
              <a:buSzPts val="2800"/>
              <a:buFont typeface="Arial"/>
              <a:buNone/>
              <a:defRPr b="0" cap="none" sz="2800" i="0" strike="noStrike" u="none">
                <a:solidFill>
                  <a:schemeClr val="dk1"/>
                </a:solidFill>
                <a:latin typeface="Arial"/>
                <a:ea typeface="Arial"/>
                <a:cs typeface="Arial"/>
                <a:sym typeface="Arial"/>
              </a:defRPr>
            </a:lvl5pPr>
            <a:lvl6pPr algn="l" lvl="5" marR="0" rtl="0">
              <a:lnSpc>
                <a:spcPct val="100000"/>
              </a:lnSpc>
              <a:spcBef>
                <a:spcPts val="0"/>
              </a:spcBef>
              <a:spcAft>
                <a:spcPts val="0"/>
              </a:spcAft>
              <a:buClr>
                <a:schemeClr val="dk1"/>
              </a:buClr>
              <a:buSzPts val="2800"/>
              <a:buFont typeface="Arial"/>
              <a:buNone/>
              <a:defRPr b="0" cap="none" sz="2800" i="0" strike="noStrike" u="none">
                <a:solidFill>
                  <a:schemeClr val="dk1"/>
                </a:solidFill>
                <a:latin typeface="Arial"/>
                <a:ea typeface="Arial"/>
                <a:cs typeface="Arial"/>
                <a:sym typeface="Arial"/>
              </a:defRPr>
            </a:lvl6pPr>
            <a:lvl7pPr algn="l" lvl="6" marR="0" rtl="0">
              <a:lnSpc>
                <a:spcPct val="100000"/>
              </a:lnSpc>
              <a:spcBef>
                <a:spcPts val="0"/>
              </a:spcBef>
              <a:spcAft>
                <a:spcPts val="0"/>
              </a:spcAft>
              <a:buClr>
                <a:schemeClr val="dk1"/>
              </a:buClr>
              <a:buSzPts val="2800"/>
              <a:buFont typeface="Arial"/>
              <a:buNone/>
              <a:defRPr b="0" cap="none" sz="2800" i="0" strike="noStrike" u="none">
                <a:solidFill>
                  <a:schemeClr val="dk1"/>
                </a:solidFill>
                <a:latin typeface="Arial"/>
                <a:ea typeface="Arial"/>
                <a:cs typeface="Arial"/>
                <a:sym typeface="Arial"/>
              </a:defRPr>
            </a:lvl7pPr>
            <a:lvl8pPr algn="l" lvl="7" marR="0" rtl="0">
              <a:lnSpc>
                <a:spcPct val="100000"/>
              </a:lnSpc>
              <a:spcBef>
                <a:spcPts val="0"/>
              </a:spcBef>
              <a:spcAft>
                <a:spcPts val="0"/>
              </a:spcAft>
              <a:buClr>
                <a:schemeClr val="dk1"/>
              </a:buClr>
              <a:buSzPts val="2800"/>
              <a:buFont typeface="Arial"/>
              <a:buNone/>
              <a:defRPr b="0" cap="none" sz="2800" i="0" strike="noStrike" u="none">
                <a:solidFill>
                  <a:schemeClr val="dk1"/>
                </a:solidFill>
                <a:latin typeface="Arial"/>
                <a:ea typeface="Arial"/>
                <a:cs typeface="Arial"/>
                <a:sym typeface="Arial"/>
              </a:defRPr>
            </a:lvl8pPr>
            <a:lvl9pPr algn="l" lvl="8" marR="0" rtl="0">
              <a:lnSpc>
                <a:spcPct val="100000"/>
              </a:lnSpc>
              <a:spcBef>
                <a:spcPts val="0"/>
              </a:spcBef>
              <a:spcAft>
                <a:spcPts val="0"/>
              </a:spcAft>
              <a:buClr>
                <a:schemeClr val="dk1"/>
              </a:buClr>
              <a:buSzPts val="2800"/>
              <a:buFont typeface="Arial"/>
              <a:buNone/>
              <a:defRPr b="0" cap="none" sz="2800" i="0" strike="noStrike" u="none">
                <a:solidFill>
                  <a:schemeClr val="dk1"/>
                </a:solidFill>
                <a:latin typeface="Arial"/>
                <a:ea typeface="Arial"/>
                <a:cs typeface="Arial"/>
                <a:sym typeface="Arial"/>
              </a:defRPr>
            </a:lvl9pPr>
          </a:lstStyle>
          <a:p/>
        </p:txBody>
      </p:sp>
      <p:sp>
        <p:nvSpPr>
          <p:cNvPr id="1048577" name="Google Shape;7;p8"/>
          <p:cNvSpPr txBox="1">
            <a:spLocks noGrp="1"/>
          </p:cNvSpPr>
          <p:nvPr>
            <p:ph type="body" idx="1"/>
          </p:nvPr>
        </p:nvSpPr>
        <p:spPr>
          <a:xfrm>
            <a:off x="311700" y="1152475"/>
            <a:ext cx="8520600" cy="3416400"/>
          </a:xfrm>
          <a:prstGeom prst="rect"/>
          <a:noFill/>
          <a:ln>
            <a:noFill/>
          </a:ln>
        </p:spPr>
        <p:txBody>
          <a:bodyPr anchor="t" anchorCtr="0" bIns="91425" lIns="91425" rIns="91425" spcFirstLastPara="1" tIns="91425" wrap="square">
            <a:noAutofit/>
          </a:bodyPr>
          <a:lstStyle>
            <a:lvl1pPr algn="l" indent="-342900" lvl="0" marL="457200" marR="0" rtl="0">
              <a:lnSpc>
                <a:spcPct val="115000"/>
              </a:lnSpc>
              <a:spcBef>
                <a:spcPts val="0"/>
              </a:spcBef>
              <a:spcAft>
                <a:spcPts val="0"/>
              </a:spcAft>
              <a:buClr>
                <a:schemeClr val="dk2"/>
              </a:buClr>
              <a:buSzPts val="1800"/>
              <a:buFont typeface="Arial"/>
              <a:buChar char="●"/>
              <a:defRPr b="0" cap="none" sz="1800" i="0" strike="noStrike" u="none">
                <a:solidFill>
                  <a:schemeClr val="dk2"/>
                </a:solidFill>
                <a:latin typeface="Arial"/>
                <a:ea typeface="Arial"/>
                <a:cs typeface="Arial"/>
                <a:sym typeface="Arial"/>
              </a:defRPr>
            </a:lvl1pPr>
            <a:lvl2pPr algn="l" indent="-317500" lvl="1" marL="914400" marR="0" rtl="0">
              <a:lnSpc>
                <a:spcPct val="115000"/>
              </a:lnSpc>
              <a:spcBef>
                <a:spcPts val="1600"/>
              </a:spcBef>
              <a:spcAft>
                <a:spcPts val="0"/>
              </a:spcAft>
              <a:buClr>
                <a:schemeClr val="dk2"/>
              </a:buClr>
              <a:buSzPts val="1400"/>
              <a:buFont typeface="Arial"/>
              <a:buChar char="○"/>
              <a:defRPr b="0" cap="none" sz="1400" i="0" strike="noStrike" u="none">
                <a:solidFill>
                  <a:schemeClr val="dk2"/>
                </a:solidFill>
                <a:latin typeface="Arial"/>
                <a:ea typeface="Arial"/>
                <a:cs typeface="Arial"/>
                <a:sym typeface="Arial"/>
              </a:defRPr>
            </a:lvl2pPr>
            <a:lvl3pPr algn="l" indent="-317500" lvl="2" marL="1371600" marR="0" rtl="0">
              <a:lnSpc>
                <a:spcPct val="115000"/>
              </a:lnSpc>
              <a:spcBef>
                <a:spcPts val="1600"/>
              </a:spcBef>
              <a:spcAft>
                <a:spcPts val="0"/>
              </a:spcAft>
              <a:buClr>
                <a:schemeClr val="dk2"/>
              </a:buClr>
              <a:buSzPts val="1400"/>
              <a:buFont typeface="Arial"/>
              <a:buChar char="■"/>
              <a:defRPr b="0" cap="none" sz="1400" i="0" strike="noStrike" u="none">
                <a:solidFill>
                  <a:schemeClr val="dk2"/>
                </a:solidFill>
                <a:latin typeface="Arial"/>
                <a:ea typeface="Arial"/>
                <a:cs typeface="Arial"/>
                <a:sym typeface="Arial"/>
              </a:defRPr>
            </a:lvl3pPr>
            <a:lvl4pPr algn="l" indent="-317500" lvl="3" marL="1828800" marR="0" rtl="0">
              <a:lnSpc>
                <a:spcPct val="115000"/>
              </a:lnSpc>
              <a:spcBef>
                <a:spcPts val="1600"/>
              </a:spcBef>
              <a:spcAft>
                <a:spcPts val="0"/>
              </a:spcAft>
              <a:buClr>
                <a:schemeClr val="dk2"/>
              </a:buClr>
              <a:buSzPts val="1400"/>
              <a:buFont typeface="Arial"/>
              <a:buChar char="●"/>
              <a:defRPr b="0" cap="none" sz="1400" i="0" strike="noStrike" u="none">
                <a:solidFill>
                  <a:schemeClr val="dk2"/>
                </a:solidFill>
                <a:latin typeface="Arial"/>
                <a:ea typeface="Arial"/>
                <a:cs typeface="Arial"/>
                <a:sym typeface="Arial"/>
              </a:defRPr>
            </a:lvl4pPr>
            <a:lvl5pPr algn="l" indent="-317500" lvl="4" marL="2286000" marR="0" rtl="0">
              <a:lnSpc>
                <a:spcPct val="115000"/>
              </a:lnSpc>
              <a:spcBef>
                <a:spcPts val="1600"/>
              </a:spcBef>
              <a:spcAft>
                <a:spcPts val="0"/>
              </a:spcAft>
              <a:buClr>
                <a:schemeClr val="dk2"/>
              </a:buClr>
              <a:buSzPts val="1400"/>
              <a:buFont typeface="Arial"/>
              <a:buChar char="○"/>
              <a:defRPr b="0" cap="none" sz="1400" i="0" strike="noStrike" u="none">
                <a:solidFill>
                  <a:schemeClr val="dk2"/>
                </a:solidFill>
                <a:latin typeface="Arial"/>
                <a:ea typeface="Arial"/>
                <a:cs typeface="Arial"/>
                <a:sym typeface="Arial"/>
              </a:defRPr>
            </a:lvl5pPr>
            <a:lvl6pPr algn="l" indent="-317500" lvl="5" marL="2743200" marR="0" rtl="0">
              <a:lnSpc>
                <a:spcPct val="115000"/>
              </a:lnSpc>
              <a:spcBef>
                <a:spcPts val="1600"/>
              </a:spcBef>
              <a:spcAft>
                <a:spcPts val="0"/>
              </a:spcAft>
              <a:buClr>
                <a:schemeClr val="dk2"/>
              </a:buClr>
              <a:buSzPts val="1400"/>
              <a:buFont typeface="Arial"/>
              <a:buChar char="■"/>
              <a:defRPr b="0" cap="none" sz="1400" i="0" strike="noStrike" u="none">
                <a:solidFill>
                  <a:schemeClr val="dk2"/>
                </a:solidFill>
                <a:latin typeface="Arial"/>
                <a:ea typeface="Arial"/>
                <a:cs typeface="Arial"/>
                <a:sym typeface="Arial"/>
              </a:defRPr>
            </a:lvl6pPr>
            <a:lvl7pPr algn="l" indent="-317500" lvl="6" marL="3200400" marR="0" rtl="0">
              <a:lnSpc>
                <a:spcPct val="115000"/>
              </a:lnSpc>
              <a:spcBef>
                <a:spcPts val="1600"/>
              </a:spcBef>
              <a:spcAft>
                <a:spcPts val="0"/>
              </a:spcAft>
              <a:buClr>
                <a:schemeClr val="dk2"/>
              </a:buClr>
              <a:buSzPts val="1400"/>
              <a:buFont typeface="Arial"/>
              <a:buChar char="●"/>
              <a:defRPr b="0" cap="none" sz="1400" i="0" strike="noStrike" u="none">
                <a:solidFill>
                  <a:schemeClr val="dk2"/>
                </a:solidFill>
                <a:latin typeface="Arial"/>
                <a:ea typeface="Arial"/>
                <a:cs typeface="Arial"/>
                <a:sym typeface="Arial"/>
              </a:defRPr>
            </a:lvl7pPr>
            <a:lvl8pPr algn="l" indent="-317500" lvl="7" marL="3657600" marR="0" rtl="0">
              <a:lnSpc>
                <a:spcPct val="115000"/>
              </a:lnSpc>
              <a:spcBef>
                <a:spcPts val="1600"/>
              </a:spcBef>
              <a:spcAft>
                <a:spcPts val="0"/>
              </a:spcAft>
              <a:buClr>
                <a:schemeClr val="dk2"/>
              </a:buClr>
              <a:buSzPts val="1400"/>
              <a:buFont typeface="Arial"/>
              <a:buChar char="○"/>
              <a:defRPr b="0" cap="none" sz="1400" i="0" strike="noStrike" u="none">
                <a:solidFill>
                  <a:schemeClr val="dk2"/>
                </a:solidFill>
                <a:latin typeface="Arial"/>
                <a:ea typeface="Arial"/>
                <a:cs typeface="Arial"/>
                <a:sym typeface="Arial"/>
              </a:defRPr>
            </a:lvl8pPr>
            <a:lvl9pPr algn="l" indent="-317500" lvl="8" marL="4114800" marR="0" rtl="0">
              <a:lnSpc>
                <a:spcPct val="115000"/>
              </a:lnSpc>
              <a:spcBef>
                <a:spcPts val="1600"/>
              </a:spcBef>
              <a:spcAft>
                <a:spcPts val="1600"/>
              </a:spcAft>
              <a:buClr>
                <a:schemeClr val="dk2"/>
              </a:buClr>
              <a:buSzPts val="1400"/>
              <a:buFont typeface="Arial"/>
              <a:buChar char="■"/>
              <a:defRPr b="0" cap="none" sz="1400" i="0" strike="noStrike" u="none">
                <a:solidFill>
                  <a:schemeClr val="dk2"/>
                </a:solidFill>
                <a:latin typeface="Arial"/>
                <a:ea typeface="Arial"/>
                <a:cs typeface="Arial"/>
                <a:sym typeface="Arial"/>
              </a:defRPr>
            </a:lvl9pPr>
          </a:lstStyle>
          <a:p/>
        </p:txBody>
      </p:sp>
      <p:sp>
        <p:nvSpPr>
          <p:cNvPr id="1048578" name="Google Shape;8;p8"/>
          <p:cNvSpPr txBox="1">
            <a:spLocks noGrp="1"/>
          </p:cNvSpPr>
          <p:nvPr>
            <p:ph type="sldNum" idx="12"/>
          </p:nvPr>
        </p:nvSpPr>
        <p:spPr>
          <a:xfrm>
            <a:off x="8472458" y="4663217"/>
            <a:ext cx="548700" cy="393600"/>
          </a:xfrm>
          <a:prstGeom prst="rect"/>
          <a:noFill/>
          <a:ln>
            <a:noFill/>
          </a:ln>
        </p:spPr>
        <p:txBody>
          <a:bodyPr anchor="ctr" anchorCtr="0" bIns="91425" lIns="91425" rIns="91425" spcFirstLastPara="1" tIns="91425" wrap="square">
            <a:noAutofit/>
          </a:bodyPr>
          <a:lstStyle>
            <a:lvl1pPr algn="r" indent="0" lvl="0" marL="0" marR="0" rtl="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1pPr>
            <a:lvl2pPr algn="r" indent="0" lvl="1" marL="0" marR="0" rtl="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2pPr>
            <a:lvl3pPr algn="r" indent="0" lvl="2" marL="0" marR="0" rtl="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3pPr>
            <a:lvl4pPr algn="r" indent="0" lvl="3" marL="0" marR="0" rtl="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4pPr>
            <a:lvl5pPr algn="r" indent="0" lvl="4" marL="0" marR="0" rtl="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5pPr>
            <a:lvl6pPr algn="r" indent="0" lvl="5" marL="0" marR="0" rtl="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6pPr>
            <a:lvl7pPr algn="r" indent="0" lvl="6" marL="0" marR="0" rtl="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7pPr>
            <a:lvl8pPr algn="r" indent="0" lvl="7" marL="0" marR="0" rtl="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8pPr>
            <a:lvl9pPr algn="r" indent="0" lvl="8" marL="0" marR="0" rtl="0">
              <a:lnSpc>
                <a:spcPct val="100000"/>
              </a:lnSpc>
              <a:spcBef>
                <a:spcPts val="0"/>
              </a:spcBef>
              <a:spcAft>
                <a:spcPts val="0"/>
              </a:spcAft>
              <a:buClr>
                <a:srgbClr val="000000"/>
              </a:buClr>
              <a:buSzPts val="1000"/>
              <a:buFont typeface="Arial"/>
              <a:buNone/>
              <a:defRPr b="0" cap="none" sz="1000" i="0" strike="noStrike" u="none">
                <a:solidFill>
                  <a:schemeClr val="dk2"/>
                </a:solidFill>
                <a:latin typeface="Arial"/>
                <a:ea typeface="Arial"/>
                <a:cs typeface="Arial"/>
                <a:sym typeface="Arial"/>
              </a:defRPr>
            </a:lvl9pPr>
          </a:lstStyle>
          <a:p>
            <a:pPr algn="r" indent="0" lvl="0" marL="0" rtl="0">
              <a:spcBef>
                <a:spcPts val="0"/>
              </a:spcBef>
              <a:spcAft>
                <a:spcPts val="0"/>
              </a:spcAft>
              <a:buNone/>
            </a:pPr>
            <a:fld id="{00000000-1234-1234-1234-123412341234}" type="slidenum">
              <a:rPr lang="en"/>
              <a:pPr algn="r" indent="0" lvl="0" marL="0" rtl="0">
                <a:spcBef>
                  <a:spcPts val="0"/>
                </a:spcBef>
                <a:spcAft>
                  <a:spcPts val="0"/>
                </a:spcAft>
                <a:buNone/>
              </a:pPr>
              <a:t>‹#›</a:t>
            </a:fld>
          </a:p>
        </p:txBody>
      </p:sp>
    </p:spTree>
  </p:cSld>
  <p:clrMap accent1="accent1" accent2="accent2" accent3="accent3" accent4="accent4" accent5="accent5" accent6="accent6" bg1="lt1" bg2="lt2" tx1="dk1" tx2="dk2"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0.xml"/><Relationship Id="rId4" Type="http://schemas.openxmlformats.org/officeDocument/2006/relationships/comments" Target="../comments/comment8.xml"/></Relationships>
</file>

<file path=ppt/slides/_rels/slide1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2.png"/><Relationship Id="rId3" Type="http://schemas.openxmlformats.org/officeDocument/2006/relationships/slideLayout" Target="../slideLayouts/slideLayout2.xml"/><Relationship Id="rId4" Type="http://schemas.openxmlformats.org/officeDocument/2006/relationships/notesSlide" Target="../notesSlides/notesSlide2.xml"/><Relationship Id="rId5"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4.jpeg"/><Relationship Id="rId3" Type="http://schemas.openxmlformats.org/officeDocument/2006/relationships/image" Target="../media/image5.jpeg"/><Relationship Id="rId4" Type="http://schemas.openxmlformats.org/officeDocument/2006/relationships/slideLayout" Target="../slideLayouts/slideLayout2.xml"/><Relationship Id="rId5" Type="http://schemas.openxmlformats.org/officeDocument/2006/relationships/notesSlide" Target="../notesSlides/notesSlide3.xml"/><Relationship Id="rId6"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6.jpeg"/><Relationship Id="rId3" Type="http://schemas.openxmlformats.org/officeDocument/2006/relationships/image" Target="../media/image7.jpeg"/><Relationship Id="rId4" Type="http://schemas.openxmlformats.org/officeDocument/2006/relationships/image" Target="../media/image8.jpeg"/><Relationship Id="rId5" Type="http://schemas.openxmlformats.org/officeDocument/2006/relationships/slideLayout" Target="../slideLayouts/slideLayout2.xml"/><Relationship Id="rId6" Type="http://schemas.openxmlformats.org/officeDocument/2006/relationships/notesSlide" Target="../notesSlides/notesSlide4.xml"/><Relationship Id="rId7"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9.jpeg"/><Relationship Id="rId3" Type="http://schemas.openxmlformats.org/officeDocument/2006/relationships/image" Target="../media/image10.jpeg"/><Relationship Id="rId4" Type="http://schemas.openxmlformats.org/officeDocument/2006/relationships/image" Target="../media/image11.jpeg"/><Relationship Id="rId5" Type="http://schemas.openxmlformats.org/officeDocument/2006/relationships/slideLayout" Target="../slideLayouts/slideLayout2.xml"/><Relationship Id="rId6" Type="http://schemas.openxmlformats.org/officeDocument/2006/relationships/notesSlide" Target="../notesSlides/notesSlide5.xml"/><Relationship Id="rId7"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6.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7.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8.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1" Type="http://schemas.openxmlformats.org/officeDocument/2006/relationships/image" Target="../media/image12.jpeg"/><Relationship Id="rId2" Type="http://schemas.openxmlformats.org/officeDocument/2006/relationships/image" Target="../media/image2.png"/><Relationship Id="rId3" Type="http://schemas.openxmlformats.org/officeDocument/2006/relationships/slideLayout" Target="../slideLayouts/slideLayout2.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Shape 53"/>
        <p:cNvGrpSpPr/>
        <p:nvPr/>
      </p:nvGrpSpPr>
      <p:grpSpPr>
        <a:xfrm>
          <a:off x="0" y="0"/>
          <a:ext cx="0" cy="0"/>
          <a:chOff x="0" y="0"/>
          <a:chExt cx="0" cy="0"/>
        </a:xfrm>
      </p:grpSpPr>
      <p:pic>
        <p:nvPicPr>
          <p:cNvPr id="2097152" name="Google Shape;54;p1"/>
          <p:cNvPicPr preferRelativeResize="0">
            <a:picLocks/>
          </p:cNvPicPr>
          <p:nvPr/>
        </p:nvPicPr>
        <p:blipFill rotWithShape="1">
          <a:blip xmlns:r="http://schemas.openxmlformats.org/officeDocument/2006/relationships" r:embed="rId1">
            <a:alphaModFix/>
          </a:blip>
          <a:srcRect/>
          <a:stretch>
            <a:fillRect/>
          </a:stretch>
        </p:blipFill>
        <p:spPr>
          <a:xfrm>
            <a:off x="0" y="3777640"/>
            <a:ext cx="9144000" cy="1365860"/>
          </a:xfrm>
          <a:prstGeom prst="rect"/>
          <a:noFill/>
          <a:ln>
            <a:noFill/>
          </a:ln>
        </p:spPr>
      </p:pic>
      <p:pic>
        <p:nvPicPr>
          <p:cNvPr id="2097153" name="Google Shape;55;p1"/>
          <p:cNvPicPr preferRelativeResize="0">
            <a:picLocks/>
          </p:cNvPicPr>
          <p:nvPr/>
        </p:nvPicPr>
        <p:blipFill rotWithShape="1">
          <a:blip xmlns:r="http://schemas.openxmlformats.org/officeDocument/2006/relationships" r:embed="rId2">
            <a:alphaModFix/>
          </a:blip>
          <a:srcRect/>
          <a:stretch>
            <a:fillRect/>
          </a:stretch>
        </p:blipFill>
        <p:spPr>
          <a:xfrm>
            <a:off x="7462325" y="63752"/>
            <a:ext cx="1578401" cy="783575"/>
          </a:xfrm>
          <a:prstGeom prst="rect"/>
          <a:noFill/>
          <a:ln>
            <a:noFill/>
          </a:ln>
        </p:spPr>
      </p:pic>
      <p:sp>
        <p:nvSpPr>
          <p:cNvPr id="1048582" name="Google Shape;56;p1"/>
          <p:cNvSpPr txBox="1"/>
          <p:nvPr/>
        </p:nvSpPr>
        <p:spPr>
          <a:xfrm>
            <a:off x="5874275" y="98375"/>
            <a:ext cx="3176100" cy="1267500"/>
          </a:xfrm>
          <a:prstGeom prst="rect"/>
          <a:noFill/>
          <a:ln>
            <a:noFill/>
          </a:ln>
        </p:spPr>
        <p:txBody>
          <a:bodyPr anchor="t" anchorCtr="0" bIns="91425" lIns="91425" rIns="91425" spcFirstLastPara="1" tIns="91425" wrap="square">
            <a:noAutofit/>
          </a:bodyPr>
          <a:p>
            <a:pPr algn="l" indent="0" lvl="0" marL="0" marR="0" rtl="0">
              <a:lnSpc>
                <a:spcPct val="100000"/>
              </a:lnSpc>
              <a:spcBef>
                <a:spcPts val="0"/>
              </a:spcBef>
              <a:spcAft>
                <a:spcPts val="0"/>
              </a:spcAft>
              <a:buClr>
                <a:srgbClr val="000000"/>
              </a:buClr>
              <a:buSzPts val="1400"/>
              <a:buFont typeface="Arial"/>
              <a:buNone/>
            </a:pPr>
            <a:endParaRPr b="0" cap="none" sz="1400" i="0" strike="noStrike" u="none">
              <a:solidFill>
                <a:srgbClr val="000000"/>
              </a:solidFill>
              <a:latin typeface="Arial"/>
              <a:ea typeface="Arial"/>
              <a:cs typeface="Arial"/>
              <a:sym typeface="Arial"/>
            </a:endParaRPr>
          </a:p>
        </p:txBody>
      </p:sp>
      <p:sp>
        <p:nvSpPr>
          <p:cNvPr id="1048583" name="Google Shape;57;p1"/>
          <p:cNvSpPr txBox="1"/>
          <p:nvPr/>
        </p:nvSpPr>
        <p:spPr>
          <a:xfrm>
            <a:off x="2054871" y="1942654"/>
            <a:ext cx="6196653" cy="1729600"/>
          </a:xfrm>
          <a:prstGeom prst="rect"/>
          <a:noFill/>
          <a:ln>
            <a:noFill/>
          </a:ln>
        </p:spPr>
        <p:txBody>
          <a:bodyPr anchor="t" anchorCtr="0" bIns="91425" lIns="91425" rIns="91425" spcFirstLastPara="1" tIns="91425" wrap="square">
            <a:noAutofit/>
          </a:bodyPr>
          <a:p>
            <a:pPr algn="l" indent="0" lvl="0" marL="0" marR="0" rtl="0">
              <a:lnSpc>
                <a:spcPct val="100000"/>
              </a:lnSpc>
              <a:spcBef>
                <a:spcPts val="0"/>
              </a:spcBef>
              <a:spcAft>
                <a:spcPts val="0"/>
              </a:spcAft>
              <a:buClr>
                <a:srgbClr val="000000"/>
              </a:buClr>
              <a:buSzPts val="1400"/>
              <a:buFont typeface="Arial"/>
              <a:buNone/>
            </a:pPr>
            <a:r>
              <a:rPr b="1" cap="none" dirty="0" sz="1400" i="0" lang="en" strike="noStrike" u="none" smtClean="0">
                <a:solidFill>
                  <a:srgbClr val="000000"/>
                </a:solidFill>
                <a:latin typeface="Arial"/>
                <a:ea typeface="Arial"/>
                <a:cs typeface="Arial"/>
                <a:sym typeface="Arial"/>
              </a:rPr>
              <a:t>SESSION </a:t>
            </a:r>
            <a:r>
              <a:rPr b="1" cap="none" dirty="0" sz="1400" i="0" lang="en" strike="noStrike" u="none">
                <a:solidFill>
                  <a:srgbClr val="000000"/>
                </a:solidFill>
                <a:latin typeface="Arial"/>
                <a:ea typeface="Arial"/>
                <a:cs typeface="Arial"/>
                <a:sym typeface="Arial"/>
              </a:rPr>
              <a:t>: </a:t>
            </a:r>
            <a:r>
              <a:rPr b="1" dirty="0" lang="en"/>
              <a:t>5</a:t>
            </a:r>
            <a:endParaRPr dirty="0"/>
          </a:p>
          <a:p>
            <a:pPr algn="l" indent="0" lvl="0" marL="0" marR="0" rtl="0">
              <a:lnSpc>
                <a:spcPct val="100000"/>
              </a:lnSpc>
              <a:spcBef>
                <a:spcPts val="0"/>
              </a:spcBef>
              <a:spcAft>
                <a:spcPts val="0"/>
              </a:spcAft>
              <a:buClr>
                <a:srgbClr val="000000"/>
              </a:buClr>
              <a:buSzPts val="1400"/>
              <a:buFont typeface="Arial"/>
              <a:buNone/>
            </a:pPr>
            <a:r>
              <a:rPr b="1" cap="none" dirty="0" sz="1400" i="0" lang="en" strike="noStrike" u="none">
                <a:solidFill>
                  <a:srgbClr val="000000"/>
                </a:solidFill>
                <a:latin typeface="Arial"/>
                <a:ea typeface="Arial"/>
                <a:cs typeface="Arial"/>
                <a:sym typeface="Arial"/>
              </a:rPr>
              <a:t>CLASS : </a:t>
            </a:r>
            <a:r>
              <a:rPr b="1" cap="none" dirty="0" sz="1400" i="0" lang="en" strike="noStrike" u="none" smtClean="0">
                <a:solidFill>
                  <a:srgbClr val="000000"/>
                </a:solidFill>
                <a:latin typeface="Arial"/>
                <a:ea typeface="Arial"/>
                <a:cs typeface="Arial"/>
                <a:sym typeface="Arial"/>
              </a:rPr>
              <a:t>III</a:t>
            </a:r>
            <a:endParaRPr b="1" cap="none" dirty="0" sz="1400" i="0" strike="noStrike" u="none">
              <a:solidFill>
                <a:srgbClr val="000000"/>
              </a:solidFill>
              <a:latin typeface="Arial"/>
              <a:ea typeface="Arial"/>
              <a:cs typeface="Arial"/>
              <a:sym typeface="Arial"/>
            </a:endParaRPr>
          </a:p>
          <a:p>
            <a:pPr algn="l" indent="0" lvl="0" marL="0" marR="0" rtl="0">
              <a:lnSpc>
                <a:spcPct val="100000"/>
              </a:lnSpc>
              <a:spcBef>
                <a:spcPts val="0"/>
              </a:spcBef>
              <a:spcAft>
                <a:spcPts val="0"/>
              </a:spcAft>
              <a:buClr>
                <a:srgbClr val="000000"/>
              </a:buClr>
              <a:buSzPts val="1400"/>
              <a:buFont typeface="Arial"/>
              <a:buNone/>
            </a:pPr>
            <a:r>
              <a:rPr b="1" cap="none" dirty="0" sz="1400" i="0" lang="en" strike="noStrike" u="none">
                <a:solidFill>
                  <a:srgbClr val="000000"/>
                </a:solidFill>
                <a:latin typeface="Arial"/>
                <a:ea typeface="Arial"/>
                <a:cs typeface="Arial"/>
                <a:sym typeface="Arial"/>
              </a:rPr>
              <a:t>SUBJECT : </a:t>
            </a:r>
            <a:r>
              <a:rPr b="1" dirty="0" lang="en" smtClean="0"/>
              <a:t>ENGLISH</a:t>
            </a:r>
            <a:endParaRPr b="1" cap="none" dirty="0" sz="1400" i="0" strike="noStrike" u="none">
              <a:solidFill>
                <a:srgbClr val="000000"/>
              </a:solidFill>
              <a:latin typeface="Arial"/>
              <a:ea typeface="Arial"/>
              <a:cs typeface="Arial"/>
              <a:sym typeface="Arial"/>
            </a:endParaRPr>
          </a:p>
          <a:p>
            <a:pPr algn="l" indent="0" lvl="0" marL="0" marR="0" rtl="0">
              <a:lnSpc>
                <a:spcPct val="100000"/>
              </a:lnSpc>
              <a:spcBef>
                <a:spcPts val="0"/>
              </a:spcBef>
              <a:spcAft>
                <a:spcPts val="0"/>
              </a:spcAft>
              <a:buClr>
                <a:srgbClr val="000000"/>
              </a:buClr>
              <a:buSzPts val="1400"/>
              <a:buFont typeface="Arial"/>
              <a:buNone/>
            </a:pPr>
            <a:r>
              <a:rPr b="1" cap="none" dirty="0" sz="1400" i="0" lang="en" strike="noStrike" u="none">
                <a:solidFill>
                  <a:srgbClr val="000000"/>
                </a:solidFill>
                <a:latin typeface="Arial"/>
                <a:ea typeface="Arial"/>
                <a:cs typeface="Arial"/>
                <a:sym typeface="Arial"/>
              </a:rPr>
              <a:t>CHAPTER NUMBER</a:t>
            </a:r>
            <a:r>
              <a:rPr b="1" cap="none" dirty="0" sz="1400" i="0" lang="en" strike="noStrike" u="none" smtClean="0">
                <a:solidFill>
                  <a:srgbClr val="000000"/>
                </a:solidFill>
                <a:latin typeface="Arial"/>
                <a:ea typeface="Arial"/>
                <a:cs typeface="Arial"/>
                <a:sym typeface="Arial"/>
              </a:rPr>
              <a:t>: </a:t>
            </a:r>
            <a:r>
              <a:rPr b="1" dirty="0" lang="en" smtClean="0"/>
              <a:t>10</a:t>
            </a:r>
            <a:endParaRPr b="1" cap="none" dirty="0" sz="1400" i="0" strike="noStrike" u="none">
              <a:solidFill>
                <a:srgbClr val="000000"/>
              </a:solidFill>
              <a:latin typeface="Arial"/>
              <a:ea typeface="Arial"/>
              <a:cs typeface="Arial"/>
              <a:sym typeface="Arial"/>
            </a:endParaRPr>
          </a:p>
          <a:p>
            <a:pPr lvl="0">
              <a:buSzPts val="1400"/>
            </a:pPr>
            <a:r>
              <a:rPr b="1" cap="none" dirty="0" sz="1400" i="0" lang="en" strike="noStrike" u="none">
                <a:solidFill>
                  <a:srgbClr val="000000"/>
                </a:solidFill>
                <a:latin typeface="Arial"/>
                <a:ea typeface="Arial"/>
                <a:cs typeface="Arial"/>
                <a:sym typeface="Arial"/>
              </a:rPr>
              <a:t>CHAPTER NAME </a:t>
            </a:r>
            <a:r>
              <a:rPr b="1" cap="none" dirty="0" sz="1400" i="0" lang="en" strike="noStrike" u="none" smtClean="0">
                <a:solidFill>
                  <a:srgbClr val="000000"/>
                </a:solidFill>
                <a:latin typeface="Arial"/>
                <a:ea typeface="Arial"/>
                <a:cs typeface="Arial"/>
                <a:sym typeface="Arial"/>
              </a:rPr>
              <a:t>: </a:t>
            </a:r>
            <a:r>
              <a:rPr b="1" dirty="0" lang="en" smtClean="0"/>
              <a:t>AUXILIARY VERBS</a:t>
            </a:r>
            <a:endParaRPr dirty="0"/>
          </a:p>
          <a:p>
            <a:pPr algn="l" indent="0" lvl="0" marL="0" marR="0" rtl="0">
              <a:lnSpc>
                <a:spcPct val="100000"/>
              </a:lnSpc>
              <a:spcBef>
                <a:spcPts val="0"/>
              </a:spcBef>
              <a:spcAft>
                <a:spcPts val="0"/>
              </a:spcAft>
              <a:buClr>
                <a:srgbClr val="000000"/>
              </a:buClr>
              <a:buSzPts val="1400"/>
              <a:buFont typeface="Arial"/>
              <a:buNone/>
            </a:pPr>
            <a:r>
              <a:rPr b="1" cap="none" dirty="0" sz="1400" i="0" lang="en" strike="noStrike" u="none">
                <a:solidFill>
                  <a:srgbClr val="000000"/>
                </a:solidFill>
                <a:latin typeface="Arial"/>
                <a:ea typeface="Arial"/>
                <a:cs typeface="Arial"/>
                <a:sym typeface="Arial"/>
              </a:rPr>
              <a:t>SUBTOPIC </a:t>
            </a:r>
            <a:r>
              <a:rPr b="1" cap="none" dirty="0" sz="1400" i="0" lang="en" strike="noStrike" u="none" smtClean="0">
                <a:solidFill>
                  <a:srgbClr val="000000"/>
                </a:solidFill>
                <a:latin typeface="Arial"/>
                <a:ea typeface="Arial"/>
                <a:cs typeface="Arial"/>
                <a:sym typeface="Arial"/>
              </a:rPr>
              <a:t>: </a:t>
            </a:r>
            <a:r>
              <a:rPr b="1" dirty="0" lang="en" smtClean="0"/>
              <a:t>RECAPITULATION </a:t>
            </a:r>
            <a:r>
              <a:rPr b="1" dirty="0" lang="en" smtClean="0"/>
              <a:t>AND EXERCISE – </a:t>
            </a:r>
            <a:r>
              <a:rPr b="1" dirty="0" lang="en" smtClean="0"/>
              <a:t>2, 3</a:t>
            </a:r>
            <a:r>
              <a:rPr b="1" dirty="0" lang="en" smtClean="0"/>
              <a:t> </a:t>
            </a:r>
            <a:endParaRPr b="1" cap="none" dirty="0" sz="1400" i="0" strike="noStrike" u="none">
              <a:solidFill>
                <a:srgbClr val="000000"/>
              </a:solidFill>
              <a:latin typeface="Arial"/>
              <a:ea typeface="Arial"/>
              <a:cs typeface="Arial"/>
              <a:sym typeface="Arial"/>
            </a:endParaRPr>
          </a:p>
        </p:txBody>
      </p:sp>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58" name="Shape 89"/>
        <p:cNvGrpSpPr/>
        <p:nvPr/>
      </p:nvGrpSpPr>
      <p:grpSpPr>
        <a:xfrm>
          <a:off x="0" y="0"/>
          <a:ext cx="0" cy="0"/>
          <a:chOff x="0" y="0"/>
          <a:chExt cx="0" cy="0"/>
        </a:xfrm>
      </p:grpSpPr>
      <p:pic>
        <p:nvPicPr>
          <p:cNvPr id="2097173" name="Google Shape;90;p6"/>
          <p:cNvPicPr preferRelativeResize="0">
            <a:picLocks/>
          </p:cNvPicPr>
          <p:nvPr/>
        </p:nvPicPr>
        <p:blipFill rotWithShape="1">
          <a:blip xmlns:r="http://schemas.openxmlformats.org/officeDocument/2006/relationships" r:embed="rId1">
            <a:alphaModFix/>
          </a:blip>
          <a:srcRect/>
          <a:stretch>
            <a:fillRect/>
          </a:stretch>
        </p:blipFill>
        <p:spPr>
          <a:xfrm>
            <a:off x="7787575" y="63625"/>
            <a:ext cx="1232526" cy="611875"/>
          </a:xfrm>
          <a:prstGeom prst="rect"/>
          <a:noFill/>
          <a:ln>
            <a:noFill/>
          </a:ln>
        </p:spPr>
      </p:pic>
      <p:sp>
        <p:nvSpPr>
          <p:cNvPr id="1048643" name="Google Shape;91;p6"/>
          <p:cNvSpPr txBox="1"/>
          <p:nvPr/>
        </p:nvSpPr>
        <p:spPr>
          <a:xfrm>
            <a:off x="272675" y="285050"/>
            <a:ext cx="8688300" cy="780900"/>
          </a:xfrm>
          <a:prstGeom prst="rect"/>
          <a:noFill/>
          <a:ln>
            <a:noFill/>
          </a:ln>
        </p:spPr>
        <p:txBody>
          <a:bodyPr anchor="t" anchorCtr="0" bIns="91425" lIns="91425" rIns="91425" spcFirstLastPara="1" tIns="91425" wrap="square">
            <a:noAutofit/>
          </a:bodyPr>
          <a:p>
            <a:pPr algn="l" indent="0" lvl="0" marL="0" marR="0" rtl="0">
              <a:lnSpc>
                <a:spcPct val="100000"/>
              </a:lnSpc>
              <a:spcBef>
                <a:spcPts val="0"/>
              </a:spcBef>
              <a:spcAft>
                <a:spcPts val="0"/>
              </a:spcAft>
              <a:buClr>
                <a:srgbClr val="000000"/>
              </a:buClr>
              <a:buSzPts val="2200"/>
              <a:buFont typeface="Arial"/>
              <a:buNone/>
            </a:pPr>
            <a:r>
              <a:rPr b="1" cap="none" sz="2200" i="0" lang="en" strike="noStrike" u="none">
                <a:solidFill>
                  <a:srgbClr val="FF0000"/>
                </a:solidFill>
                <a:latin typeface="Arial"/>
                <a:ea typeface="Arial"/>
                <a:cs typeface="Arial"/>
                <a:sym typeface="Arial"/>
              </a:rPr>
              <a:t>LEARNING OUTCOME:</a:t>
            </a:r>
            <a:endParaRPr b="1" cap="none" sz="2200" i="0" strike="noStrike" u="none">
              <a:solidFill>
                <a:srgbClr val="FF0000"/>
              </a:solidFill>
              <a:latin typeface="Arial"/>
              <a:ea typeface="Arial"/>
              <a:cs typeface="Arial"/>
              <a:sym typeface="Arial"/>
            </a:endParaRPr>
          </a:p>
        </p:txBody>
      </p:sp>
      <p:sp>
        <p:nvSpPr>
          <p:cNvPr id="1048644" name="Google Shape;92;p6"/>
          <p:cNvSpPr txBox="1"/>
          <p:nvPr/>
        </p:nvSpPr>
        <p:spPr>
          <a:xfrm>
            <a:off x="220123" y="880651"/>
            <a:ext cx="8688300" cy="2889600"/>
          </a:xfrm>
          <a:prstGeom prst="rect"/>
          <a:noFill/>
          <a:ln>
            <a:noFill/>
          </a:ln>
        </p:spPr>
        <p:txBody>
          <a:bodyPr anchor="t" anchorCtr="0" bIns="91425" lIns="91425" rIns="91425" spcFirstLastPara="1" tIns="91425" wrap="square">
            <a:noAutofit/>
          </a:bodyPr>
          <a:p>
            <a:pPr>
              <a:buSzPts val="1400"/>
            </a:pPr>
            <a:r>
              <a:rPr dirty="0" sz="1800" lang="en-US" smtClean="0">
                <a:latin typeface="Calibri"/>
                <a:ea typeface="Calibri"/>
                <a:cs typeface="Calibri"/>
                <a:sym typeface="Calibri"/>
              </a:rPr>
              <a:t>Students were able to know about the auxiliary verb.</a:t>
            </a:r>
          </a:p>
          <a:p>
            <a:pPr>
              <a:buSzPts val="1400"/>
            </a:pPr>
            <a:r>
              <a:rPr dirty="0" sz="1800" lang="en-US" smtClean="0">
                <a:latin typeface="Calibri"/>
                <a:ea typeface="Calibri"/>
                <a:cs typeface="Calibri"/>
                <a:sym typeface="Calibri"/>
              </a:rPr>
              <a:t>They are able to</a:t>
            </a:r>
            <a:r>
              <a:rPr dirty="0" sz="1800" lang="en-US" smtClean="0">
                <a:latin typeface="Calibri"/>
                <a:ea typeface="Calibri"/>
                <a:cs typeface="Calibri"/>
                <a:sym typeface="Calibri"/>
              </a:rPr>
              <a:t> identify </a:t>
            </a:r>
            <a:r>
              <a:rPr dirty="0" sz="1800" lang="en-US" smtClean="0">
                <a:latin typeface="Calibri"/>
                <a:ea typeface="Calibri"/>
                <a:cs typeface="Calibri"/>
                <a:sym typeface="Calibri"/>
              </a:rPr>
              <a:t>and </a:t>
            </a:r>
            <a:r>
              <a:rPr dirty="0" sz="1800" lang="en-US">
                <a:latin typeface="Calibri"/>
                <a:ea typeface="Calibri"/>
                <a:cs typeface="Calibri"/>
                <a:sym typeface="Calibri"/>
              </a:rPr>
              <a:t>rewrite the sentences correctly.</a:t>
            </a:r>
          </a:p>
          <a:p>
            <a:pPr>
              <a:buSzPts val="1400"/>
            </a:pPr>
            <a:endParaRPr dirty="0" sz="1800" lang="en-US" smtClean="0">
              <a:latin typeface="Calibri"/>
              <a:ea typeface="Calibri"/>
              <a:cs typeface="Calibri"/>
              <a:sym typeface="Calibri"/>
            </a:endParaRPr>
          </a:p>
          <a:p>
            <a:pPr lvl="0">
              <a:buSzPts val="1400"/>
            </a:pPr>
            <a:endParaRPr dirty="0" sz="1800" lang="en-US" smtClean="0">
              <a:latin typeface="Calibri"/>
              <a:ea typeface="Calibri"/>
              <a:cs typeface="Calibri"/>
              <a:sym typeface="Calibri"/>
            </a:endParaRPr>
          </a:p>
          <a:p>
            <a:pPr algn="l" indent="0" lvl="0" marL="0" marR="0" rtl="0">
              <a:lnSpc>
                <a:spcPct val="100000"/>
              </a:lnSpc>
              <a:spcBef>
                <a:spcPts val="0"/>
              </a:spcBef>
              <a:spcAft>
                <a:spcPts val="0"/>
              </a:spcAft>
              <a:buClr>
                <a:srgbClr val="000000"/>
              </a:buClr>
              <a:buSzPts val="1400"/>
              <a:buFont typeface="Arial"/>
              <a:buNone/>
            </a:pPr>
            <a:endParaRPr b="0" cap="none" dirty="0" sz="1800" i="0" strike="noStrike" u="none">
              <a:solidFill>
                <a:srgbClr val="000000"/>
              </a:solidFill>
              <a:latin typeface="Calibri"/>
              <a:ea typeface="Calibri"/>
              <a:cs typeface="Calibri"/>
              <a:sym typeface="Calibri"/>
            </a:endParaRPr>
          </a:p>
        </p:txBody>
      </p:sp>
    </p:spTree>
  </p:cSld>
  <p:clrMapOvr>
    <a:masterClrMapping/>
  </p:clrMapOvr>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61" name="Shape 96"/>
        <p:cNvGrpSpPr/>
        <p:nvPr/>
      </p:nvGrpSpPr>
      <p:grpSpPr>
        <a:xfrm>
          <a:off x="0" y="0"/>
          <a:ext cx="0" cy="0"/>
          <a:chOff x="0" y="0"/>
          <a:chExt cx="0" cy="0"/>
        </a:xfrm>
      </p:grpSpPr>
      <p:pic>
        <p:nvPicPr>
          <p:cNvPr id="2097174" name="Google Shape;97;p7"/>
          <p:cNvPicPr preferRelativeResize="0">
            <a:picLocks/>
          </p:cNvPicPr>
          <p:nvPr/>
        </p:nvPicPr>
        <p:blipFill rotWithShape="1">
          <a:blip xmlns:r="http://schemas.openxmlformats.org/officeDocument/2006/relationships" r:embed="rId1">
            <a:alphaModFix/>
          </a:blip>
          <a:srcRect/>
          <a:stretch>
            <a:fillRect/>
          </a:stretch>
        </p:blipFill>
        <p:spPr>
          <a:xfrm>
            <a:off x="7787575" y="131624"/>
            <a:ext cx="1232526" cy="611875"/>
          </a:xfrm>
          <a:prstGeom prst="rect"/>
          <a:noFill/>
          <a:ln>
            <a:noFill/>
          </a:ln>
        </p:spPr>
      </p:pic>
      <p:sp>
        <p:nvSpPr>
          <p:cNvPr id="1048647" name="Google Shape;98;p7"/>
          <p:cNvSpPr txBox="1"/>
          <p:nvPr/>
        </p:nvSpPr>
        <p:spPr>
          <a:xfrm>
            <a:off x="621425" y="743500"/>
            <a:ext cx="7801200" cy="3562200"/>
          </a:xfrm>
          <a:prstGeom prst="rect"/>
          <a:noFill/>
          <a:ln>
            <a:noFill/>
          </a:ln>
        </p:spPr>
        <p:txBody>
          <a:bodyPr anchor="ctr" anchorCtr="0" bIns="91425" lIns="91425" rIns="91425" spcFirstLastPara="1" tIns="91425" wrap="square">
            <a:noAutofit/>
          </a:bodyPr>
          <a:p>
            <a:pPr algn="ctr" indent="0" lvl="0" marL="457200" marR="0" rtl="0">
              <a:lnSpc>
                <a:spcPct val="115000"/>
              </a:lnSpc>
              <a:spcBef>
                <a:spcPts val="0"/>
              </a:spcBef>
              <a:spcAft>
                <a:spcPts val="0"/>
              </a:spcAft>
              <a:buClr>
                <a:srgbClr val="000000"/>
              </a:buClr>
              <a:buSzPts val="4000"/>
              <a:buFont typeface="Arial"/>
              <a:buNone/>
            </a:pPr>
            <a:r>
              <a:rPr b="1" cap="none" sz="4000" i="0" lang="en" strike="noStrike" u="none">
                <a:solidFill>
                  <a:srgbClr val="000000"/>
                </a:solidFill>
                <a:latin typeface="Arial"/>
                <a:ea typeface="Arial"/>
                <a:cs typeface="Arial"/>
                <a:sym typeface="Arial"/>
              </a:rPr>
              <a:t>THANKING YOU</a:t>
            </a:r>
            <a:endParaRPr b="1" cap="none" sz="4000" i="0" strike="noStrike" u="none">
              <a:solidFill>
                <a:srgbClr val="000000"/>
              </a:solidFill>
              <a:latin typeface="Arial"/>
              <a:ea typeface="Arial"/>
              <a:cs typeface="Arial"/>
              <a:sym typeface="Arial"/>
            </a:endParaRPr>
          </a:p>
          <a:p>
            <a:pPr algn="ctr" indent="0" lvl="0" marL="457200" marR="0" rtl="0">
              <a:lnSpc>
                <a:spcPct val="115000"/>
              </a:lnSpc>
              <a:spcBef>
                <a:spcPts val="0"/>
              </a:spcBef>
              <a:spcAft>
                <a:spcPts val="0"/>
              </a:spcAft>
              <a:buClr>
                <a:srgbClr val="000000"/>
              </a:buClr>
              <a:buSzPts val="4000"/>
              <a:buFont typeface="Arial"/>
              <a:buNone/>
            </a:pPr>
            <a:r>
              <a:rPr b="1" cap="none" sz="4000" i="0" lang="en" strike="noStrike" u="none">
                <a:solidFill>
                  <a:srgbClr val="FF0000"/>
                </a:solidFill>
                <a:latin typeface="Arial"/>
                <a:ea typeface="Arial"/>
                <a:cs typeface="Arial"/>
                <a:sym typeface="Arial"/>
              </a:rPr>
              <a:t>ODM EDUCATIONAL GROUP</a:t>
            </a:r>
            <a:endParaRPr b="1" cap="none" sz="4000" i="0" strike="noStrike" u="none">
              <a:solidFill>
                <a:srgbClr val="FF0000"/>
              </a:solidFill>
              <a:latin typeface="Arial"/>
              <a:ea typeface="Arial"/>
              <a:cs typeface="Arial"/>
              <a:sym typeface="Arial"/>
            </a:endParaRPr>
          </a:p>
          <a:p>
            <a:pPr algn="l" indent="0" lvl="0" marL="0" marR="0" rtl="0">
              <a:lnSpc>
                <a:spcPct val="100000"/>
              </a:lnSpc>
              <a:spcBef>
                <a:spcPts val="0"/>
              </a:spcBef>
              <a:spcAft>
                <a:spcPts val="0"/>
              </a:spcAft>
              <a:buClr>
                <a:srgbClr val="000000"/>
              </a:buClr>
              <a:buSzPts val="1400"/>
              <a:buFont typeface="Arial"/>
              <a:buNone/>
            </a:pPr>
            <a:endParaRPr b="0" cap="none" sz="1400" i="0" strike="noStrike" u="none">
              <a:solidFill>
                <a:srgbClr val="000000"/>
              </a:solidFill>
              <a:latin typeface="Arial"/>
              <a:ea typeface="Arial"/>
              <a:cs typeface="Arial"/>
              <a:sym typeface="Arial"/>
            </a:endParaRPr>
          </a:p>
        </p:txBody>
      </p:sp>
    </p:spTree>
  </p:cSld>
  <p:clrMapOvr>
    <a:masterClrMapping/>
  </p:clrMapOvr>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4" name="Shape 61"/>
        <p:cNvGrpSpPr/>
        <p:nvPr/>
      </p:nvGrpSpPr>
      <p:grpSpPr>
        <a:xfrm>
          <a:off x="0" y="0"/>
          <a:ext cx="0" cy="0"/>
          <a:chOff x="0" y="0"/>
          <a:chExt cx="0" cy="0"/>
        </a:xfrm>
      </p:grpSpPr>
      <p:pic>
        <p:nvPicPr>
          <p:cNvPr id="2097155" name="Picture 1"/>
          <p:cNvPicPr>
            <a:picLocks noChangeAspect="1"/>
          </p:cNvPicPr>
          <p:nvPr/>
        </p:nvPicPr>
        <p:blipFill rotWithShape="1">
          <a:blip xmlns:r="http://schemas.openxmlformats.org/officeDocument/2006/relationships" r:embed="rId1"/>
          <a:srcRect b="7273"/>
          <a:stretch>
            <a:fillRect/>
          </a:stretch>
        </p:blipFill>
        <p:spPr>
          <a:xfrm>
            <a:off x="0" y="0"/>
            <a:ext cx="9144000" cy="5143500"/>
          </a:xfrm>
          <a:prstGeom prst="rect"/>
        </p:spPr>
      </p:pic>
      <p:pic>
        <p:nvPicPr>
          <p:cNvPr id="2097156" name="Google Shape;62;p2"/>
          <p:cNvPicPr preferRelativeResize="0">
            <a:picLocks/>
          </p:cNvPicPr>
          <p:nvPr/>
        </p:nvPicPr>
        <p:blipFill rotWithShape="1">
          <a:blip xmlns:r="http://schemas.openxmlformats.org/officeDocument/2006/relationships" r:embed="rId2">
            <a:alphaModFix/>
          </a:blip>
          <a:srcRect/>
          <a:stretch>
            <a:fillRect/>
          </a:stretch>
        </p:blipFill>
        <p:spPr>
          <a:xfrm>
            <a:off x="7815566" y="63625"/>
            <a:ext cx="1232526" cy="611875"/>
          </a:xfrm>
          <a:prstGeom prst="rect"/>
          <a:noFill/>
          <a:ln>
            <a:noFill/>
          </a:ln>
        </p:spPr>
      </p:pic>
      <p:sp>
        <p:nvSpPr>
          <p:cNvPr id="1048594" name="TextBox 2"/>
          <p:cNvSpPr txBox="1"/>
          <p:nvPr/>
        </p:nvSpPr>
        <p:spPr>
          <a:xfrm>
            <a:off x="2210637" y="793820"/>
            <a:ext cx="4833258" cy="707886"/>
          </a:xfrm>
          <a:prstGeom prst="rect"/>
          <a:noFill/>
        </p:spPr>
        <p:txBody>
          <a:bodyPr rtlCol="0" wrap="square">
            <a:spAutoFit/>
          </a:bodyPr>
          <a:p>
            <a:r>
              <a:rPr b="1" dirty="0" sz="4000" lang="en-US" smtClean="0">
                <a:solidFill>
                  <a:schemeClr val="bg1"/>
                </a:solidFill>
              </a:rPr>
              <a:t>AUXILIARY VERBS</a:t>
            </a:r>
            <a:endParaRPr b="1" dirty="0" sz="4000" lang="en-US">
              <a:solidFill>
                <a:schemeClr val="bg1"/>
              </a:solidFill>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 presetSubtype="8">
                                  <p:stCondLst>
                                    <p:cond delay="0"/>
                                  </p:stCondLst>
                                  <p:childTnLst>
                                    <p:set>
                                      <p:cBhvr>
                                        <p:cTn dur="1" fill="hold" id="6">
                                          <p:stCondLst>
                                            <p:cond delay="0"/>
                                          </p:stCondLst>
                                        </p:cTn>
                                        <p:tgtEl>
                                          <p:spTgt spid="1048594"/>
                                        </p:tgtEl>
                                        <p:attrNameLst>
                                          <p:attrName>style.visibility</p:attrName>
                                        </p:attrNameLst>
                                      </p:cBhvr>
                                      <p:to>
                                        <p:strVal val="visible"/>
                                      </p:to>
                                    </p:set>
                                    <p:anim calcmode="lin" valueType="num">
                                      <p:cBhvr additive="base">
                                        <p:cTn dur="500" fill="hold" id="7"/>
                                        <p:tgtEl>
                                          <p:spTgt spid="1048594"/>
                                        </p:tgtEl>
                                        <p:attrNameLst>
                                          <p:attrName>ppt_x</p:attrName>
                                        </p:attrNameLst>
                                      </p:cBhvr>
                                      <p:tavLst>
                                        <p:tav tm="0">
                                          <p:val>
                                            <p:strVal val="0-#ppt_w/2"/>
                                          </p:val>
                                        </p:tav>
                                        <p:tav tm="100000">
                                          <p:val>
                                            <p:strVal val="#ppt_x"/>
                                          </p:val>
                                        </p:tav>
                                      </p:tavLst>
                                    </p:anim>
                                    <p:anim calcmode="lin" valueType="num">
                                      <p:cBhvr additive="base">
                                        <p:cTn dur="500" fill="hold" id="8"/>
                                        <p:tgtEl>
                                          <p:spTgt spid="104859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7" name="Shape 61"/>
        <p:cNvGrpSpPr/>
        <p:nvPr/>
      </p:nvGrpSpPr>
      <p:grpSpPr>
        <a:xfrm>
          <a:off x="0" y="0"/>
          <a:ext cx="0" cy="0"/>
          <a:chOff x="0" y="0"/>
          <a:chExt cx="0" cy="0"/>
        </a:xfrm>
      </p:grpSpPr>
      <p:pic>
        <p:nvPicPr>
          <p:cNvPr id="2097157" name="Google Shape;62;p2"/>
          <p:cNvPicPr preferRelativeResize="0">
            <a:picLocks/>
          </p:cNvPicPr>
          <p:nvPr/>
        </p:nvPicPr>
        <p:blipFill rotWithShape="1">
          <a:blip xmlns:r="http://schemas.openxmlformats.org/officeDocument/2006/relationships" r:embed="rId1">
            <a:alphaModFix/>
          </a:blip>
          <a:srcRect/>
          <a:stretch>
            <a:fillRect/>
          </a:stretch>
        </p:blipFill>
        <p:spPr>
          <a:xfrm>
            <a:off x="7591632" y="63625"/>
            <a:ext cx="1232526" cy="611875"/>
          </a:xfrm>
          <a:prstGeom prst="rect"/>
          <a:noFill/>
          <a:ln>
            <a:noFill/>
          </a:ln>
        </p:spPr>
      </p:pic>
      <p:sp>
        <p:nvSpPr>
          <p:cNvPr id="1048597" name="Rectangle 8"/>
          <p:cNvSpPr/>
          <p:nvPr/>
        </p:nvSpPr>
        <p:spPr>
          <a:xfrm>
            <a:off x="257249" y="355184"/>
            <a:ext cx="7218725" cy="1005840"/>
          </a:xfrm>
          <a:prstGeom prst="rect"/>
          <a:ln w="57150" cap="sq" cmpd="dbl">
            <a:solidFill>
              <a:srgbClr val="CC0000"/>
            </a:solidFill>
            <a:prstDash val="sysDash"/>
            <a:bevel/>
          </a:ln>
        </p:spPr>
        <p:txBody>
          <a:bodyPr wrap="square">
            <a:spAutoFit/>
          </a:bodyPr>
          <a:p>
            <a:pPr lvl="0"/>
            <a:r>
              <a:rPr dirty="0" sz="2000" lang="en-IN" smtClean="0">
                <a:latin typeface="+mn-lt"/>
              </a:rPr>
              <a:t>An auxiliary verb is often paired with the main verb to form the </a:t>
            </a:r>
          </a:p>
          <a:p>
            <a:pPr lvl="0"/>
            <a:r>
              <a:rPr dirty="0" sz="2000" lang="en-IN" smtClean="0">
                <a:latin typeface="+mn-lt"/>
              </a:rPr>
              <a:t>tense.</a:t>
            </a:r>
            <a:endParaRPr dirty="0" sz="2000" lang="en-US">
              <a:latin typeface="+mn-lt"/>
            </a:endParaRPr>
          </a:p>
        </p:txBody>
      </p:sp>
      <p:graphicFrame>
        <p:nvGraphicFramePr>
          <p:cNvPr id="4194304" name="Table 4"/>
          <p:cNvGraphicFramePr>
            <a:graphicFrameLocks noGrp="1"/>
          </p:cNvGraphicFramePr>
          <p:nvPr/>
        </p:nvGraphicFramePr>
        <p:xfrm>
          <a:off x="418024" y="1306285"/>
          <a:ext cx="8265456" cy="3617407"/>
        </p:xfrm>
        <a:graphic>
          <a:graphicData uri="http://schemas.openxmlformats.org/drawingml/2006/table">
            <a:tbl>
              <a:tblPr firstRow="1" bandRow="1">
                <a:tableStyleId>{5C22544A-7EE6-4342-B048-85BDC9FD1C3A}</a:tableStyleId>
              </a:tblPr>
              <a:tblGrid>
                <a:gridCol w="2755152"/>
                <a:gridCol w="2755152"/>
                <a:gridCol w="2755152"/>
              </a:tblGrid>
              <a:tr h="154075">
                <a:tc>
                  <a:txBody>
                    <a:bodyPr/>
                    <a:p>
                      <a:r>
                        <a:rPr dirty="0" lang="en-US" smtClean="0">
                          <a:solidFill>
                            <a:schemeClr val="tx1"/>
                          </a:solidFill>
                        </a:rPr>
                        <a:t>     AUXILIARY</a:t>
                      </a:r>
                      <a:r>
                        <a:rPr baseline="0" dirty="0" lang="en-US" smtClean="0">
                          <a:solidFill>
                            <a:schemeClr val="tx1"/>
                          </a:solidFill>
                        </a:rPr>
                        <a:t> VERB</a:t>
                      </a:r>
                      <a:endParaRPr dirty="0"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r>
                        <a:rPr dirty="0" lang="en-US" smtClean="0">
                          <a:solidFill>
                            <a:schemeClr val="tx1"/>
                          </a:solidFill>
                        </a:rPr>
                        <a:t>      PRESENT  TENSE</a:t>
                      </a:r>
                      <a:endParaRPr dirty="0"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r>
                        <a:rPr dirty="0" lang="en-US" smtClean="0">
                          <a:solidFill>
                            <a:schemeClr val="tx1"/>
                          </a:solidFill>
                        </a:rPr>
                        <a:t>       PAST  TENSE</a:t>
                      </a:r>
                      <a:endParaRPr dirty="0"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00022">
                <a:tc>
                  <a:txBody>
                    <a:bodyPr/>
                    <a:p>
                      <a:r>
                        <a:rPr sz="1600" lang="en-US" smtClean="0">
                          <a:latin typeface="Calibri" pitchFamily="34" charset="0"/>
                          <a:cs typeface="Calibri" pitchFamily="34" charset="0"/>
                        </a:rPr>
                        <a:t>                   </a:t>
                      </a:r>
                      <a:r>
                        <a:rPr dirty="0" sz="1600" lang="en-US" smtClean="0">
                          <a:latin typeface="Calibri" pitchFamily="34" charset="0"/>
                          <a:cs typeface="Calibri" pitchFamily="34" charset="0"/>
                        </a:rPr>
                        <a:t>be</a:t>
                      </a:r>
                      <a:endParaRPr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r>
                        <a:rPr b="1" dirty="0" sz="1600" lang="en-US" smtClean="0">
                          <a:latin typeface="Calibri" pitchFamily="34" charset="0"/>
                          <a:cs typeface="Calibri" pitchFamily="34" charset="0"/>
                        </a:rPr>
                        <a:t>Singular</a:t>
                      </a:r>
                      <a:r>
                        <a:rPr baseline="0" dirty="0" sz="1600" lang="en-US" smtClean="0">
                          <a:latin typeface="Calibri" pitchFamily="34" charset="0"/>
                          <a:cs typeface="Calibri" pitchFamily="34" charset="0"/>
                        </a:rPr>
                        <a:t> – </a:t>
                      </a:r>
                      <a:r>
                        <a:rPr baseline="0" dirty="0" sz="1600" lang="en-US" smtClean="0">
                          <a:solidFill>
                            <a:srgbClr val="FF0000"/>
                          </a:solidFill>
                          <a:latin typeface="Calibri" pitchFamily="34" charset="0"/>
                          <a:cs typeface="Calibri" pitchFamily="34" charset="0"/>
                        </a:rPr>
                        <a:t>am, is  </a:t>
                      </a:r>
                    </a:p>
                    <a:p>
                      <a:endParaRPr baseline="0" dirty="0" sz="1600" lang="en-US" smtClean="0">
                        <a:latin typeface="Calibri" pitchFamily="34" charset="0"/>
                        <a:cs typeface="Calibri" pitchFamily="34" charset="0"/>
                      </a:endParaRPr>
                    </a:p>
                    <a:p>
                      <a:r>
                        <a:rPr baseline="0" b="1" dirty="0" sz="1600" lang="en-US" smtClean="0">
                          <a:latin typeface="Calibri" pitchFamily="34" charset="0"/>
                          <a:cs typeface="Calibri" pitchFamily="34" charset="0"/>
                        </a:rPr>
                        <a:t>Examples :</a:t>
                      </a:r>
                    </a:p>
                    <a:p>
                      <a:r>
                        <a:rPr baseline="0" b="1" dirty="0" sz="1600" lang="en-US" smtClean="0">
                          <a:latin typeface="Calibri" pitchFamily="34" charset="0"/>
                          <a:cs typeface="Calibri" pitchFamily="34" charset="0"/>
                        </a:rPr>
                        <a:t> </a:t>
                      </a:r>
                      <a:r>
                        <a:rPr baseline="0" b="0" dirty="0" sz="1600" lang="en-US" smtClean="0">
                          <a:latin typeface="Calibri" pitchFamily="34" charset="0"/>
                          <a:cs typeface="Calibri" pitchFamily="34" charset="0"/>
                        </a:rPr>
                        <a:t>I </a:t>
                      </a:r>
                      <a:r>
                        <a:rPr baseline="0" b="0" dirty="0" sz="1600" lang="en-US" smtClean="0">
                          <a:solidFill>
                            <a:srgbClr val="FF0000"/>
                          </a:solidFill>
                          <a:latin typeface="Calibri" pitchFamily="34" charset="0"/>
                          <a:cs typeface="Calibri" pitchFamily="34" charset="0"/>
                        </a:rPr>
                        <a:t>am </a:t>
                      </a:r>
                      <a:r>
                        <a:rPr baseline="0" b="1" dirty="0" sz="1600" lang="en-US" smtClean="0">
                          <a:latin typeface="Calibri" pitchFamily="34" charset="0"/>
                          <a:cs typeface="Calibri" pitchFamily="34" charset="0"/>
                        </a:rPr>
                        <a:t>watching</a:t>
                      </a:r>
                      <a:r>
                        <a:rPr baseline="0" b="0" dirty="0" sz="1600" lang="en-US" smtClean="0">
                          <a:latin typeface="Calibri" pitchFamily="34" charset="0"/>
                          <a:cs typeface="Calibri" pitchFamily="34" charset="0"/>
                        </a:rPr>
                        <a:t> a movie.</a:t>
                      </a:r>
                    </a:p>
                    <a:p>
                      <a:endParaRPr baseline="0" b="0" dirty="0" sz="1600" lang="en-US" smtClean="0">
                        <a:latin typeface="Calibri" pitchFamily="34" charset="0"/>
                        <a:cs typeface="Calibri" pitchFamily="34" charset="0"/>
                      </a:endParaRPr>
                    </a:p>
                    <a:p>
                      <a:r>
                        <a:rPr baseline="0" b="0" dirty="0" sz="1600" lang="en-US" smtClean="0">
                          <a:latin typeface="Calibri" pitchFamily="34" charset="0"/>
                          <a:cs typeface="Calibri" pitchFamily="34" charset="0"/>
                        </a:rPr>
                        <a:t>He </a:t>
                      </a:r>
                      <a:r>
                        <a:rPr baseline="0" b="0" dirty="0" sz="1600" lang="en-US" smtClean="0">
                          <a:solidFill>
                            <a:srgbClr val="FF0000"/>
                          </a:solidFill>
                          <a:latin typeface="Calibri" pitchFamily="34" charset="0"/>
                          <a:cs typeface="Calibri" pitchFamily="34" charset="0"/>
                        </a:rPr>
                        <a:t>is</a:t>
                      </a:r>
                      <a:r>
                        <a:rPr baseline="0" b="0" dirty="0" sz="1600" lang="en-US" smtClean="0">
                          <a:latin typeface="Calibri" pitchFamily="34" charset="0"/>
                          <a:cs typeface="Calibri" pitchFamily="34" charset="0"/>
                        </a:rPr>
                        <a:t> </a:t>
                      </a:r>
                      <a:r>
                        <a:rPr baseline="0" b="1" dirty="0" sz="1600" lang="en-US" smtClean="0">
                          <a:latin typeface="Calibri" pitchFamily="34" charset="0"/>
                          <a:cs typeface="Calibri" pitchFamily="34" charset="0"/>
                        </a:rPr>
                        <a:t>watching</a:t>
                      </a:r>
                      <a:r>
                        <a:rPr baseline="0" b="0" dirty="0" sz="1600" lang="en-US" smtClean="0">
                          <a:latin typeface="Calibri" pitchFamily="34" charset="0"/>
                          <a:cs typeface="Calibri" pitchFamily="34" charset="0"/>
                        </a:rPr>
                        <a:t> a movie.      </a:t>
                      </a:r>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58127">
                <a:tc>
                  <a:txBody>
                    <a:bodyPr/>
                    <a:p>
                      <a:r>
                        <a:rPr dirty="0" sz="1600" lang="en-US" smtClean="0">
                          <a:latin typeface="Calibri" pitchFamily="34" charset="0"/>
                          <a:cs typeface="Calibri" pitchFamily="34" charset="0"/>
                        </a:rPr>
                        <a:t>                    be</a:t>
                      </a:r>
                      <a:endParaRPr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48598" name="Rectangle 10"/>
          <p:cNvSpPr/>
          <p:nvPr/>
        </p:nvSpPr>
        <p:spPr>
          <a:xfrm>
            <a:off x="5998865" y="1597899"/>
            <a:ext cx="2934119" cy="1539240"/>
          </a:xfrm>
          <a:prstGeom prst="rect"/>
        </p:spPr>
        <p:txBody>
          <a:bodyPr wrap="square">
            <a:spAutoFit/>
          </a:bodyPr>
          <a:p>
            <a:r>
              <a:rPr b="1" dirty="0" sz="1600" lang="en-US">
                <a:solidFill>
                  <a:schemeClr val="tx1"/>
                </a:solidFill>
                <a:latin typeface="Calibri" pitchFamily="34" charset="0"/>
                <a:cs typeface="Calibri" pitchFamily="34" charset="0"/>
              </a:rPr>
              <a:t>Singular</a:t>
            </a:r>
            <a:r>
              <a:rPr dirty="0" sz="1600" lang="en-US">
                <a:latin typeface="Calibri" pitchFamily="34" charset="0"/>
                <a:cs typeface="Calibri" pitchFamily="34" charset="0"/>
              </a:rPr>
              <a:t> – </a:t>
            </a:r>
            <a:r>
              <a:rPr dirty="0" sz="1600" lang="en-US">
                <a:solidFill>
                  <a:srgbClr val="FF0000"/>
                </a:solidFill>
                <a:latin typeface="Calibri" pitchFamily="34" charset="0"/>
                <a:cs typeface="Calibri" pitchFamily="34" charset="0"/>
              </a:rPr>
              <a:t>was </a:t>
            </a:r>
            <a:r>
              <a:rPr dirty="0" sz="1600" lang="en-US">
                <a:latin typeface="Calibri" pitchFamily="34" charset="0"/>
                <a:cs typeface="Calibri" pitchFamily="34" charset="0"/>
              </a:rPr>
              <a:t> </a:t>
            </a:r>
          </a:p>
          <a:p>
            <a:endParaRPr dirty="0" sz="1600" lang="en-US">
              <a:latin typeface="Calibri" pitchFamily="34" charset="0"/>
              <a:cs typeface="Calibri" pitchFamily="34" charset="0"/>
            </a:endParaRPr>
          </a:p>
          <a:p>
            <a:r>
              <a:rPr b="1" dirty="0" sz="1600" lang="en-US">
                <a:latin typeface="Calibri" pitchFamily="34" charset="0"/>
                <a:cs typeface="Calibri" pitchFamily="34" charset="0"/>
              </a:rPr>
              <a:t>Examples :</a:t>
            </a:r>
          </a:p>
          <a:p>
            <a:r>
              <a:rPr dirty="0" sz="1600" lang="en-US" smtClean="0">
                <a:latin typeface="Calibri" pitchFamily="34" charset="0"/>
                <a:cs typeface="Calibri" pitchFamily="34" charset="0"/>
              </a:rPr>
              <a:t>I </a:t>
            </a:r>
            <a:r>
              <a:rPr dirty="0" sz="1600" lang="en-US" smtClean="0">
                <a:solidFill>
                  <a:srgbClr val="FF0000"/>
                </a:solidFill>
                <a:latin typeface="Calibri" pitchFamily="34" charset="0"/>
                <a:cs typeface="Calibri" pitchFamily="34" charset="0"/>
              </a:rPr>
              <a:t>was</a:t>
            </a:r>
            <a:r>
              <a:rPr dirty="0" sz="1600" lang="en-US" smtClean="0">
                <a:latin typeface="Calibri" pitchFamily="34" charset="0"/>
                <a:cs typeface="Calibri" pitchFamily="34" charset="0"/>
              </a:rPr>
              <a:t> </a:t>
            </a:r>
            <a:r>
              <a:rPr b="1" dirty="0" sz="1600" lang="en-US">
                <a:latin typeface="Calibri" pitchFamily="34" charset="0"/>
                <a:cs typeface="Calibri" pitchFamily="34" charset="0"/>
              </a:rPr>
              <a:t>watching</a:t>
            </a:r>
            <a:r>
              <a:rPr dirty="0" sz="1600" lang="en-US">
                <a:latin typeface="Calibri" pitchFamily="34" charset="0"/>
                <a:cs typeface="Calibri" pitchFamily="34" charset="0"/>
              </a:rPr>
              <a:t> a movie.</a:t>
            </a:r>
          </a:p>
          <a:p>
            <a:endParaRPr dirty="0" sz="1600" lang="en-US">
              <a:latin typeface="Calibri" pitchFamily="34" charset="0"/>
              <a:cs typeface="Calibri" pitchFamily="34" charset="0"/>
            </a:endParaRPr>
          </a:p>
          <a:p>
            <a:r>
              <a:rPr dirty="0" sz="1600" lang="en-US">
                <a:latin typeface="Calibri" pitchFamily="34" charset="0"/>
                <a:cs typeface="Calibri" pitchFamily="34" charset="0"/>
              </a:rPr>
              <a:t>He </a:t>
            </a:r>
            <a:r>
              <a:rPr dirty="0" sz="1600" lang="en-US" smtClean="0">
                <a:solidFill>
                  <a:srgbClr val="FF0000"/>
                </a:solidFill>
                <a:latin typeface="Calibri" pitchFamily="34" charset="0"/>
                <a:cs typeface="Calibri" pitchFamily="34" charset="0"/>
              </a:rPr>
              <a:t>was</a:t>
            </a:r>
            <a:r>
              <a:rPr dirty="0" sz="1600" lang="en-US" smtClean="0">
                <a:latin typeface="Calibri" pitchFamily="34" charset="0"/>
                <a:cs typeface="Calibri" pitchFamily="34" charset="0"/>
              </a:rPr>
              <a:t> </a:t>
            </a:r>
            <a:r>
              <a:rPr b="1" dirty="0" sz="1600" lang="en-US">
                <a:latin typeface="Calibri" pitchFamily="34" charset="0"/>
                <a:cs typeface="Calibri" pitchFamily="34" charset="0"/>
              </a:rPr>
              <a:t>watching</a:t>
            </a:r>
            <a:r>
              <a:rPr dirty="0" sz="1600" lang="en-US">
                <a:latin typeface="Calibri" pitchFamily="34" charset="0"/>
                <a:cs typeface="Calibri" pitchFamily="34" charset="0"/>
              </a:rPr>
              <a:t> a movie. </a:t>
            </a:r>
          </a:p>
        </p:txBody>
      </p:sp>
      <p:sp>
        <p:nvSpPr>
          <p:cNvPr id="1048599" name="Rectangle 11"/>
          <p:cNvSpPr/>
          <p:nvPr/>
        </p:nvSpPr>
        <p:spPr>
          <a:xfrm>
            <a:off x="3140111" y="3167559"/>
            <a:ext cx="2627644" cy="1539240"/>
          </a:xfrm>
          <a:prstGeom prst="rect"/>
        </p:spPr>
        <p:txBody>
          <a:bodyPr wrap="square">
            <a:spAutoFit/>
          </a:bodyPr>
          <a:p>
            <a:r>
              <a:rPr b="1" dirty="0" sz="1600" lang="en-US">
                <a:latin typeface="Calibri" pitchFamily="34" charset="0"/>
                <a:cs typeface="Calibri" pitchFamily="34" charset="0"/>
              </a:rPr>
              <a:t>Plural</a:t>
            </a:r>
            <a:r>
              <a:rPr dirty="0" sz="1600" lang="en-US">
                <a:latin typeface="Calibri" pitchFamily="34" charset="0"/>
                <a:cs typeface="Calibri" pitchFamily="34" charset="0"/>
              </a:rPr>
              <a:t> – are</a:t>
            </a:r>
          </a:p>
          <a:p>
            <a:endParaRPr b="1" dirty="0" sz="1600" lang="en-US" smtClean="0">
              <a:latin typeface="Calibri" pitchFamily="34" charset="0"/>
              <a:cs typeface="Calibri" pitchFamily="34" charset="0"/>
            </a:endParaRPr>
          </a:p>
          <a:p>
            <a:r>
              <a:rPr b="1" dirty="0" sz="1600" lang="en-US" smtClean="0">
                <a:latin typeface="Calibri" pitchFamily="34" charset="0"/>
                <a:cs typeface="Calibri" pitchFamily="34" charset="0"/>
              </a:rPr>
              <a:t>Examples </a:t>
            </a:r>
            <a:r>
              <a:rPr b="1" dirty="0" sz="1600" lang="en-US">
                <a:latin typeface="Calibri" pitchFamily="34" charset="0"/>
                <a:cs typeface="Calibri" pitchFamily="34" charset="0"/>
              </a:rPr>
              <a:t>: </a:t>
            </a:r>
          </a:p>
          <a:p>
            <a:r>
              <a:rPr dirty="0" sz="1600" lang="en-US">
                <a:latin typeface="Calibri" pitchFamily="34" charset="0"/>
                <a:cs typeface="Calibri" pitchFamily="34" charset="0"/>
              </a:rPr>
              <a:t>We </a:t>
            </a:r>
            <a:r>
              <a:rPr dirty="0" sz="1600" lang="en-US">
                <a:solidFill>
                  <a:srgbClr val="FF0000"/>
                </a:solidFill>
                <a:latin typeface="Calibri" pitchFamily="34" charset="0"/>
                <a:cs typeface="Calibri" pitchFamily="34" charset="0"/>
              </a:rPr>
              <a:t>are</a:t>
            </a:r>
            <a:r>
              <a:rPr dirty="0" sz="1600" lang="en-US">
                <a:latin typeface="Calibri" pitchFamily="34" charset="0"/>
                <a:cs typeface="Calibri" pitchFamily="34" charset="0"/>
              </a:rPr>
              <a:t> </a:t>
            </a:r>
            <a:r>
              <a:rPr b="1" dirty="0" sz="1600" lang="en-US">
                <a:latin typeface="Calibri" pitchFamily="34" charset="0"/>
                <a:cs typeface="Calibri" pitchFamily="34" charset="0"/>
              </a:rPr>
              <a:t>watching</a:t>
            </a:r>
            <a:r>
              <a:rPr dirty="0" sz="1600" lang="en-US">
                <a:latin typeface="Calibri" pitchFamily="34" charset="0"/>
                <a:cs typeface="Calibri" pitchFamily="34" charset="0"/>
              </a:rPr>
              <a:t> a movie.</a:t>
            </a:r>
          </a:p>
          <a:p>
            <a:endParaRPr dirty="0" sz="1600" lang="en-US">
              <a:latin typeface="Calibri" pitchFamily="34" charset="0"/>
              <a:cs typeface="Calibri" pitchFamily="34" charset="0"/>
            </a:endParaRPr>
          </a:p>
          <a:p>
            <a:r>
              <a:rPr dirty="0" sz="1600" lang="en-US">
                <a:latin typeface="Calibri" pitchFamily="34" charset="0"/>
                <a:cs typeface="Calibri" pitchFamily="34" charset="0"/>
              </a:rPr>
              <a:t>They </a:t>
            </a:r>
            <a:r>
              <a:rPr dirty="0" sz="1600" lang="en-US">
                <a:solidFill>
                  <a:srgbClr val="FF0000"/>
                </a:solidFill>
                <a:latin typeface="Calibri" pitchFamily="34" charset="0"/>
                <a:cs typeface="Calibri" pitchFamily="34" charset="0"/>
              </a:rPr>
              <a:t>are</a:t>
            </a:r>
            <a:r>
              <a:rPr dirty="0" sz="1600" lang="en-US">
                <a:latin typeface="Calibri" pitchFamily="34" charset="0"/>
                <a:cs typeface="Calibri" pitchFamily="34" charset="0"/>
              </a:rPr>
              <a:t> </a:t>
            </a:r>
            <a:r>
              <a:rPr b="1" dirty="0" sz="1600" lang="en-US">
                <a:latin typeface="Calibri" pitchFamily="34" charset="0"/>
                <a:cs typeface="Calibri" pitchFamily="34" charset="0"/>
              </a:rPr>
              <a:t>watching</a:t>
            </a:r>
            <a:r>
              <a:rPr dirty="0" sz="1600" lang="en-US">
                <a:latin typeface="Calibri" pitchFamily="34" charset="0"/>
                <a:cs typeface="Calibri" pitchFamily="34" charset="0"/>
              </a:rPr>
              <a:t> a movie.      </a:t>
            </a:r>
          </a:p>
        </p:txBody>
      </p:sp>
      <p:sp>
        <p:nvSpPr>
          <p:cNvPr id="1048600" name="Rectangle 12"/>
          <p:cNvSpPr/>
          <p:nvPr/>
        </p:nvSpPr>
        <p:spPr>
          <a:xfrm>
            <a:off x="5998865" y="3167559"/>
            <a:ext cx="2587451" cy="2021840"/>
          </a:xfrm>
          <a:prstGeom prst="rect"/>
        </p:spPr>
        <p:txBody>
          <a:bodyPr wrap="square">
            <a:spAutoFit/>
          </a:bodyPr>
          <a:p>
            <a:r>
              <a:rPr b="1" dirty="0" sz="1600" lang="en-US">
                <a:solidFill>
                  <a:schemeClr val="tx1"/>
                </a:solidFill>
                <a:latin typeface="Calibri" pitchFamily="34" charset="0"/>
                <a:cs typeface="Calibri" pitchFamily="34" charset="0"/>
              </a:rPr>
              <a:t>Plural </a:t>
            </a:r>
            <a:r>
              <a:rPr dirty="0" sz="1600" lang="en-US">
                <a:latin typeface="Calibri" pitchFamily="34" charset="0"/>
                <a:cs typeface="Calibri" pitchFamily="34" charset="0"/>
              </a:rPr>
              <a:t> – were  </a:t>
            </a:r>
          </a:p>
          <a:p>
            <a:endParaRPr b="1" dirty="0" sz="1600" lang="en-US" smtClean="0">
              <a:latin typeface="Calibri" pitchFamily="34" charset="0"/>
              <a:cs typeface="Calibri" pitchFamily="34" charset="0"/>
            </a:endParaRPr>
          </a:p>
          <a:p>
            <a:r>
              <a:rPr b="1" dirty="0" sz="1600" lang="en-US" smtClean="0">
                <a:latin typeface="Calibri" pitchFamily="34" charset="0"/>
                <a:cs typeface="Calibri" pitchFamily="34" charset="0"/>
              </a:rPr>
              <a:t>Examples </a:t>
            </a:r>
            <a:r>
              <a:rPr b="1" dirty="0" sz="1600" lang="en-US">
                <a:latin typeface="Calibri" pitchFamily="34" charset="0"/>
                <a:cs typeface="Calibri" pitchFamily="34" charset="0"/>
              </a:rPr>
              <a:t>:</a:t>
            </a:r>
          </a:p>
          <a:p>
            <a:r>
              <a:rPr b="1" dirty="0" sz="1600" lang="en-US">
                <a:latin typeface="Calibri" pitchFamily="34" charset="0"/>
                <a:cs typeface="Calibri" pitchFamily="34" charset="0"/>
              </a:rPr>
              <a:t> </a:t>
            </a:r>
            <a:r>
              <a:rPr dirty="0" sz="1600" lang="en-US">
                <a:latin typeface="Calibri" pitchFamily="34" charset="0"/>
                <a:cs typeface="Calibri" pitchFamily="34" charset="0"/>
              </a:rPr>
              <a:t>We </a:t>
            </a:r>
            <a:r>
              <a:rPr dirty="0" sz="1600" lang="en-US">
                <a:solidFill>
                  <a:srgbClr val="FF0000"/>
                </a:solidFill>
                <a:latin typeface="Calibri" pitchFamily="34" charset="0"/>
                <a:cs typeface="Calibri" pitchFamily="34" charset="0"/>
              </a:rPr>
              <a:t>were</a:t>
            </a:r>
            <a:r>
              <a:rPr dirty="0" sz="1600" lang="en-US">
                <a:latin typeface="Calibri" pitchFamily="34" charset="0"/>
                <a:cs typeface="Calibri" pitchFamily="34" charset="0"/>
              </a:rPr>
              <a:t> </a:t>
            </a:r>
            <a:r>
              <a:rPr b="1" dirty="0" sz="1600" lang="en-US">
                <a:latin typeface="Calibri" pitchFamily="34" charset="0"/>
                <a:cs typeface="Calibri" pitchFamily="34" charset="0"/>
              </a:rPr>
              <a:t>watching</a:t>
            </a:r>
            <a:r>
              <a:rPr dirty="0" sz="1600" lang="en-US">
                <a:latin typeface="Calibri" pitchFamily="34" charset="0"/>
                <a:cs typeface="Calibri" pitchFamily="34" charset="0"/>
              </a:rPr>
              <a:t> a movie.</a:t>
            </a:r>
          </a:p>
          <a:p>
            <a:endParaRPr dirty="0" sz="1600" lang="en-US">
              <a:latin typeface="Calibri" pitchFamily="34" charset="0"/>
              <a:cs typeface="Calibri" pitchFamily="34" charset="0"/>
            </a:endParaRPr>
          </a:p>
          <a:p>
            <a:r>
              <a:rPr dirty="0" sz="1600" lang="en-US">
                <a:latin typeface="Calibri" pitchFamily="34" charset="0"/>
                <a:cs typeface="Calibri" pitchFamily="34" charset="0"/>
              </a:rPr>
              <a:t>They  </a:t>
            </a:r>
            <a:r>
              <a:rPr dirty="0" sz="1600" lang="en-US">
                <a:solidFill>
                  <a:srgbClr val="FF0000"/>
                </a:solidFill>
                <a:latin typeface="Calibri" pitchFamily="34" charset="0"/>
                <a:cs typeface="Calibri" pitchFamily="34" charset="0"/>
              </a:rPr>
              <a:t>were</a:t>
            </a:r>
            <a:r>
              <a:rPr dirty="0" sz="1600" lang="en-US">
                <a:latin typeface="Calibri" pitchFamily="34" charset="0"/>
                <a:cs typeface="Calibri" pitchFamily="34" charset="0"/>
              </a:rPr>
              <a:t> </a:t>
            </a:r>
            <a:r>
              <a:rPr b="1" dirty="0" sz="1600" lang="en-US">
                <a:latin typeface="Calibri" pitchFamily="34" charset="0"/>
                <a:cs typeface="Calibri" pitchFamily="34" charset="0"/>
              </a:rPr>
              <a:t>watching</a:t>
            </a:r>
            <a:r>
              <a:rPr dirty="0" sz="1600" lang="en-US">
                <a:latin typeface="Calibri" pitchFamily="34" charset="0"/>
                <a:cs typeface="Calibri" pitchFamily="34" charset="0"/>
              </a:rPr>
              <a:t> a movie. </a:t>
            </a:r>
          </a:p>
        </p:txBody>
      </p:sp>
      <p:pic>
        <p:nvPicPr>
          <p:cNvPr id="2097158" name="Picture 1"/>
          <p:cNvPicPr>
            <a:picLocks noChangeAspect="1"/>
          </p:cNvPicPr>
          <p:nvPr/>
        </p:nvPicPr>
        <p:blipFill rotWithShape="1">
          <a:blip xmlns:r="http://schemas.openxmlformats.org/officeDocument/2006/relationships" r:embed="rId2"/>
          <a:srcRect b="6137"/>
          <a:stretch>
            <a:fillRect/>
          </a:stretch>
        </p:blipFill>
        <p:spPr>
          <a:xfrm>
            <a:off x="422030" y="3707152"/>
            <a:ext cx="2718081" cy="1189625"/>
          </a:xfrm>
          <a:prstGeom prst="rect"/>
        </p:spPr>
      </p:pic>
      <p:pic>
        <p:nvPicPr>
          <p:cNvPr id="2097159" name="Picture 2"/>
          <p:cNvPicPr>
            <a:picLocks noChangeAspect="1"/>
          </p:cNvPicPr>
          <p:nvPr/>
        </p:nvPicPr>
        <p:blipFill>
          <a:blip xmlns:r="http://schemas.openxmlformats.org/officeDocument/2006/relationships" r:embed="rId3"/>
          <a:stretch>
            <a:fillRect/>
          </a:stretch>
        </p:blipFill>
        <p:spPr>
          <a:xfrm>
            <a:off x="541825" y="1979997"/>
            <a:ext cx="2462631" cy="974014"/>
          </a:xfrm>
          <a:prstGeom prst="rect"/>
        </p:spPr>
      </p:pic>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1048597"/>
                                        </p:tgtEl>
                                        <p:attrNameLst>
                                          <p:attrName>style.visibility</p:attrName>
                                        </p:attrNameLst>
                                      </p:cBhvr>
                                      <p:to>
                                        <p:strVal val="visible"/>
                                      </p:to>
                                    </p:set>
                                    <p:animEffect transition="in" filter="barn(inVertical)">
                                      <p:cBhvr>
                                        <p:cTn dur="500" id="7"/>
                                        <p:tgtEl>
                                          <p:spTgt spid="1048597"/>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42" presetSubtype="0">
                                  <p:stCondLst>
                                    <p:cond delay="0"/>
                                  </p:stCondLst>
                                  <p:childTnLst>
                                    <p:set>
                                      <p:cBhvr>
                                        <p:cTn dur="1" fill="hold" id="11">
                                          <p:stCondLst>
                                            <p:cond delay="0"/>
                                          </p:stCondLst>
                                        </p:cTn>
                                        <p:tgtEl>
                                          <p:spTgt spid="4194304"/>
                                        </p:tgtEl>
                                        <p:attrNameLst>
                                          <p:attrName>style.visibility</p:attrName>
                                        </p:attrNameLst>
                                      </p:cBhvr>
                                      <p:to>
                                        <p:strVal val="visible"/>
                                      </p:to>
                                    </p:set>
                                    <p:animEffect transition="in" filter="fade">
                                      <p:cBhvr>
                                        <p:cTn dur="1000" id="12"/>
                                        <p:tgtEl>
                                          <p:spTgt spid="4194304"/>
                                        </p:tgtEl>
                                      </p:cBhvr>
                                    </p:animEffect>
                                    <p:anim calcmode="lin" valueType="num">
                                      <p:cBhvr>
                                        <p:cTn dur="1000" fill="hold" id="13"/>
                                        <p:tgtEl>
                                          <p:spTgt spid="4194304"/>
                                        </p:tgtEl>
                                        <p:attrNameLst>
                                          <p:attrName>ppt_x</p:attrName>
                                        </p:attrNameLst>
                                      </p:cBhvr>
                                      <p:tavLst>
                                        <p:tav tm="0">
                                          <p:val>
                                            <p:strVal val="#ppt_x"/>
                                          </p:val>
                                        </p:tav>
                                        <p:tav tm="100000">
                                          <p:val>
                                            <p:strVal val="#ppt_x"/>
                                          </p:val>
                                        </p:tav>
                                      </p:tavLst>
                                    </p:anim>
                                    <p:anim calcmode="lin" valueType="num">
                                      <p:cBhvr>
                                        <p:cTn dur="1000" fill="hold" id="14"/>
                                        <p:tgtEl>
                                          <p:spTgt spid="4194304"/>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2097159"/>
                                        </p:tgtEl>
                                        <p:attrNameLst>
                                          <p:attrName>style.visibility</p:attrName>
                                        </p:attrNameLst>
                                      </p:cBhvr>
                                      <p:to>
                                        <p:strVal val="visible"/>
                                      </p:to>
                                    </p:set>
                                    <p:animEffect transition="in" filter="fade">
                                      <p:cBhvr>
                                        <p:cTn dur="1000" id="17"/>
                                        <p:tgtEl>
                                          <p:spTgt spid="2097159"/>
                                        </p:tgtEl>
                                      </p:cBhvr>
                                    </p:animEffect>
                                    <p:anim calcmode="lin" valueType="num">
                                      <p:cBhvr>
                                        <p:cTn dur="1000" fill="hold" id="18"/>
                                        <p:tgtEl>
                                          <p:spTgt spid="2097159"/>
                                        </p:tgtEl>
                                        <p:attrNameLst>
                                          <p:attrName>ppt_x</p:attrName>
                                        </p:attrNameLst>
                                      </p:cBhvr>
                                      <p:tavLst>
                                        <p:tav tm="0">
                                          <p:val>
                                            <p:strVal val="#ppt_x"/>
                                          </p:val>
                                        </p:tav>
                                        <p:tav tm="100000">
                                          <p:val>
                                            <p:strVal val="#ppt_x"/>
                                          </p:val>
                                        </p:tav>
                                      </p:tavLst>
                                    </p:anim>
                                    <p:anim calcmode="lin" valueType="num">
                                      <p:cBhvr>
                                        <p:cTn dur="1000" fill="hold" id="19"/>
                                        <p:tgtEl>
                                          <p:spTgt spid="2097159"/>
                                        </p:tgtEl>
                                        <p:attrNameLst>
                                          <p:attrName>ppt_y</p:attrName>
                                        </p:attrNameLst>
                                      </p:cBhvr>
                                      <p:tavLst>
                                        <p:tav tm="0">
                                          <p:val>
                                            <p:strVal val="#ppt_y+.1"/>
                                          </p:val>
                                        </p:tav>
                                        <p:tav tm="100000">
                                          <p:val>
                                            <p:strVal val="#ppt_y"/>
                                          </p:val>
                                        </p:tav>
                                      </p:tavLst>
                                    </p:anim>
                                  </p:childTnLst>
                                </p:cTn>
                              </p:par>
                            </p:childTnLst>
                          </p:cTn>
                        </p:par>
                      </p:childTnLst>
                    </p:cTn>
                  </p:par>
                  <p:par>
                    <p:cTn fill="hold" id="20">
                      <p:stCondLst>
                        <p:cond delay="indefinite"/>
                      </p:stCondLst>
                      <p:childTnLst>
                        <p:par>
                          <p:cTn fill="hold" id="21">
                            <p:stCondLst>
                              <p:cond delay="0"/>
                            </p:stCondLst>
                            <p:childTnLst>
                              <p:par>
                                <p:cTn fill="hold" grpId="0" id="22" nodeType="clickEffect" presetClass="entr" presetID="22" presetSubtype="1">
                                  <p:stCondLst>
                                    <p:cond delay="0"/>
                                  </p:stCondLst>
                                  <p:childTnLst>
                                    <p:set>
                                      <p:cBhvr>
                                        <p:cTn dur="1" fill="hold" id="23">
                                          <p:stCondLst>
                                            <p:cond delay="0"/>
                                          </p:stCondLst>
                                        </p:cTn>
                                        <p:tgtEl>
                                          <p:spTgt spid="1048599"/>
                                        </p:tgtEl>
                                        <p:attrNameLst>
                                          <p:attrName>style.visibility</p:attrName>
                                        </p:attrNameLst>
                                      </p:cBhvr>
                                      <p:to>
                                        <p:strVal val="visible"/>
                                      </p:to>
                                    </p:set>
                                    <p:animEffect transition="in" filter="wipe(up)">
                                      <p:cBhvr>
                                        <p:cTn dur="500" id="24"/>
                                        <p:tgtEl>
                                          <p:spTgt spid="1048599"/>
                                        </p:tgtEl>
                                      </p:cBhvr>
                                    </p:animEffect>
                                  </p:childTnLst>
                                </p:cTn>
                              </p:par>
                              <p:par>
                                <p:cTn fill="hold" id="25" nodeType="withEffect" presetClass="entr" presetID="42" presetSubtype="0">
                                  <p:stCondLst>
                                    <p:cond delay="0"/>
                                  </p:stCondLst>
                                  <p:childTnLst>
                                    <p:set>
                                      <p:cBhvr>
                                        <p:cTn dur="1" fill="hold" id="26">
                                          <p:stCondLst>
                                            <p:cond delay="0"/>
                                          </p:stCondLst>
                                        </p:cTn>
                                        <p:tgtEl>
                                          <p:spTgt spid="2097158"/>
                                        </p:tgtEl>
                                        <p:attrNameLst>
                                          <p:attrName>style.visibility</p:attrName>
                                        </p:attrNameLst>
                                      </p:cBhvr>
                                      <p:to>
                                        <p:strVal val="visible"/>
                                      </p:to>
                                    </p:set>
                                    <p:animEffect transition="in" filter="fade">
                                      <p:cBhvr>
                                        <p:cTn dur="1000" id="27"/>
                                        <p:tgtEl>
                                          <p:spTgt spid="2097158"/>
                                        </p:tgtEl>
                                      </p:cBhvr>
                                    </p:animEffect>
                                    <p:anim calcmode="lin" valueType="num">
                                      <p:cBhvr>
                                        <p:cTn dur="1000" fill="hold" id="28"/>
                                        <p:tgtEl>
                                          <p:spTgt spid="2097158"/>
                                        </p:tgtEl>
                                        <p:attrNameLst>
                                          <p:attrName>ppt_x</p:attrName>
                                        </p:attrNameLst>
                                      </p:cBhvr>
                                      <p:tavLst>
                                        <p:tav tm="0">
                                          <p:val>
                                            <p:strVal val="#ppt_x"/>
                                          </p:val>
                                        </p:tav>
                                        <p:tav tm="100000">
                                          <p:val>
                                            <p:strVal val="#ppt_x"/>
                                          </p:val>
                                        </p:tav>
                                      </p:tavLst>
                                    </p:anim>
                                    <p:anim calcmode="lin" valueType="num">
                                      <p:cBhvr>
                                        <p:cTn dur="1000" fill="hold" id="29"/>
                                        <p:tgtEl>
                                          <p:spTgt spid="2097158"/>
                                        </p:tgtEl>
                                        <p:attrNameLst>
                                          <p:attrName>ppt_y</p:attrName>
                                        </p:attrNameLst>
                                      </p:cBhvr>
                                      <p:tavLst>
                                        <p:tav tm="0">
                                          <p:val>
                                            <p:strVal val="#ppt_y+.1"/>
                                          </p:val>
                                        </p:tav>
                                        <p:tav tm="100000">
                                          <p:val>
                                            <p:strVal val="#ppt_y"/>
                                          </p:val>
                                        </p:tav>
                                      </p:tavLst>
                                    </p:anim>
                                  </p:childTnLst>
                                </p:cTn>
                              </p:par>
                            </p:childTnLst>
                          </p:cTn>
                        </p:par>
                      </p:childTnLst>
                    </p:cTn>
                  </p:par>
                  <p:par>
                    <p:cTn fill="hold" id="30">
                      <p:stCondLst>
                        <p:cond delay="indefinite"/>
                      </p:stCondLst>
                      <p:childTnLst>
                        <p:par>
                          <p:cTn fill="hold" id="31">
                            <p:stCondLst>
                              <p:cond delay="0"/>
                            </p:stCondLst>
                            <p:childTnLst>
                              <p:par>
                                <p:cTn fill="hold" grpId="0" id="32" nodeType="clickEffect" presetClass="entr" presetID="22" presetSubtype="1">
                                  <p:stCondLst>
                                    <p:cond delay="0"/>
                                  </p:stCondLst>
                                  <p:childTnLst>
                                    <p:set>
                                      <p:cBhvr>
                                        <p:cTn dur="1" fill="hold" id="33">
                                          <p:stCondLst>
                                            <p:cond delay="0"/>
                                          </p:stCondLst>
                                        </p:cTn>
                                        <p:tgtEl>
                                          <p:spTgt spid="1048598"/>
                                        </p:tgtEl>
                                        <p:attrNameLst>
                                          <p:attrName>style.visibility</p:attrName>
                                        </p:attrNameLst>
                                      </p:cBhvr>
                                      <p:to>
                                        <p:strVal val="visible"/>
                                      </p:to>
                                    </p:set>
                                    <p:animEffect transition="in" filter="wipe(up)">
                                      <p:cBhvr>
                                        <p:cTn dur="500" id="34"/>
                                        <p:tgtEl>
                                          <p:spTgt spid="1048598"/>
                                        </p:tgtEl>
                                      </p:cBhvr>
                                    </p:animEffect>
                                  </p:childTnLst>
                                </p:cTn>
                              </p:par>
                            </p:childTnLst>
                          </p:cTn>
                        </p:par>
                      </p:childTnLst>
                    </p:cTn>
                  </p:par>
                  <p:par>
                    <p:cTn fill="hold" id="35">
                      <p:stCondLst>
                        <p:cond delay="indefinite"/>
                      </p:stCondLst>
                      <p:childTnLst>
                        <p:par>
                          <p:cTn fill="hold" id="36">
                            <p:stCondLst>
                              <p:cond delay="0"/>
                            </p:stCondLst>
                            <p:childTnLst>
                              <p:par>
                                <p:cTn fill="hold" grpId="0" id="37" nodeType="clickEffect" presetClass="entr" presetID="22" presetSubtype="1">
                                  <p:stCondLst>
                                    <p:cond delay="0"/>
                                  </p:stCondLst>
                                  <p:childTnLst>
                                    <p:set>
                                      <p:cBhvr>
                                        <p:cTn dur="1" fill="hold" id="38">
                                          <p:stCondLst>
                                            <p:cond delay="0"/>
                                          </p:stCondLst>
                                        </p:cTn>
                                        <p:tgtEl>
                                          <p:spTgt spid="1048600"/>
                                        </p:tgtEl>
                                        <p:attrNameLst>
                                          <p:attrName>style.visibility</p:attrName>
                                        </p:attrNameLst>
                                      </p:cBhvr>
                                      <p:to>
                                        <p:strVal val="visible"/>
                                      </p:to>
                                    </p:set>
                                    <p:animEffect transition="in" filter="wipe(up)">
                                      <p:cBhvr>
                                        <p:cTn dur="500" id="39"/>
                                        <p:tgtEl>
                                          <p:spTgt spid="10486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7" grpId="0" animBg="1"/>
      <p:bldP spid="1048598" grpId="0"/>
      <p:bldP spid="1048599" grpId="0"/>
      <p:bldP spid="104860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0" name="Shape 61"/>
        <p:cNvGrpSpPr/>
        <p:nvPr/>
      </p:nvGrpSpPr>
      <p:grpSpPr>
        <a:xfrm>
          <a:off x="0" y="0"/>
          <a:ext cx="0" cy="0"/>
          <a:chOff x="0" y="0"/>
          <a:chExt cx="0" cy="0"/>
        </a:xfrm>
      </p:grpSpPr>
      <p:pic>
        <p:nvPicPr>
          <p:cNvPr id="2097160" name="Google Shape;62;p2"/>
          <p:cNvPicPr preferRelativeResize="0">
            <a:picLocks/>
          </p:cNvPicPr>
          <p:nvPr/>
        </p:nvPicPr>
        <p:blipFill rotWithShape="1">
          <a:blip xmlns:r="http://schemas.openxmlformats.org/officeDocument/2006/relationships" r:embed="rId1">
            <a:alphaModFix/>
          </a:blip>
          <a:srcRect/>
          <a:stretch>
            <a:fillRect/>
          </a:stretch>
        </p:blipFill>
        <p:spPr>
          <a:xfrm>
            <a:off x="7591632" y="63625"/>
            <a:ext cx="1232526" cy="611875"/>
          </a:xfrm>
          <a:prstGeom prst="rect"/>
          <a:noFill/>
          <a:ln>
            <a:noFill/>
          </a:ln>
        </p:spPr>
      </p:pic>
      <p:graphicFrame>
        <p:nvGraphicFramePr>
          <p:cNvPr id="4194305" name="Table 4"/>
          <p:cNvGraphicFramePr>
            <a:graphicFrameLocks noGrp="1"/>
          </p:cNvGraphicFramePr>
          <p:nvPr/>
        </p:nvGraphicFramePr>
        <p:xfrm>
          <a:off x="387879" y="753626"/>
          <a:ext cx="8265456" cy="3820805"/>
        </p:xfrm>
        <a:graphic>
          <a:graphicData uri="http://schemas.openxmlformats.org/drawingml/2006/table">
            <a:tbl>
              <a:tblPr firstRow="1" bandRow="1">
                <a:tableStyleId>{5C22544A-7EE6-4342-B048-85BDC9FD1C3A}</a:tableStyleId>
              </a:tblPr>
              <a:tblGrid>
                <a:gridCol w="2755152"/>
                <a:gridCol w="2755152"/>
                <a:gridCol w="2755152"/>
              </a:tblGrid>
              <a:tr h="154075">
                <a:tc>
                  <a:txBody>
                    <a:bodyPr/>
                    <a:p>
                      <a:r>
                        <a:rPr dirty="0" lang="en-US" smtClean="0">
                          <a:solidFill>
                            <a:schemeClr val="tx1"/>
                          </a:solidFill>
                        </a:rPr>
                        <a:t>     AUXILIARY</a:t>
                      </a:r>
                      <a:r>
                        <a:rPr baseline="0" dirty="0" lang="en-US" smtClean="0">
                          <a:solidFill>
                            <a:schemeClr val="tx1"/>
                          </a:solidFill>
                        </a:rPr>
                        <a:t> VERB</a:t>
                      </a:r>
                      <a:endParaRPr dirty="0"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r>
                        <a:rPr dirty="0" lang="en-US" smtClean="0">
                          <a:solidFill>
                            <a:schemeClr val="tx1"/>
                          </a:solidFill>
                        </a:rPr>
                        <a:t>      PRESENT  TENSE</a:t>
                      </a:r>
                      <a:endParaRPr dirty="0"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r>
                        <a:rPr dirty="0" lang="en-US" smtClean="0">
                          <a:solidFill>
                            <a:schemeClr val="tx1"/>
                          </a:solidFill>
                        </a:rPr>
                        <a:t>       PAST  TENSE</a:t>
                      </a:r>
                      <a:endParaRPr dirty="0"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93855">
                <a:tc>
                  <a:txBody>
                    <a:bodyPr/>
                    <a:p>
                      <a:r>
                        <a:rPr dirty="0" sz="1600" lang="en-US" smtClean="0">
                          <a:latin typeface="Calibri" pitchFamily="34" charset="0"/>
                          <a:cs typeface="Calibri" pitchFamily="34" charset="0"/>
                        </a:rPr>
                        <a:t>                           do</a:t>
                      </a:r>
                      <a:endParaRPr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p>
                      <a:endParaRPr baseline="0" b="0" dirty="0" sz="1600" lang="en-US" smtClean="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22150">
                <a:tc>
                  <a:txBody>
                    <a:bodyPr/>
                    <a:p>
                      <a:r>
                        <a:rPr dirty="0" sz="1600" lang="en-US" smtClean="0">
                          <a:latin typeface="Calibri" pitchFamily="34" charset="0"/>
                          <a:cs typeface="Calibri" pitchFamily="34" charset="0"/>
                        </a:rPr>
                        <a:t>                          do</a:t>
                      </a:r>
                      <a:endParaRPr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r>
                        <a:rPr baseline="0" b="0" dirty="0" sz="1600" lang="en-US" smtClean="0">
                          <a:latin typeface="Calibri" pitchFamily="34" charset="0"/>
                          <a:cs typeface="Calibri" pitchFamily="34" charset="0"/>
                        </a:rPr>
                        <a:t>      </a:t>
                      </a:r>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p>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48603" name="Rectangle 5"/>
          <p:cNvSpPr/>
          <p:nvPr/>
        </p:nvSpPr>
        <p:spPr>
          <a:xfrm>
            <a:off x="3170255" y="1045240"/>
            <a:ext cx="2677886" cy="1539240"/>
          </a:xfrm>
          <a:prstGeom prst="rect"/>
        </p:spPr>
        <p:txBody>
          <a:bodyPr wrap="square">
            <a:spAutoFit/>
          </a:bodyPr>
          <a:p>
            <a:r>
              <a:rPr b="1" dirty="0" sz="1600" lang="en-US">
                <a:latin typeface="Calibri" pitchFamily="34" charset="0"/>
                <a:cs typeface="Calibri" pitchFamily="34" charset="0"/>
              </a:rPr>
              <a:t>Singular</a:t>
            </a:r>
            <a:r>
              <a:rPr dirty="0" sz="1600" lang="en-US">
                <a:latin typeface="Calibri" pitchFamily="34" charset="0"/>
                <a:cs typeface="Calibri" pitchFamily="34" charset="0"/>
              </a:rPr>
              <a:t> – </a:t>
            </a:r>
            <a:r>
              <a:rPr dirty="0" sz="1600" lang="en-US">
                <a:solidFill>
                  <a:srgbClr val="FF0000"/>
                </a:solidFill>
                <a:latin typeface="Calibri" pitchFamily="34" charset="0"/>
                <a:cs typeface="Calibri" pitchFamily="34" charset="0"/>
              </a:rPr>
              <a:t>does </a:t>
            </a:r>
          </a:p>
          <a:p>
            <a:endParaRPr dirty="0" sz="1600" lang="en-US">
              <a:latin typeface="Calibri" pitchFamily="34" charset="0"/>
              <a:cs typeface="Calibri" pitchFamily="34" charset="0"/>
            </a:endParaRPr>
          </a:p>
          <a:p>
            <a:r>
              <a:rPr b="1" dirty="0" sz="1600" lang="en-US">
                <a:latin typeface="Calibri" pitchFamily="34" charset="0"/>
                <a:cs typeface="Calibri" pitchFamily="34" charset="0"/>
              </a:rPr>
              <a:t>Examples :</a:t>
            </a:r>
          </a:p>
          <a:p>
            <a:r>
              <a:rPr dirty="0" sz="1600" lang="en-US">
                <a:latin typeface="Calibri" pitchFamily="34" charset="0"/>
                <a:cs typeface="Calibri" pitchFamily="34" charset="0"/>
              </a:rPr>
              <a:t>He </a:t>
            </a:r>
            <a:r>
              <a:rPr dirty="0" sz="1600" lang="en-US">
                <a:solidFill>
                  <a:srgbClr val="FF0000"/>
                </a:solidFill>
                <a:latin typeface="Calibri" pitchFamily="34" charset="0"/>
                <a:cs typeface="Calibri" pitchFamily="34" charset="0"/>
              </a:rPr>
              <a:t>does</a:t>
            </a:r>
            <a:r>
              <a:rPr dirty="0" sz="1600" lang="en-US">
                <a:latin typeface="Calibri" pitchFamily="34" charset="0"/>
                <a:cs typeface="Calibri" pitchFamily="34" charset="0"/>
              </a:rPr>
              <a:t> not </a:t>
            </a:r>
            <a:r>
              <a:rPr dirty="0" sz="1600" lang="en-US">
                <a:solidFill>
                  <a:srgbClr val="FF0000"/>
                </a:solidFill>
                <a:latin typeface="Calibri" pitchFamily="34" charset="0"/>
                <a:cs typeface="Calibri" pitchFamily="34" charset="0"/>
              </a:rPr>
              <a:t>eat </a:t>
            </a:r>
            <a:r>
              <a:rPr dirty="0" sz="1600" lang="en-US">
                <a:latin typeface="Calibri" pitchFamily="34" charset="0"/>
                <a:cs typeface="Calibri" pitchFamily="34" charset="0"/>
              </a:rPr>
              <a:t>pizza.</a:t>
            </a:r>
          </a:p>
          <a:p>
            <a:endParaRPr dirty="0" sz="1600" lang="en-US">
              <a:latin typeface="Calibri" pitchFamily="34" charset="0"/>
              <a:cs typeface="Calibri" pitchFamily="34" charset="0"/>
            </a:endParaRPr>
          </a:p>
          <a:p>
            <a:r>
              <a:rPr dirty="0" sz="1600" lang="en-US" smtClean="0">
                <a:latin typeface="Calibri" pitchFamily="34" charset="0"/>
                <a:cs typeface="Calibri" pitchFamily="34" charset="0"/>
              </a:rPr>
              <a:t>She </a:t>
            </a:r>
            <a:r>
              <a:rPr dirty="0" sz="1600" lang="en-US">
                <a:solidFill>
                  <a:srgbClr val="FF0000"/>
                </a:solidFill>
                <a:latin typeface="Calibri" pitchFamily="34" charset="0"/>
                <a:cs typeface="Calibri" pitchFamily="34" charset="0"/>
              </a:rPr>
              <a:t>does</a:t>
            </a:r>
            <a:r>
              <a:rPr dirty="0" sz="1600" lang="en-US">
                <a:latin typeface="Calibri" pitchFamily="34" charset="0"/>
                <a:cs typeface="Calibri" pitchFamily="34" charset="0"/>
              </a:rPr>
              <a:t> not </a:t>
            </a:r>
            <a:r>
              <a:rPr dirty="0" sz="1600" lang="en-US">
                <a:solidFill>
                  <a:srgbClr val="FF0000"/>
                </a:solidFill>
                <a:latin typeface="Calibri" pitchFamily="34" charset="0"/>
                <a:cs typeface="Calibri" pitchFamily="34" charset="0"/>
              </a:rPr>
              <a:t>eat </a:t>
            </a:r>
            <a:r>
              <a:rPr dirty="0" sz="1600" lang="en-US">
                <a:latin typeface="Calibri" pitchFamily="34" charset="0"/>
                <a:cs typeface="Calibri" pitchFamily="34" charset="0"/>
              </a:rPr>
              <a:t>pizza.   </a:t>
            </a:r>
          </a:p>
        </p:txBody>
      </p:sp>
      <p:sp>
        <p:nvSpPr>
          <p:cNvPr id="1048604" name="Rectangle 7"/>
          <p:cNvSpPr/>
          <p:nvPr/>
        </p:nvSpPr>
        <p:spPr>
          <a:xfrm>
            <a:off x="3170255" y="2625160"/>
            <a:ext cx="2486967" cy="1539240"/>
          </a:xfrm>
          <a:prstGeom prst="rect"/>
        </p:spPr>
        <p:txBody>
          <a:bodyPr wrap="square">
            <a:spAutoFit/>
          </a:bodyPr>
          <a:p>
            <a:r>
              <a:rPr b="1" dirty="0" sz="1600" lang="en-US">
                <a:latin typeface="Calibri" pitchFamily="34" charset="0"/>
                <a:cs typeface="Calibri" pitchFamily="34" charset="0"/>
              </a:rPr>
              <a:t>Personal &amp; Plural</a:t>
            </a:r>
            <a:r>
              <a:rPr dirty="0" sz="1600" lang="en-US">
                <a:latin typeface="Calibri" pitchFamily="34" charset="0"/>
                <a:cs typeface="Calibri" pitchFamily="34" charset="0"/>
              </a:rPr>
              <a:t> – do</a:t>
            </a:r>
          </a:p>
          <a:p>
            <a:endParaRPr dirty="0" sz="1600" lang="en-US">
              <a:latin typeface="Calibri" pitchFamily="34" charset="0"/>
              <a:cs typeface="Calibri" pitchFamily="34" charset="0"/>
            </a:endParaRPr>
          </a:p>
          <a:p>
            <a:r>
              <a:rPr b="1" dirty="0" sz="1600" lang="en-US">
                <a:latin typeface="Calibri" pitchFamily="34" charset="0"/>
                <a:cs typeface="Calibri" pitchFamily="34" charset="0"/>
              </a:rPr>
              <a:t>Examples : </a:t>
            </a:r>
          </a:p>
          <a:p>
            <a:r>
              <a:rPr dirty="0" sz="1600" lang="en-US">
                <a:latin typeface="Calibri" pitchFamily="34" charset="0"/>
                <a:cs typeface="Calibri" pitchFamily="34" charset="0"/>
              </a:rPr>
              <a:t>I </a:t>
            </a:r>
            <a:r>
              <a:rPr dirty="0" sz="1600" lang="en-US">
                <a:solidFill>
                  <a:srgbClr val="FF0000"/>
                </a:solidFill>
                <a:latin typeface="Calibri" pitchFamily="34" charset="0"/>
                <a:cs typeface="Calibri" pitchFamily="34" charset="0"/>
              </a:rPr>
              <a:t>do</a:t>
            </a:r>
            <a:r>
              <a:rPr dirty="0" sz="1600" lang="en-US">
                <a:latin typeface="Calibri" pitchFamily="34" charset="0"/>
                <a:cs typeface="Calibri" pitchFamily="34" charset="0"/>
              </a:rPr>
              <a:t> not </a:t>
            </a:r>
            <a:r>
              <a:rPr dirty="0" sz="1600" lang="en-US">
                <a:solidFill>
                  <a:srgbClr val="FF0000"/>
                </a:solidFill>
                <a:latin typeface="Calibri" pitchFamily="34" charset="0"/>
                <a:cs typeface="Calibri" pitchFamily="34" charset="0"/>
              </a:rPr>
              <a:t>eat </a:t>
            </a:r>
            <a:r>
              <a:rPr dirty="0" sz="1600" lang="en-US">
                <a:latin typeface="Calibri" pitchFamily="34" charset="0"/>
                <a:cs typeface="Calibri" pitchFamily="34" charset="0"/>
              </a:rPr>
              <a:t>pizza.</a:t>
            </a:r>
          </a:p>
          <a:p>
            <a:r>
              <a:rPr dirty="0" sz="1600" lang="en-US">
                <a:solidFill>
                  <a:schemeClr val="dk1"/>
                </a:solidFill>
                <a:latin typeface="Calibri" pitchFamily="34" charset="0"/>
                <a:cs typeface="Calibri" pitchFamily="34" charset="0"/>
              </a:rPr>
              <a:t>You </a:t>
            </a:r>
            <a:r>
              <a:rPr dirty="0" sz="1600" lang="en-US">
                <a:solidFill>
                  <a:srgbClr val="FF0000"/>
                </a:solidFill>
                <a:latin typeface="Calibri" pitchFamily="34" charset="0"/>
                <a:cs typeface="Calibri" pitchFamily="34" charset="0"/>
              </a:rPr>
              <a:t>do</a:t>
            </a:r>
            <a:r>
              <a:rPr dirty="0" sz="1600" lang="en-US">
                <a:latin typeface="Calibri" pitchFamily="34" charset="0"/>
                <a:cs typeface="Calibri" pitchFamily="34" charset="0"/>
              </a:rPr>
              <a:t> not </a:t>
            </a:r>
            <a:r>
              <a:rPr dirty="0" sz="1600" lang="en-US">
                <a:solidFill>
                  <a:srgbClr val="FF0000"/>
                </a:solidFill>
                <a:latin typeface="Calibri" pitchFamily="34" charset="0"/>
                <a:cs typeface="Calibri" pitchFamily="34" charset="0"/>
              </a:rPr>
              <a:t>eat </a:t>
            </a:r>
            <a:r>
              <a:rPr dirty="0" sz="1600" lang="en-US">
                <a:latin typeface="Calibri" pitchFamily="34" charset="0"/>
                <a:cs typeface="Calibri" pitchFamily="34" charset="0"/>
              </a:rPr>
              <a:t>pizza.</a:t>
            </a:r>
          </a:p>
          <a:p>
            <a:r>
              <a:rPr dirty="0" sz="1600" lang="en-US">
                <a:latin typeface="Calibri" pitchFamily="34" charset="0"/>
                <a:cs typeface="Calibri" pitchFamily="34" charset="0"/>
              </a:rPr>
              <a:t>They  </a:t>
            </a:r>
            <a:r>
              <a:rPr dirty="0" sz="1600" lang="en-US">
                <a:solidFill>
                  <a:srgbClr val="FF0000"/>
                </a:solidFill>
                <a:latin typeface="Calibri" pitchFamily="34" charset="0"/>
                <a:cs typeface="Calibri" pitchFamily="34" charset="0"/>
              </a:rPr>
              <a:t>do</a:t>
            </a:r>
            <a:r>
              <a:rPr dirty="0" sz="1600" lang="en-US">
                <a:latin typeface="Calibri" pitchFamily="34" charset="0"/>
                <a:cs typeface="Calibri" pitchFamily="34" charset="0"/>
              </a:rPr>
              <a:t> not </a:t>
            </a:r>
            <a:r>
              <a:rPr dirty="0" sz="1600" lang="en-US">
                <a:solidFill>
                  <a:srgbClr val="FF0000"/>
                </a:solidFill>
                <a:latin typeface="Calibri" pitchFamily="34" charset="0"/>
                <a:cs typeface="Calibri" pitchFamily="34" charset="0"/>
              </a:rPr>
              <a:t>eat </a:t>
            </a:r>
            <a:r>
              <a:rPr dirty="0" sz="1600" lang="en-US">
                <a:latin typeface="Calibri" pitchFamily="34" charset="0"/>
                <a:cs typeface="Calibri" pitchFamily="34" charset="0"/>
              </a:rPr>
              <a:t>pizza.</a:t>
            </a:r>
          </a:p>
        </p:txBody>
      </p:sp>
      <p:sp>
        <p:nvSpPr>
          <p:cNvPr id="1048605" name="Rectangle 9"/>
          <p:cNvSpPr/>
          <p:nvPr/>
        </p:nvSpPr>
        <p:spPr>
          <a:xfrm>
            <a:off x="6072619" y="1207843"/>
            <a:ext cx="2135275" cy="1780540"/>
          </a:xfrm>
          <a:prstGeom prst="rect"/>
        </p:spPr>
        <p:txBody>
          <a:bodyPr wrap="square">
            <a:spAutoFit/>
          </a:bodyPr>
          <a:p>
            <a:r>
              <a:rPr b="1" dirty="0" sz="1600" lang="en-US" smtClean="0">
                <a:solidFill>
                  <a:schemeClr val="tx1"/>
                </a:solidFill>
                <a:latin typeface="Calibri" pitchFamily="34" charset="0"/>
                <a:cs typeface="Calibri" pitchFamily="34" charset="0"/>
              </a:rPr>
              <a:t>Singular</a:t>
            </a:r>
            <a:r>
              <a:rPr dirty="0" sz="1600" lang="en-US" smtClean="0">
                <a:latin typeface="Calibri" pitchFamily="34" charset="0"/>
                <a:cs typeface="Calibri" pitchFamily="34" charset="0"/>
              </a:rPr>
              <a:t> </a:t>
            </a:r>
            <a:r>
              <a:rPr dirty="0" sz="1600" lang="en-US">
                <a:latin typeface="Calibri" pitchFamily="34" charset="0"/>
                <a:cs typeface="Calibri" pitchFamily="34" charset="0"/>
              </a:rPr>
              <a:t>&amp; </a:t>
            </a:r>
            <a:r>
              <a:rPr b="1" dirty="0" sz="1600" lang="en-US">
                <a:solidFill>
                  <a:schemeClr val="tx1"/>
                </a:solidFill>
                <a:latin typeface="Calibri" pitchFamily="34" charset="0"/>
                <a:cs typeface="Calibri" pitchFamily="34" charset="0"/>
              </a:rPr>
              <a:t>Plural </a:t>
            </a:r>
            <a:r>
              <a:rPr dirty="0" sz="1600" lang="en-US">
                <a:latin typeface="Calibri" pitchFamily="34" charset="0"/>
                <a:cs typeface="Calibri" pitchFamily="34" charset="0"/>
              </a:rPr>
              <a:t>– </a:t>
            </a:r>
            <a:r>
              <a:rPr dirty="0" sz="1600" lang="en-US">
                <a:solidFill>
                  <a:srgbClr val="FF0000"/>
                </a:solidFill>
                <a:latin typeface="Calibri" pitchFamily="34" charset="0"/>
                <a:cs typeface="Calibri" pitchFamily="34" charset="0"/>
              </a:rPr>
              <a:t>did  </a:t>
            </a:r>
          </a:p>
          <a:p>
            <a:endParaRPr dirty="0" sz="1600" lang="en-US">
              <a:latin typeface="Calibri" pitchFamily="34" charset="0"/>
              <a:cs typeface="Calibri" pitchFamily="34" charset="0"/>
            </a:endParaRPr>
          </a:p>
          <a:p>
            <a:r>
              <a:rPr b="1" dirty="0" sz="1600" lang="en-US">
                <a:latin typeface="Calibri" pitchFamily="34" charset="0"/>
                <a:cs typeface="Calibri" pitchFamily="34" charset="0"/>
              </a:rPr>
              <a:t>Examples :</a:t>
            </a:r>
          </a:p>
          <a:p>
            <a:r>
              <a:rPr dirty="0" sz="1600" lang="en-US">
                <a:solidFill>
                  <a:srgbClr val="FF0000"/>
                </a:solidFill>
                <a:latin typeface="Calibri" pitchFamily="34" charset="0"/>
                <a:cs typeface="Calibri" pitchFamily="34" charset="0"/>
              </a:rPr>
              <a:t>Did</a:t>
            </a:r>
            <a:r>
              <a:rPr dirty="0" sz="1600" lang="en-US">
                <a:latin typeface="Calibri" pitchFamily="34" charset="0"/>
                <a:cs typeface="Calibri" pitchFamily="34" charset="0"/>
              </a:rPr>
              <a:t> you </a:t>
            </a:r>
            <a:r>
              <a:rPr b="1" dirty="0" sz="1600" lang="en-US">
                <a:latin typeface="Calibri" pitchFamily="34" charset="0"/>
                <a:cs typeface="Calibri" pitchFamily="34" charset="0"/>
              </a:rPr>
              <a:t>eat </a:t>
            </a:r>
            <a:r>
              <a:rPr dirty="0" sz="1600" lang="en-US">
                <a:latin typeface="Calibri" pitchFamily="34" charset="0"/>
                <a:cs typeface="Calibri" pitchFamily="34" charset="0"/>
              </a:rPr>
              <a:t>pizza?</a:t>
            </a:r>
          </a:p>
          <a:p>
            <a:endParaRPr dirty="0" sz="1600" lang="en-US">
              <a:solidFill>
                <a:srgbClr val="FF0000"/>
              </a:solidFill>
              <a:latin typeface="Calibri" pitchFamily="34" charset="0"/>
              <a:cs typeface="Calibri" pitchFamily="34" charset="0"/>
            </a:endParaRPr>
          </a:p>
          <a:p>
            <a:r>
              <a:rPr dirty="0" sz="1600" lang="en-US">
                <a:solidFill>
                  <a:srgbClr val="FF0000"/>
                </a:solidFill>
                <a:latin typeface="Calibri" pitchFamily="34" charset="0"/>
                <a:cs typeface="Calibri" pitchFamily="34" charset="0"/>
              </a:rPr>
              <a:t>Did</a:t>
            </a:r>
            <a:r>
              <a:rPr dirty="0" sz="1600" lang="en-US">
                <a:latin typeface="Calibri" pitchFamily="34" charset="0"/>
                <a:cs typeface="Calibri" pitchFamily="34" charset="0"/>
              </a:rPr>
              <a:t> they </a:t>
            </a:r>
            <a:r>
              <a:rPr b="1" dirty="0" sz="1600" lang="en-US">
                <a:latin typeface="Calibri" pitchFamily="34" charset="0"/>
                <a:cs typeface="Calibri" pitchFamily="34" charset="0"/>
              </a:rPr>
              <a:t>eat </a:t>
            </a:r>
            <a:r>
              <a:rPr dirty="0" sz="1600" lang="en-US">
                <a:latin typeface="Calibri" pitchFamily="34" charset="0"/>
                <a:cs typeface="Calibri" pitchFamily="34" charset="0"/>
              </a:rPr>
              <a:t>pizza?</a:t>
            </a:r>
          </a:p>
        </p:txBody>
      </p:sp>
      <p:pic>
        <p:nvPicPr>
          <p:cNvPr id="2097161" name="Picture 1"/>
          <p:cNvPicPr>
            <a:picLocks noChangeAspect="1"/>
          </p:cNvPicPr>
          <p:nvPr/>
        </p:nvPicPr>
        <p:blipFill rotWithShape="1">
          <a:blip xmlns:r="http://schemas.openxmlformats.org/officeDocument/2006/relationships" r:embed="rId2"/>
          <a:srcRect b="22833"/>
          <a:stretch>
            <a:fillRect/>
          </a:stretch>
        </p:blipFill>
        <p:spPr>
          <a:xfrm>
            <a:off x="6072619" y="2939143"/>
            <a:ext cx="2398141" cy="1457011"/>
          </a:xfrm>
          <a:prstGeom prst="rect"/>
        </p:spPr>
      </p:pic>
      <p:pic>
        <p:nvPicPr>
          <p:cNvPr id="2097162" name="Picture 2"/>
          <p:cNvPicPr>
            <a:picLocks noChangeAspect="1"/>
          </p:cNvPicPr>
          <p:nvPr/>
        </p:nvPicPr>
        <p:blipFill>
          <a:blip xmlns:r="http://schemas.openxmlformats.org/officeDocument/2006/relationships" r:embed="rId3"/>
          <a:stretch>
            <a:fillRect/>
          </a:stretch>
        </p:blipFill>
        <p:spPr>
          <a:xfrm>
            <a:off x="871896" y="1384812"/>
            <a:ext cx="2112464" cy="1215721"/>
          </a:xfrm>
          <a:prstGeom prst="rect"/>
          <a:ln>
            <a:noFill/>
          </a:ln>
          <a:effectLst>
            <a:softEdge rad="112500"/>
          </a:effectLst>
        </p:spPr>
      </p:pic>
      <p:pic>
        <p:nvPicPr>
          <p:cNvPr id="2097163" name="Picture 3"/>
          <p:cNvPicPr>
            <a:picLocks noChangeAspect="1"/>
          </p:cNvPicPr>
          <p:nvPr/>
        </p:nvPicPr>
        <p:blipFill>
          <a:blip xmlns:r="http://schemas.openxmlformats.org/officeDocument/2006/relationships" r:embed="rId4"/>
          <a:stretch>
            <a:fillRect/>
          </a:stretch>
        </p:blipFill>
        <p:spPr>
          <a:xfrm>
            <a:off x="442127" y="3099917"/>
            <a:ext cx="2080009" cy="1296237"/>
          </a:xfrm>
          <a:prstGeom prst="rect"/>
        </p:spPr>
      </p:pic>
      <p:sp>
        <p:nvSpPr>
          <p:cNvPr id="1048606" name="Rectangle 10"/>
          <p:cNvSpPr/>
          <p:nvPr/>
        </p:nvSpPr>
        <p:spPr>
          <a:xfrm>
            <a:off x="257249" y="77165"/>
            <a:ext cx="7218725" cy="400110"/>
          </a:xfrm>
          <a:prstGeom prst="rect"/>
          <a:ln w="57150" cap="sq" cmpd="dbl">
            <a:solidFill>
              <a:srgbClr val="CC0000"/>
            </a:solidFill>
            <a:prstDash val="sysDash"/>
            <a:bevel/>
          </a:ln>
        </p:spPr>
        <p:txBody>
          <a:bodyPr wrap="square">
            <a:spAutoFit/>
          </a:bodyPr>
          <a:p>
            <a:pPr lvl="0"/>
            <a:r>
              <a:rPr dirty="0" sz="2000" lang="en-IN" smtClean="0">
                <a:latin typeface="+mn-lt"/>
              </a:rPr>
              <a:t>The</a:t>
            </a:r>
            <a:r>
              <a:rPr dirty="0" sz="2000" lang="en-IN" smtClean="0">
                <a:latin typeface="+mn-lt"/>
              </a:rPr>
              <a:t> </a:t>
            </a:r>
            <a:r>
              <a:rPr dirty="0" sz="2000" lang="en-IN" smtClean="0">
                <a:latin typeface="+mn-lt"/>
              </a:rPr>
              <a:t>auxiliary </a:t>
            </a:r>
            <a:r>
              <a:rPr dirty="0" sz="2000" lang="en-IN" smtClean="0">
                <a:latin typeface="+mn-lt"/>
              </a:rPr>
              <a:t>verb </a:t>
            </a:r>
            <a:r>
              <a:rPr dirty="0" sz="2000" lang="en-IN" smtClean="0">
                <a:solidFill>
                  <a:srgbClr val="FF0000"/>
                </a:solidFill>
                <a:latin typeface="+mn-lt"/>
              </a:rPr>
              <a:t>do</a:t>
            </a:r>
            <a:r>
              <a:rPr dirty="0" sz="2000" lang="en-IN" smtClean="0">
                <a:latin typeface="+mn-lt"/>
              </a:rPr>
              <a:t> helps to ask question.</a:t>
            </a:r>
            <a:endParaRPr dirty="0" sz="2000" lang="en-IN" smtClean="0">
              <a:latin typeface="+mn-l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1048606"/>
                                        </p:tgtEl>
                                        <p:attrNameLst>
                                          <p:attrName>style.visibility</p:attrName>
                                        </p:attrNameLst>
                                      </p:cBhvr>
                                      <p:to>
                                        <p:strVal val="visible"/>
                                      </p:to>
                                    </p:set>
                                    <p:animEffect transition="in" filter="barn(inVertical)">
                                      <p:cBhvr>
                                        <p:cTn dur="500" id="7"/>
                                        <p:tgtEl>
                                          <p:spTgt spid="1048606"/>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47" presetSubtype="0">
                                  <p:stCondLst>
                                    <p:cond delay="0"/>
                                  </p:stCondLst>
                                  <p:childTnLst>
                                    <p:set>
                                      <p:cBhvr>
                                        <p:cTn dur="1" fill="hold" id="11">
                                          <p:stCondLst>
                                            <p:cond delay="0"/>
                                          </p:stCondLst>
                                        </p:cTn>
                                        <p:tgtEl>
                                          <p:spTgt spid="4194305"/>
                                        </p:tgtEl>
                                        <p:attrNameLst>
                                          <p:attrName>style.visibility</p:attrName>
                                        </p:attrNameLst>
                                      </p:cBhvr>
                                      <p:to>
                                        <p:strVal val="visible"/>
                                      </p:to>
                                    </p:set>
                                    <p:animEffect transition="in" filter="fade">
                                      <p:cBhvr>
                                        <p:cTn dur="1000" id="12"/>
                                        <p:tgtEl>
                                          <p:spTgt spid="4194305"/>
                                        </p:tgtEl>
                                      </p:cBhvr>
                                    </p:animEffect>
                                    <p:anim calcmode="lin" valueType="num">
                                      <p:cBhvr>
                                        <p:cTn dur="1000" fill="hold" id="13"/>
                                        <p:tgtEl>
                                          <p:spTgt spid="4194305"/>
                                        </p:tgtEl>
                                        <p:attrNameLst>
                                          <p:attrName>ppt_x</p:attrName>
                                        </p:attrNameLst>
                                      </p:cBhvr>
                                      <p:tavLst>
                                        <p:tav tm="0">
                                          <p:val>
                                            <p:strVal val="#ppt_x"/>
                                          </p:val>
                                        </p:tav>
                                        <p:tav tm="100000">
                                          <p:val>
                                            <p:strVal val="#ppt_x"/>
                                          </p:val>
                                        </p:tav>
                                      </p:tavLst>
                                    </p:anim>
                                    <p:anim calcmode="lin" valueType="num">
                                      <p:cBhvr>
                                        <p:cTn dur="1000" fill="hold" id="14"/>
                                        <p:tgtEl>
                                          <p:spTgt spid="4194305"/>
                                        </p:tgtEl>
                                        <p:attrNameLst>
                                          <p:attrName>ppt_y</p:attrName>
                                        </p:attrNameLst>
                                      </p:cBhvr>
                                      <p:tavLst>
                                        <p:tav tm="0">
                                          <p:val>
                                            <p:strVal val="#ppt_y-.1"/>
                                          </p:val>
                                        </p:tav>
                                        <p:tav tm="100000">
                                          <p:val>
                                            <p:strVal val="#ppt_y"/>
                                          </p:val>
                                        </p:tav>
                                      </p:tavLst>
                                    </p:anim>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6" presetSubtype="16">
                                  <p:stCondLst>
                                    <p:cond delay="0"/>
                                  </p:stCondLst>
                                  <p:childTnLst>
                                    <p:set>
                                      <p:cBhvr>
                                        <p:cTn dur="1" fill="hold" id="18">
                                          <p:stCondLst>
                                            <p:cond delay="0"/>
                                          </p:stCondLst>
                                        </p:cTn>
                                        <p:tgtEl>
                                          <p:spTgt spid="1048603"/>
                                        </p:tgtEl>
                                        <p:attrNameLst>
                                          <p:attrName>style.visibility</p:attrName>
                                        </p:attrNameLst>
                                      </p:cBhvr>
                                      <p:to>
                                        <p:strVal val="visible"/>
                                      </p:to>
                                    </p:set>
                                    <p:animEffect transition="in" filter="circle(in)">
                                      <p:cBhvr>
                                        <p:cTn dur="2000" id="19"/>
                                        <p:tgtEl>
                                          <p:spTgt spid="1048603"/>
                                        </p:tgtEl>
                                      </p:cBhvr>
                                    </p:animEffect>
                                  </p:childTnLst>
                                </p:cTn>
                              </p:par>
                              <p:par>
                                <p:cTn fill="hold" id="20" nodeType="withEffect" presetClass="entr" presetID="2" presetSubtype="4">
                                  <p:stCondLst>
                                    <p:cond delay="0"/>
                                  </p:stCondLst>
                                  <p:childTnLst>
                                    <p:set>
                                      <p:cBhvr>
                                        <p:cTn dur="1" fill="hold" id="21">
                                          <p:stCondLst>
                                            <p:cond delay="0"/>
                                          </p:stCondLst>
                                        </p:cTn>
                                        <p:tgtEl>
                                          <p:spTgt spid="2097162"/>
                                        </p:tgtEl>
                                        <p:attrNameLst>
                                          <p:attrName>style.visibility</p:attrName>
                                        </p:attrNameLst>
                                      </p:cBhvr>
                                      <p:to>
                                        <p:strVal val="visible"/>
                                      </p:to>
                                    </p:set>
                                    <p:anim calcmode="lin" valueType="num">
                                      <p:cBhvr additive="base">
                                        <p:cTn dur="500" fill="hold" id="22"/>
                                        <p:tgtEl>
                                          <p:spTgt spid="2097162"/>
                                        </p:tgtEl>
                                        <p:attrNameLst>
                                          <p:attrName>ppt_x</p:attrName>
                                        </p:attrNameLst>
                                      </p:cBhvr>
                                      <p:tavLst>
                                        <p:tav tm="0">
                                          <p:val>
                                            <p:strVal val="#ppt_x"/>
                                          </p:val>
                                        </p:tav>
                                        <p:tav tm="100000">
                                          <p:val>
                                            <p:strVal val="#ppt_x"/>
                                          </p:val>
                                        </p:tav>
                                      </p:tavLst>
                                    </p:anim>
                                    <p:anim calcmode="lin" valueType="num">
                                      <p:cBhvr additive="base">
                                        <p:cTn dur="500" fill="hold" id="23"/>
                                        <p:tgtEl>
                                          <p:spTgt spid="2097162"/>
                                        </p:tgtEl>
                                        <p:attrNameLst>
                                          <p:attrName>ppt_y</p:attrName>
                                        </p:attrNameLst>
                                      </p:cBhvr>
                                      <p:tavLst>
                                        <p:tav tm="0">
                                          <p:val>
                                            <p:strVal val="1+#ppt_h/2"/>
                                          </p:val>
                                        </p:tav>
                                        <p:tav tm="100000">
                                          <p:val>
                                            <p:strVal val="#ppt_y"/>
                                          </p:val>
                                        </p:tav>
                                      </p:tavLst>
                                    </p:anim>
                                  </p:childTnLst>
                                </p:cTn>
                              </p:par>
                            </p:childTnLst>
                          </p:cTn>
                        </p:par>
                      </p:childTnLst>
                    </p:cTn>
                  </p:par>
                  <p:par>
                    <p:cTn fill="hold" id="24">
                      <p:stCondLst>
                        <p:cond delay="indefinite"/>
                      </p:stCondLst>
                      <p:childTnLst>
                        <p:par>
                          <p:cTn fill="hold" id="25">
                            <p:stCondLst>
                              <p:cond delay="0"/>
                            </p:stCondLst>
                            <p:childTnLst>
                              <p:par>
                                <p:cTn fill="hold" grpId="0" id="26" nodeType="clickEffect" presetClass="entr" presetID="6" presetSubtype="16">
                                  <p:stCondLst>
                                    <p:cond delay="0"/>
                                  </p:stCondLst>
                                  <p:childTnLst>
                                    <p:set>
                                      <p:cBhvr>
                                        <p:cTn dur="1" fill="hold" id="27">
                                          <p:stCondLst>
                                            <p:cond delay="0"/>
                                          </p:stCondLst>
                                        </p:cTn>
                                        <p:tgtEl>
                                          <p:spTgt spid="1048604"/>
                                        </p:tgtEl>
                                        <p:attrNameLst>
                                          <p:attrName>style.visibility</p:attrName>
                                        </p:attrNameLst>
                                      </p:cBhvr>
                                      <p:to>
                                        <p:strVal val="visible"/>
                                      </p:to>
                                    </p:set>
                                    <p:animEffect transition="in" filter="circle(in)">
                                      <p:cBhvr>
                                        <p:cTn dur="2000" id="28"/>
                                        <p:tgtEl>
                                          <p:spTgt spid="1048604"/>
                                        </p:tgtEl>
                                      </p:cBhvr>
                                    </p:animEffect>
                                  </p:childTnLst>
                                </p:cTn>
                              </p:par>
                              <p:par>
                                <p:cTn fill="hold" id="29" nodeType="withEffect" presetClass="entr" presetID="2" presetSubtype="4">
                                  <p:stCondLst>
                                    <p:cond delay="0"/>
                                  </p:stCondLst>
                                  <p:childTnLst>
                                    <p:set>
                                      <p:cBhvr>
                                        <p:cTn dur="1" fill="hold" id="30">
                                          <p:stCondLst>
                                            <p:cond delay="0"/>
                                          </p:stCondLst>
                                        </p:cTn>
                                        <p:tgtEl>
                                          <p:spTgt spid="2097163"/>
                                        </p:tgtEl>
                                        <p:attrNameLst>
                                          <p:attrName>style.visibility</p:attrName>
                                        </p:attrNameLst>
                                      </p:cBhvr>
                                      <p:to>
                                        <p:strVal val="visible"/>
                                      </p:to>
                                    </p:set>
                                    <p:anim calcmode="lin" valueType="num">
                                      <p:cBhvr additive="base">
                                        <p:cTn dur="500" fill="hold" id="31"/>
                                        <p:tgtEl>
                                          <p:spTgt spid="2097163"/>
                                        </p:tgtEl>
                                        <p:attrNameLst>
                                          <p:attrName>ppt_x</p:attrName>
                                        </p:attrNameLst>
                                      </p:cBhvr>
                                      <p:tavLst>
                                        <p:tav tm="0">
                                          <p:val>
                                            <p:strVal val="#ppt_x"/>
                                          </p:val>
                                        </p:tav>
                                        <p:tav tm="100000">
                                          <p:val>
                                            <p:strVal val="#ppt_x"/>
                                          </p:val>
                                        </p:tav>
                                      </p:tavLst>
                                    </p:anim>
                                    <p:anim calcmode="lin" valueType="num">
                                      <p:cBhvr additive="base">
                                        <p:cTn dur="500" fill="hold" id="32"/>
                                        <p:tgtEl>
                                          <p:spTgt spid="2097163"/>
                                        </p:tgtEl>
                                        <p:attrNameLst>
                                          <p:attrName>ppt_y</p:attrName>
                                        </p:attrNameLst>
                                      </p:cBhvr>
                                      <p:tavLst>
                                        <p:tav tm="0">
                                          <p:val>
                                            <p:strVal val="1+#ppt_h/2"/>
                                          </p:val>
                                        </p:tav>
                                        <p:tav tm="100000">
                                          <p:val>
                                            <p:strVal val="#ppt_y"/>
                                          </p:val>
                                        </p:tav>
                                      </p:tavLst>
                                    </p:anim>
                                  </p:childTnLst>
                                </p:cTn>
                              </p:par>
                            </p:childTnLst>
                          </p:cTn>
                        </p:par>
                      </p:childTnLst>
                    </p:cTn>
                  </p:par>
                  <p:par>
                    <p:cTn fill="hold" id="33">
                      <p:stCondLst>
                        <p:cond delay="indefinite"/>
                      </p:stCondLst>
                      <p:childTnLst>
                        <p:par>
                          <p:cTn fill="hold" id="34">
                            <p:stCondLst>
                              <p:cond delay="0"/>
                            </p:stCondLst>
                            <p:childTnLst>
                              <p:par>
                                <p:cTn fill="hold" grpId="0" id="35" nodeType="clickEffect" presetClass="entr" presetID="6" presetSubtype="16">
                                  <p:stCondLst>
                                    <p:cond delay="0"/>
                                  </p:stCondLst>
                                  <p:childTnLst>
                                    <p:set>
                                      <p:cBhvr>
                                        <p:cTn dur="1" fill="hold" id="36">
                                          <p:stCondLst>
                                            <p:cond delay="0"/>
                                          </p:stCondLst>
                                        </p:cTn>
                                        <p:tgtEl>
                                          <p:spTgt spid="1048605"/>
                                        </p:tgtEl>
                                        <p:attrNameLst>
                                          <p:attrName>style.visibility</p:attrName>
                                        </p:attrNameLst>
                                      </p:cBhvr>
                                      <p:to>
                                        <p:strVal val="visible"/>
                                      </p:to>
                                    </p:set>
                                    <p:animEffect transition="in" filter="circle(in)">
                                      <p:cBhvr>
                                        <p:cTn dur="2000" id="37"/>
                                        <p:tgtEl>
                                          <p:spTgt spid="1048605"/>
                                        </p:tgtEl>
                                      </p:cBhvr>
                                    </p:animEffect>
                                  </p:childTnLst>
                                </p:cTn>
                              </p:par>
                              <p:par>
                                <p:cTn fill="hold" id="38" nodeType="withEffect" presetClass="entr" presetID="16" presetSubtype="21">
                                  <p:stCondLst>
                                    <p:cond delay="0"/>
                                  </p:stCondLst>
                                  <p:childTnLst>
                                    <p:set>
                                      <p:cBhvr>
                                        <p:cTn dur="1" fill="hold" id="39">
                                          <p:stCondLst>
                                            <p:cond delay="0"/>
                                          </p:stCondLst>
                                        </p:cTn>
                                        <p:tgtEl>
                                          <p:spTgt spid="2097161"/>
                                        </p:tgtEl>
                                        <p:attrNameLst>
                                          <p:attrName>style.visibility</p:attrName>
                                        </p:attrNameLst>
                                      </p:cBhvr>
                                      <p:to>
                                        <p:strVal val="visible"/>
                                      </p:to>
                                    </p:set>
                                    <p:animEffect transition="in" filter="barn(inVertical)">
                                      <p:cBhvr>
                                        <p:cTn dur="500" id="40"/>
                                        <p:tgtEl>
                                          <p:spTgt spid="2097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3" grpId="0"/>
      <p:bldP spid="1048604" grpId="0"/>
      <p:bldP spid="1048605" grpId="0"/>
      <p:bldP spid="104860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3" name="Shape 61"/>
        <p:cNvGrpSpPr/>
        <p:nvPr/>
      </p:nvGrpSpPr>
      <p:grpSpPr>
        <a:xfrm>
          <a:off x="0" y="0"/>
          <a:ext cx="0" cy="0"/>
          <a:chOff x="0" y="0"/>
          <a:chExt cx="0" cy="0"/>
        </a:xfrm>
      </p:grpSpPr>
      <p:pic>
        <p:nvPicPr>
          <p:cNvPr id="2097164" name="Google Shape;62;p2"/>
          <p:cNvPicPr preferRelativeResize="0">
            <a:picLocks/>
          </p:cNvPicPr>
          <p:nvPr/>
        </p:nvPicPr>
        <p:blipFill rotWithShape="1">
          <a:blip xmlns:r="http://schemas.openxmlformats.org/officeDocument/2006/relationships" r:embed="rId1">
            <a:alphaModFix/>
          </a:blip>
          <a:srcRect/>
          <a:stretch>
            <a:fillRect/>
          </a:stretch>
        </p:blipFill>
        <p:spPr>
          <a:xfrm>
            <a:off x="7591632" y="63625"/>
            <a:ext cx="1232526" cy="611875"/>
          </a:xfrm>
          <a:prstGeom prst="rect"/>
          <a:noFill/>
          <a:ln>
            <a:noFill/>
          </a:ln>
        </p:spPr>
      </p:pic>
      <p:graphicFrame>
        <p:nvGraphicFramePr>
          <p:cNvPr id="4194306" name="Table 4"/>
          <p:cNvGraphicFramePr>
            <a:graphicFrameLocks noGrp="1"/>
          </p:cNvGraphicFramePr>
          <p:nvPr/>
        </p:nvGraphicFramePr>
        <p:xfrm>
          <a:off x="376470" y="1045240"/>
          <a:ext cx="8265456" cy="3820805"/>
        </p:xfrm>
        <a:graphic>
          <a:graphicData uri="http://schemas.openxmlformats.org/drawingml/2006/table">
            <a:tbl>
              <a:tblPr firstRow="1" bandRow="1">
                <a:tableStyleId>{5C22544A-7EE6-4342-B048-85BDC9FD1C3A}</a:tableStyleId>
              </a:tblPr>
              <a:tblGrid>
                <a:gridCol w="2256198"/>
                <a:gridCol w="3254106"/>
                <a:gridCol w="2755152"/>
              </a:tblGrid>
              <a:tr h="154075">
                <a:tc>
                  <a:txBody>
                    <a:bodyPr/>
                    <a:p>
                      <a:r>
                        <a:rPr dirty="0" lang="en-US" smtClean="0">
                          <a:solidFill>
                            <a:schemeClr val="tx1"/>
                          </a:solidFill>
                        </a:rPr>
                        <a:t>     AUXILIARY</a:t>
                      </a:r>
                      <a:r>
                        <a:rPr baseline="0" dirty="0" lang="en-US" smtClean="0">
                          <a:solidFill>
                            <a:schemeClr val="tx1"/>
                          </a:solidFill>
                        </a:rPr>
                        <a:t> VERB</a:t>
                      </a:r>
                      <a:endParaRPr dirty="0"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r>
                        <a:rPr dirty="0" lang="en-US" smtClean="0">
                          <a:solidFill>
                            <a:schemeClr val="tx1"/>
                          </a:solidFill>
                        </a:rPr>
                        <a:t>      </a:t>
                      </a:r>
                      <a:r>
                        <a:rPr dirty="0" lang="en-US" smtClean="0">
                          <a:solidFill>
                            <a:schemeClr val="tx1"/>
                          </a:solidFill>
                        </a:rPr>
                        <a:t>PRESENT  TENSE</a:t>
                      </a:r>
                      <a:endParaRPr dirty="0"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r>
                        <a:rPr dirty="0" lang="en-US" smtClean="0">
                          <a:solidFill>
                            <a:schemeClr val="tx1"/>
                          </a:solidFill>
                        </a:rPr>
                        <a:t>       PAST  TENSE</a:t>
                      </a:r>
                      <a:endParaRPr dirty="0"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93855">
                <a:tc>
                  <a:txBody>
                    <a:bodyPr/>
                    <a:p>
                      <a:r>
                        <a:rPr dirty="0" sz="1600" lang="en-US" smtClean="0">
                          <a:latin typeface="Calibri" pitchFamily="34" charset="0"/>
                          <a:cs typeface="Calibri" pitchFamily="34" charset="0"/>
                        </a:rPr>
                        <a:t>                 </a:t>
                      </a:r>
                      <a:r>
                        <a:rPr dirty="0" sz="1600" lang="en-US" smtClean="0">
                          <a:latin typeface="Calibri" pitchFamily="34" charset="0"/>
                          <a:cs typeface="Calibri" pitchFamily="34" charset="0"/>
                        </a:rPr>
                        <a:t>have</a:t>
                      </a:r>
                      <a:endParaRPr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p>
                      <a:endParaRPr baseline="0" b="0" dirty="0" sz="1600" lang="en-US" smtClean="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22150">
                <a:tc>
                  <a:txBody>
                    <a:bodyPr/>
                    <a:p>
                      <a:r>
                        <a:rPr dirty="0" sz="1600" lang="en-US" smtClean="0">
                          <a:latin typeface="Calibri" pitchFamily="34" charset="0"/>
                          <a:cs typeface="Calibri" pitchFamily="34" charset="0"/>
                        </a:rPr>
                        <a:t>                    </a:t>
                      </a:r>
                      <a:r>
                        <a:rPr dirty="0" sz="1600" lang="en-US" smtClean="0">
                          <a:latin typeface="Calibri" pitchFamily="34" charset="0"/>
                          <a:cs typeface="Calibri" pitchFamily="34" charset="0"/>
                        </a:rPr>
                        <a:t>have</a:t>
                      </a:r>
                      <a:endParaRPr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p>
                      <a:r>
                        <a:rPr baseline="0" b="0" dirty="0" sz="1600" lang="en-US" smtClean="0">
                          <a:latin typeface="Calibri" pitchFamily="34" charset="0"/>
                          <a:cs typeface="Calibri" pitchFamily="34" charset="0"/>
                        </a:rPr>
                        <a:t>  </a:t>
                      </a:r>
                      <a:r>
                        <a:rPr baseline="0" b="0" dirty="0" sz="1600" lang="en-US" smtClean="0">
                          <a:latin typeface="Calibri" pitchFamily="34" charset="0"/>
                          <a:cs typeface="Calibri" pitchFamily="34" charset="0"/>
                        </a:rPr>
                        <a:t> </a:t>
                      </a:r>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p>
                      <a:endParaRPr b="0" dirty="0" sz="1600" lang="en-US">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48609" name="Rectangle 5"/>
          <p:cNvSpPr/>
          <p:nvPr/>
        </p:nvSpPr>
        <p:spPr>
          <a:xfrm>
            <a:off x="2712658" y="1045240"/>
            <a:ext cx="3115386" cy="2021840"/>
          </a:xfrm>
          <a:prstGeom prst="rect"/>
        </p:spPr>
        <p:txBody>
          <a:bodyPr wrap="square">
            <a:spAutoFit/>
          </a:bodyPr>
          <a:p>
            <a:endParaRPr b="1" dirty="0" sz="1600" lang="en-US" smtClean="0">
              <a:latin typeface="Calibri" pitchFamily="34" charset="0"/>
              <a:cs typeface="Calibri" pitchFamily="34" charset="0"/>
            </a:endParaRPr>
          </a:p>
          <a:p>
            <a:r>
              <a:rPr b="1" dirty="0" sz="1600" lang="en-US" smtClean="0">
                <a:latin typeface="Calibri" pitchFamily="34" charset="0"/>
                <a:cs typeface="Calibri" pitchFamily="34" charset="0"/>
              </a:rPr>
              <a:t>Singular</a:t>
            </a:r>
            <a:r>
              <a:rPr dirty="0" sz="1600" lang="en-US" smtClean="0">
                <a:latin typeface="Calibri" pitchFamily="34" charset="0"/>
                <a:cs typeface="Calibri" pitchFamily="34" charset="0"/>
              </a:rPr>
              <a:t> </a:t>
            </a:r>
            <a:r>
              <a:rPr dirty="0" sz="1600" lang="en-US">
                <a:latin typeface="Calibri" pitchFamily="34" charset="0"/>
                <a:cs typeface="Calibri" pitchFamily="34" charset="0"/>
              </a:rPr>
              <a:t>– </a:t>
            </a:r>
            <a:r>
              <a:rPr dirty="0" sz="1600" lang="en-US" smtClean="0">
                <a:solidFill>
                  <a:srgbClr val="FF0000"/>
                </a:solidFill>
                <a:latin typeface="Calibri" pitchFamily="34" charset="0"/>
                <a:cs typeface="Calibri" pitchFamily="34" charset="0"/>
              </a:rPr>
              <a:t>has</a:t>
            </a:r>
            <a:endParaRPr dirty="0" sz="1600" lang="en-US">
              <a:solidFill>
                <a:srgbClr val="FF0000"/>
              </a:solidFill>
              <a:latin typeface="Calibri" pitchFamily="34" charset="0"/>
              <a:cs typeface="Calibri" pitchFamily="34" charset="0"/>
            </a:endParaRPr>
          </a:p>
          <a:p>
            <a:endParaRPr dirty="0" sz="1600" lang="en-US">
              <a:latin typeface="Calibri" pitchFamily="34" charset="0"/>
              <a:cs typeface="Calibri" pitchFamily="34" charset="0"/>
            </a:endParaRPr>
          </a:p>
          <a:p>
            <a:r>
              <a:rPr b="1" dirty="0" sz="1600" lang="en-US">
                <a:latin typeface="Calibri" pitchFamily="34" charset="0"/>
                <a:cs typeface="Calibri" pitchFamily="34" charset="0"/>
              </a:rPr>
              <a:t>Examples :</a:t>
            </a:r>
          </a:p>
          <a:p>
            <a:r>
              <a:rPr dirty="0" sz="1600" lang="en-US" err="1" smtClean="0">
                <a:latin typeface="Calibri" pitchFamily="34" charset="0"/>
                <a:cs typeface="Calibri" pitchFamily="34" charset="0"/>
              </a:rPr>
              <a:t>Sriya</a:t>
            </a:r>
            <a:r>
              <a:rPr dirty="0" sz="1600" lang="en-US" smtClean="0">
                <a:latin typeface="Calibri" pitchFamily="34" charset="0"/>
                <a:cs typeface="Calibri" pitchFamily="34" charset="0"/>
              </a:rPr>
              <a:t> </a:t>
            </a:r>
            <a:r>
              <a:rPr dirty="0" sz="1600" lang="en-US" smtClean="0">
                <a:solidFill>
                  <a:srgbClr val="FF0000"/>
                </a:solidFill>
                <a:latin typeface="Calibri" pitchFamily="34" charset="0"/>
                <a:cs typeface="Calibri" pitchFamily="34" charset="0"/>
              </a:rPr>
              <a:t>has</a:t>
            </a:r>
            <a:r>
              <a:rPr dirty="0" sz="1600" lang="en-US" smtClean="0">
                <a:latin typeface="Calibri" pitchFamily="34" charset="0"/>
                <a:cs typeface="Calibri" pitchFamily="34" charset="0"/>
              </a:rPr>
              <a:t> </a:t>
            </a:r>
            <a:r>
              <a:rPr dirty="0" sz="1600" lang="en-US" smtClean="0">
                <a:solidFill>
                  <a:schemeClr val="tx1"/>
                </a:solidFill>
                <a:latin typeface="Calibri" pitchFamily="34" charset="0"/>
                <a:cs typeface="Calibri" pitchFamily="34" charset="0"/>
              </a:rPr>
              <a:t>completed all the work</a:t>
            </a:r>
            <a:r>
              <a:rPr dirty="0" sz="1600" lang="en-US" smtClean="0">
                <a:latin typeface="Calibri" pitchFamily="34" charset="0"/>
                <a:cs typeface="Calibri" pitchFamily="34" charset="0"/>
              </a:rPr>
              <a:t>.</a:t>
            </a:r>
            <a:endParaRPr dirty="0" sz="1600" lang="en-US">
              <a:latin typeface="Calibri" pitchFamily="34" charset="0"/>
              <a:cs typeface="Calibri" pitchFamily="34" charset="0"/>
            </a:endParaRPr>
          </a:p>
          <a:p>
            <a:endParaRPr dirty="0" sz="1600" lang="en-US" smtClean="0">
              <a:latin typeface="Calibri" pitchFamily="34" charset="0"/>
              <a:cs typeface="Calibri" pitchFamily="34" charset="0"/>
            </a:endParaRPr>
          </a:p>
          <a:p>
            <a:r>
              <a:rPr dirty="0" sz="1600" lang="en-US" smtClean="0">
                <a:latin typeface="Calibri" pitchFamily="34" charset="0"/>
                <a:cs typeface="Calibri" pitchFamily="34" charset="0"/>
              </a:rPr>
              <a:t>Raj </a:t>
            </a:r>
            <a:r>
              <a:rPr dirty="0" sz="1600" lang="en-US" smtClean="0">
                <a:solidFill>
                  <a:srgbClr val="FF0000"/>
                </a:solidFill>
                <a:latin typeface="Calibri" pitchFamily="34" charset="0"/>
                <a:cs typeface="Calibri" pitchFamily="34" charset="0"/>
              </a:rPr>
              <a:t>has </a:t>
            </a:r>
            <a:r>
              <a:rPr dirty="0" sz="1600" lang="en-US">
                <a:solidFill>
                  <a:schemeClr val="tx1"/>
                </a:solidFill>
                <a:latin typeface="Calibri" pitchFamily="34" charset="0"/>
                <a:cs typeface="Calibri" pitchFamily="34" charset="0"/>
              </a:rPr>
              <a:t>completed all </a:t>
            </a:r>
            <a:r>
              <a:rPr dirty="0" sz="1600" lang="en-US" smtClean="0">
                <a:solidFill>
                  <a:schemeClr val="tx1"/>
                </a:solidFill>
                <a:latin typeface="Calibri" pitchFamily="34" charset="0"/>
                <a:cs typeface="Calibri" pitchFamily="34" charset="0"/>
              </a:rPr>
              <a:t>the </a:t>
            </a:r>
            <a:r>
              <a:rPr dirty="0" sz="1600" lang="en-US">
                <a:solidFill>
                  <a:schemeClr val="tx1"/>
                </a:solidFill>
                <a:latin typeface="Calibri" pitchFamily="34" charset="0"/>
                <a:cs typeface="Calibri" pitchFamily="34" charset="0"/>
              </a:rPr>
              <a:t>work</a:t>
            </a:r>
            <a:r>
              <a:rPr dirty="0" sz="1600" lang="en-US">
                <a:latin typeface="Calibri" pitchFamily="34" charset="0"/>
                <a:cs typeface="Calibri" pitchFamily="34" charset="0"/>
              </a:rPr>
              <a:t>.</a:t>
            </a:r>
          </a:p>
          <a:p>
            <a:endParaRPr dirty="0" sz="1600" lang="en-US">
              <a:latin typeface="Calibri" pitchFamily="34" charset="0"/>
              <a:cs typeface="Calibri" pitchFamily="34" charset="0"/>
            </a:endParaRPr>
          </a:p>
        </p:txBody>
      </p:sp>
      <p:sp>
        <p:nvSpPr>
          <p:cNvPr id="1048610" name="Rectangle 7"/>
          <p:cNvSpPr/>
          <p:nvPr/>
        </p:nvSpPr>
        <p:spPr>
          <a:xfrm>
            <a:off x="2702610" y="2835176"/>
            <a:ext cx="3370009" cy="1780541"/>
          </a:xfrm>
          <a:prstGeom prst="rect"/>
        </p:spPr>
        <p:txBody>
          <a:bodyPr wrap="square">
            <a:spAutoFit/>
          </a:bodyPr>
          <a:p>
            <a:r>
              <a:rPr b="1" dirty="0" sz="1600" lang="en-US" smtClean="0">
                <a:latin typeface="Calibri" pitchFamily="34" charset="0"/>
                <a:cs typeface="Calibri" pitchFamily="34" charset="0"/>
              </a:rPr>
              <a:t>Personal </a:t>
            </a:r>
            <a:r>
              <a:rPr b="1" dirty="0" sz="1600" lang="en-US">
                <a:latin typeface="Calibri" pitchFamily="34" charset="0"/>
                <a:cs typeface="Calibri" pitchFamily="34" charset="0"/>
              </a:rPr>
              <a:t>&amp; Plural</a:t>
            </a:r>
            <a:r>
              <a:rPr dirty="0" sz="1600" lang="en-US">
                <a:latin typeface="Calibri" pitchFamily="34" charset="0"/>
                <a:cs typeface="Calibri" pitchFamily="34" charset="0"/>
              </a:rPr>
              <a:t> – </a:t>
            </a:r>
            <a:r>
              <a:rPr dirty="0" sz="1600" lang="en-US" smtClean="0">
                <a:solidFill>
                  <a:srgbClr val="FF0000"/>
                </a:solidFill>
                <a:latin typeface="Calibri" pitchFamily="34" charset="0"/>
                <a:cs typeface="Calibri" pitchFamily="34" charset="0"/>
              </a:rPr>
              <a:t>have</a:t>
            </a:r>
            <a:endParaRPr dirty="0" sz="1600" lang="en-US">
              <a:solidFill>
                <a:srgbClr val="FF0000"/>
              </a:solidFill>
              <a:latin typeface="Calibri" pitchFamily="34" charset="0"/>
              <a:cs typeface="Calibri" pitchFamily="34" charset="0"/>
            </a:endParaRPr>
          </a:p>
          <a:p>
            <a:endParaRPr dirty="0" sz="1600" lang="en-US">
              <a:latin typeface="Calibri" pitchFamily="34" charset="0"/>
              <a:cs typeface="Calibri" pitchFamily="34" charset="0"/>
            </a:endParaRPr>
          </a:p>
          <a:p>
            <a:r>
              <a:rPr b="1" dirty="0" sz="1600" lang="en-US">
                <a:latin typeface="Calibri" pitchFamily="34" charset="0"/>
                <a:cs typeface="Calibri" pitchFamily="34" charset="0"/>
              </a:rPr>
              <a:t>Examples : </a:t>
            </a:r>
          </a:p>
          <a:p>
            <a:r>
              <a:rPr dirty="0" sz="1600" lang="en-US">
                <a:latin typeface="Calibri" pitchFamily="34" charset="0"/>
                <a:cs typeface="Calibri" pitchFamily="34" charset="0"/>
              </a:rPr>
              <a:t>I </a:t>
            </a:r>
            <a:r>
              <a:rPr dirty="0" sz="1600" lang="en-US" smtClean="0">
                <a:solidFill>
                  <a:srgbClr val="FF0000"/>
                </a:solidFill>
                <a:latin typeface="Calibri" pitchFamily="34" charset="0"/>
                <a:cs typeface="Calibri" pitchFamily="34" charset="0"/>
              </a:rPr>
              <a:t>have </a:t>
            </a:r>
            <a:r>
              <a:rPr dirty="0" sz="1600" lang="en-US" smtClean="0">
                <a:solidFill>
                  <a:schemeClr val="tx1"/>
                </a:solidFill>
                <a:latin typeface="Calibri" pitchFamily="34" charset="0"/>
                <a:cs typeface="Calibri" pitchFamily="34" charset="0"/>
              </a:rPr>
              <a:t>completed </a:t>
            </a:r>
            <a:r>
              <a:rPr dirty="0" sz="1600" lang="en-US">
                <a:solidFill>
                  <a:schemeClr val="tx1"/>
                </a:solidFill>
                <a:latin typeface="Calibri" pitchFamily="34" charset="0"/>
                <a:cs typeface="Calibri" pitchFamily="34" charset="0"/>
              </a:rPr>
              <a:t>all </a:t>
            </a:r>
            <a:r>
              <a:rPr dirty="0" sz="1600" lang="en-US" smtClean="0">
                <a:solidFill>
                  <a:schemeClr val="tx1"/>
                </a:solidFill>
                <a:latin typeface="Calibri" pitchFamily="34" charset="0"/>
                <a:cs typeface="Calibri" pitchFamily="34" charset="0"/>
              </a:rPr>
              <a:t>the </a:t>
            </a:r>
            <a:r>
              <a:rPr dirty="0" sz="1600" lang="en-US">
                <a:solidFill>
                  <a:schemeClr val="tx1"/>
                </a:solidFill>
                <a:latin typeface="Calibri" pitchFamily="34" charset="0"/>
                <a:cs typeface="Calibri" pitchFamily="34" charset="0"/>
              </a:rPr>
              <a:t>work</a:t>
            </a:r>
            <a:r>
              <a:rPr dirty="0" sz="1600" lang="en-US" smtClean="0">
                <a:latin typeface="Calibri" pitchFamily="34" charset="0"/>
                <a:cs typeface="Calibri" pitchFamily="34" charset="0"/>
              </a:rPr>
              <a:t>.</a:t>
            </a:r>
            <a:endParaRPr dirty="0" sz="1600" lang="en-US">
              <a:latin typeface="Calibri" pitchFamily="34" charset="0"/>
              <a:cs typeface="Calibri" pitchFamily="34" charset="0"/>
            </a:endParaRPr>
          </a:p>
          <a:p>
            <a:r>
              <a:rPr dirty="0" sz="1600" lang="en-US">
                <a:solidFill>
                  <a:schemeClr val="dk1"/>
                </a:solidFill>
                <a:latin typeface="Calibri" pitchFamily="34" charset="0"/>
                <a:cs typeface="Calibri" pitchFamily="34" charset="0"/>
              </a:rPr>
              <a:t>You </a:t>
            </a:r>
            <a:r>
              <a:rPr dirty="0" sz="1600" lang="en-US" smtClean="0">
                <a:solidFill>
                  <a:srgbClr val="FF0000"/>
                </a:solidFill>
                <a:latin typeface="Calibri" pitchFamily="34" charset="0"/>
                <a:cs typeface="Calibri" pitchFamily="34" charset="0"/>
              </a:rPr>
              <a:t>have </a:t>
            </a:r>
            <a:r>
              <a:rPr dirty="0" sz="1600" lang="en-US">
                <a:solidFill>
                  <a:schemeClr val="tx1"/>
                </a:solidFill>
                <a:latin typeface="Calibri" pitchFamily="34" charset="0"/>
                <a:cs typeface="Calibri" pitchFamily="34" charset="0"/>
              </a:rPr>
              <a:t>completed all </a:t>
            </a:r>
            <a:r>
              <a:rPr dirty="0" sz="1600" lang="en-US" smtClean="0">
                <a:solidFill>
                  <a:schemeClr val="tx1"/>
                </a:solidFill>
                <a:latin typeface="Calibri" pitchFamily="34" charset="0"/>
                <a:cs typeface="Calibri" pitchFamily="34" charset="0"/>
              </a:rPr>
              <a:t>the </a:t>
            </a:r>
            <a:r>
              <a:rPr dirty="0" sz="1600" lang="en-US">
                <a:solidFill>
                  <a:schemeClr val="tx1"/>
                </a:solidFill>
                <a:latin typeface="Calibri" pitchFamily="34" charset="0"/>
                <a:cs typeface="Calibri" pitchFamily="34" charset="0"/>
              </a:rPr>
              <a:t>work</a:t>
            </a:r>
            <a:r>
              <a:rPr dirty="0" sz="1600" lang="en-US">
                <a:latin typeface="Calibri" pitchFamily="34" charset="0"/>
                <a:cs typeface="Calibri" pitchFamily="34" charset="0"/>
              </a:rPr>
              <a:t>.</a:t>
            </a:r>
          </a:p>
          <a:p>
            <a:r>
              <a:rPr dirty="0" sz="1600" lang="en-US" smtClean="0">
                <a:latin typeface="Calibri" pitchFamily="34" charset="0"/>
                <a:cs typeface="Calibri" pitchFamily="34" charset="0"/>
              </a:rPr>
              <a:t>They  </a:t>
            </a:r>
            <a:r>
              <a:rPr dirty="0" sz="1600" lang="en-US" smtClean="0">
                <a:solidFill>
                  <a:srgbClr val="FF0000"/>
                </a:solidFill>
                <a:latin typeface="Calibri" pitchFamily="34" charset="0"/>
                <a:cs typeface="Calibri" pitchFamily="34" charset="0"/>
              </a:rPr>
              <a:t>have </a:t>
            </a:r>
            <a:r>
              <a:rPr dirty="0" sz="1600" lang="en-US">
                <a:solidFill>
                  <a:schemeClr val="tx1"/>
                </a:solidFill>
                <a:latin typeface="Calibri" pitchFamily="34" charset="0"/>
                <a:cs typeface="Calibri" pitchFamily="34" charset="0"/>
              </a:rPr>
              <a:t>completed all </a:t>
            </a:r>
            <a:r>
              <a:rPr dirty="0" sz="1600" lang="en-US" smtClean="0">
                <a:solidFill>
                  <a:schemeClr val="tx1"/>
                </a:solidFill>
                <a:latin typeface="Calibri" pitchFamily="34" charset="0"/>
                <a:cs typeface="Calibri" pitchFamily="34" charset="0"/>
              </a:rPr>
              <a:t>the </a:t>
            </a:r>
            <a:r>
              <a:rPr dirty="0" sz="1600" lang="en-US">
                <a:solidFill>
                  <a:schemeClr val="tx1"/>
                </a:solidFill>
                <a:latin typeface="Calibri" pitchFamily="34" charset="0"/>
                <a:cs typeface="Calibri" pitchFamily="34" charset="0"/>
              </a:rPr>
              <a:t>work</a:t>
            </a:r>
            <a:r>
              <a:rPr dirty="0" sz="1600" lang="en-US">
                <a:latin typeface="Calibri" pitchFamily="34" charset="0"/>
                <a:cs typeface="Calibri" pitchFamily="34" charset="0"/>
              </a:rPr>
              <a:t>.</a:t>
            </a:r>
          </a:p>
          <a:p>
            <a:endParaRPr dirty="0" sz="1600" lang="en-US">
              <a:solidFill>
                <a:schemeClr val="tx1"/>
              </a:solidFill>
              <a:latin typeface="Calibri" pitchFamily="34" charset="0"/>
              <a:cs typeface="Calibri" pitchFamily="34" charset="0"/>
            </a:endParaRPr>
          </a:p>
        </p:txBody>
      </p:sp>
      <p:sp>
        <p:nvSpPr>
          <p:cNvPr id="1048611" name="Rectangle 9"/>
          <p:cNvSpPr/>
          <p:nvPr/>
        </p:nvSpPr>
        <p:spPr>
          <a:xfrm>
            <a:off x="6072620" y="1306092"/>
            <a:ext cx="2619204" cy="2745740"/>
          </a:xfrm>
          <a:prstGeom prst="rect"/>
        </p:spPr>
        <p:txBody>
          <a:bodyPr wrap="square">
            <a:spAutoFit/>
          </a:bodyPr>
          <a:p>
            <a:r>
              <a:rPr b="1" dirty="0" sz="1600" lang="en-US" smtClean="0">
                <a:solidFill>
                  <a:schemeClr val="tx1"/>
                </a:solidFill>
                <a:latin typeface="Calibri" pitchFamily="34" charset="0"/>
                <a:cs typeface="Calibri" pitchFamily="34" charset="0"/>
              </a:rPr>
              <a:t>Singular</a:t>
            </a:r>
            <a:r>
              <a:rPr dirty="0" sz="1600" lang="en-US" smtClean="0">
                <a:latin typeface="Calibri" pitchFamily="34" charset="0"/>
                <a:cs typeface="Calibri" pitchFamily="34" charset="0"/>
              </a:rPr>
              <a:t> </a:t>
            </a:r>
            <a:r>
              <a:rPr dirty="0" sz="1600" lang="en-US">
                <a:latin typeface="Calibri" pitchFamily="34" charset="0"/>
                <a:cs typeface="Calibri" pitchFamily="34" charset="0"/>
              </a:rPr>
              <a:t>&amp; </a:t>
            </a:r>
            <a:r>
              <a:rPr b="1" dirty="0" sz="1600" lang="en-US">
                <a:solidFill>
                  <a:schemeClr val="tx1"/>
                </a:solidFill>
                <a:latin typeface="Calibri" pitchFamily="34" charset="0"/>
                <a:cs typeface="Calibri" pitchFamily="34" charset="0"/>
              </a:rPr>
              <a:t>Plural </a:t>
            </a:r>
            <a:r>
              <a:rPr dirty="0" sz="1600" lang="en-US">
                <a:latin typeface="Calibri" pitchFamily="34" charset="0"/>
                <a:cs typeface="Calibri" pitchFamily="34" charset="0"/>
              </a:rPr>
              <a:t>– </a:t>
            </a:r>
            <a:r>
              <a:rPr dirty="0" sz="1600" lang="en-US" smtClean="0">
                <a:solidFill>
                  <a:srgbClr val="FF0000"/>
                </a:solidFill>
                <a:latin typeface="Calibri" pitchFamily="34" charset="0"/>
                <a:cs typeface="Calibri" pitchFamily="34" charset="0"/>
              </a:rPr>
              <a:t>ha</a:t>
            </a:r>
            <a:r>
              <a:rPr dirty="0" sz="1600" lang="en-US" smtClean="0">
                <a:solidFill>
                  <a:srgbClr val="FF0000"/>
                </a:solidFill>
                <a:latin typeface="Calibri" pitchFamily="34" charset="0"/>
                <a:cs typeface="Calibri" pitchFamily="34" charset="0"/>
              </a:rPr>
              <a:t>d  </a:t>
            </a:r>
            <a:endParaRPr dirty="0" sz="1600" lang="en-US">
              <a:solidFill>
                <a:srgbClr val="FF0000"/>
              </a:solidFill>
              <a:latin typeface="Calibri" pitchFamily="34" charset="0"/>
              <a:cs typeface="Calibri" pitchFamily="34" charset="0"/>
            </a:endParaRPr>
          </a:p>
          <a:p>
            <a:endParaRPr dirty="0" sz="1600" lang="en-US">
              <a:latin typeface="Calibri" pitchFamily="34" charset="0"/>
              <a:cs typeface="Calibri" pitchFamily="34" charset="0"/>
            </a:endParaRPr>
          </a:p>
          <a:p>
            <a:r>
              <a:rPr b="1" dirty="0" sz="1600" lang="en-US">
                <a:latin typeface="Calibri" pitchFamily="34" charset="0"/>
                <a:cs typeface="Calibri" pitchFamily="34" charset="0"/>
              </a:rPr>
              <a:t>Examples :</a:t>
            </a:r>
          </a:p>
          <a:p>
            <a:r>
              <a:rPr dirty="0" sz="1600" lang="en-US" smtClean="0">
                <a:latin typeface="Calibri" pitchFamily="34" charset="0"/>
                <a:cs typeface="Calibri" pitchFamily="34" charset="0"/>
              </a:rPr>
              <a:t>She </a:t>
            </a:r>
            <a:r>
              <a:rPr dirty="0" sz="1600" lang="en-US" smtClean="0">
                <a:solidFill>
                  <a:srgbClr val="FF0000"/>
                </a:solidFill>
                <a:latin typeface="Calibri" pitchFamily="34" charset="0"/>
                <a:cs typeface="Calibri" pitchFamily="34" charset="0"/>
              </a:rPr>
              <a:t>had </a:t>
            </a:r>
            <a:r>
              <a:rPr dirty="0" sz="1600" lang="en-US">
                <a:solidFill>
                  <a:schemeClr val="tx1"/>
                </a:solidFill>
                <a:latin typeface="Calibri" pitchFamily="34" charset="0"/>
                <a:cs typeface="Calibri" pitchFamily="34" charset="0"/>
              </a:rPr>
              <a:t>completed all </a:t>
            </a:r>
            <a:r>
              <a:rPr dirty="0" sz="1600" lang="en-US" smtClean="0">
                <a:solidFill>
                  <a:schemeClr val="tx1"/>
                </a:solidFill>
                <a:latin typeface="Calibri" pitchFamily="34" charset="0"/>
                <a:cs typeface="Calibri" pitchFamily="34" charset="0"/>
              </a:rPr>
              <a:t> </a:t>
            </a:r>
            <a:r>
              <a:rPr dirty="0" sz="1600" lang="en-US">
                <a:solidFill>
                  <a:schemeClr val="tx1"/>
                </a:solidFill>
                <a:latin typeface="Calibri" pitchFamily="34" charset="0"/>
                <a:cs typeface="Calibri" pitchFamily="34" charset="0"/>
              </a:rPr>
              <a:t>work</a:t>
            </a:r>
            <a:r>
              <a:rPr dirty="0" sz="1600" lang="en-US">
                <a:latin typeface="Calibri" pitchFamily="34" charset="0"/>
                <a:cs typeface="Calibri" pitchFamily="34" charset="0"/>
              </a:rPr>
              <a:t>.</a:t>
            </a:r>
          </a:p>
          <a:p>
            <a:r>
              <a:rPr dirty="0" sz="1600" lang="en-US">
                <a:solidFill>
                  <a:schemeClr val="dk1"/>
                </a:solidFill>
                <a:latin typeface="Calibri" pitchFamily="34" charset="0"/>
                <a:cs typeface="Calibri" pitchFamily="34" charset="0"/>
              </a:rPr>
              <a:t>You </a:t>
            </a:r>
            <a:r>
              <a:rPr dirty="0" sz="1600" lang="en-US" smtClean="0">
                <a:solidFill>
                  <a:srgbClr val="FF0000"/>
                </a:solidFill>
                <a:latin typeface="Calibri" pitchFamily="34" charset="0"/>
                <a:cs typeface="Calibri" pitchFamily="34" charset="0"/>
              </a:rPr>
              <a:t>had </a:t>
            </a:r>
            <a:r>
              <a:rPr dirty="0" sz="1600" lang="en-US">
                <a:solidFill>
                  <a:schemeClr val="tx1"/>
                </a:solidFill>
                <a:latin typeface="Calibri" pitchFamily="34" charset="0"/>
                <a:cs typeface="Calibri" pitchFamily="34" charset="0"/>
              </a:rPr>
              <a:t>completed all </a:t>
            </a:r>
            <a:r>
              <a:rPr dirty="0" sz="1600" lang="en-US" smtClean="0">
                <a:solidFill>
                  <a:schemeClr val="tx1"/>
                </a:solidFill>
                <a:latin typeface="Calibri" pitchFamily="34" charset="0"/>
                <a:cs typeface="Calibri" pitchFamily="34" charset="0"/>
              </a:rPr>
              <a:t>the work</a:t>
            </a:r>
            <a:r>
              <a:rPr dirty="0" sz="1600" lang="en-US">
                <a:latin typeface="Calibri" pitchFamily="34" charset="0"/>
                <a:cs typeface="Calibri" pitchFamily="34" charset="0"/>
              </a:rPr>
              <a:t>.</a:t>
            </a:r>
          </a:p>
          <a:p>
            <a:r>
              <a:rPr dirty="0" sz="1600" lang="en-US">
                <a:latin typeface="Calibri" pitchFamily="34" charset="0"/>
                <a:cs typeface="Calibri" pitchFamily="34" charset="0"/>
              </a:rPr>
              <a:t>They  </a:t>
            </a:r>
            <a:r>
              <a:rPr dirty="0" sz="1600" lang="en-US" smtClean="0">
                <a:solidFill>
                  <a:srgbClr val="FF0000"/>
                </a:solidFill>
                <a:latin typeface="Calibri" pitchFamily="34" charset="0"/>
                <a:cs typeface="Calibri" pitchFamily="34" charset="0"/>
              </a:rPr>
              <a:t>had </a:t>
            </a:r>
            <a:r>
              <a:rPr dirty="0" sz="1600" lang="en-US">
                <a:solidFill>
                  <a:schemeClr val="tx1"/>
                </a:solidFill>
                <a:latin typeface="Calibri" pitchFamily="34" charset="0"/>
                <a:cs typeface="Calibri" pitchFamily="34" charset="0"/>
              </a:rPr>
              <a:t>completed all </a:t>
            </a:r>
            <a:r>
              <a:rPr dirty="0" sz="1600" lang="en-US" smtClean="0">
                <a:solidFill>
                  <a:schemeClr val="tx1"/>
                </a:solidFill>
                <a:latin typeface="Calibri" pitchFamily="34" charset="0"/>
                <a:cs typeface="Calibri" pitchFamily="34" charset="0"/>
              </a:rPr>
              <a:t>the </a:t>
            </a:r>
            <a:r>
              <a:rPr dirty="0" sz="1600" lang="en-US">
                <a:solidFill>
                  <a:schemeClr val="tx1"/>
                </a:solidFill>
                <a:latin typeface="Calibri" pitchFamily="34" charset="0"/>
                <a:cs typeface="Calibri" pitchFamily="34" charset="0"/>
              </a:rPr>
              <a:t>work</a:t>
            </a:r>
            <a:r>
              <a:rPr dirty="0" sz="1600" lang="en-US">
                <a:latin typeface="Calibri" pitchFamily="34" charset="0"/>
                <a:cs typeface="Calibri" pitchFamily="34" charset="0"/>
              </a:rPr>
              <a:t>.</a:t>
            </a:r>
          </a:p>
          <a:p>
            <a:endParaRPr dirty="0" sz="1600" lang="en-US">
              <a:solidFill>
                <a:schemeClr val="tx1"/>
              </a:solidFill>
              <a:latin typeface="Calibri" pitchFamily="34" charset="0"/>
              <a:cs typeface="Calibri" pitchFamily="34" charset="0"/>
            </a:endParaRPr>
          </a:p>
          <a:p>
            <a:endParaRPr dirty="0" sz="1600" lang="en-US">
              <a:latin typeface="Calibri" pitchFamily="34" charset="0"/>
              <a:cs typeface="Calibri" pitchFamily="34" charset="0"/>
            </a:endParaRPr>
          </a:p>
        </p:txBody>
      </p:sp>
      <p:pic>
        <p:nvPicPr>
          <p:cNvPr id="2097165" name="Picture 1"/>
          <p:cNvPicPr>
            <a:picLocks noChangeAspect="1"/>
          </p:cNvPicPr>
          <p:nvPr/>
        </p:nvPicPr>
        <p:blipFill>
          <a:blip xmlns:r="http://schemas.openxmlformats.org/officeDocument/2006/relationships" r:embed="rId2"/>
          <a:stretch>
            <a:fillRect/>
          </a:stretch>
        </p:blipFill>
        <p:spPr>
          <a:xfrm>
            <a:off x="6072618" y="3317941"/>
            <a:ext cx="2398141" cy="1422896"/>
          </a:xfrm>
          <a:prstGeom prst="rect"/>
        </p:spPr>
      </p:pic>
      <p:pic>
        <p:nvPicPr>
          <p:cNvPr id="2097166" name="Picture 2"/>
          <p:cNvPicPr>
            <a:picLocks noChangeAspect="1"/>
          </p:cNvPicPr>
          <p:nvPr/>
        </p:nvPicPr>
        <p:blipFill>
          <a:blip xmlns:r="http://schemas.openxmlformats.org/officeDocument/2006/relationships" r:embed="rId3"/>
          <a:stretch>
            <a:fillRect/>
          </a:stretch>
        </p:blipFill>
        <p:spPr>
          <a:xfrm>
            <a:off x="442127" y="1637892"/>
            <a:ext cx="2080009" cy="1215721"/>
          </a:xfrm>
          <a:prstGeom prst="rect"/>
          <a:ln>
            <a:noFill/>
          </a:ln>
          <a:effectLst>
            <a:softEdge rad="112500"/>
          </a:effectLst>
        </p:spPr>
      </p:pic>
      <p:pic>
        <p:nvPicPr>
          <p:cNvPr id="2097167" name="Picture 3"/>
          <p:cNvPicPr>
            <a:picLocks noChangeAspect="1"/>
          </p:cNvPicPr>
          <p:nvPr/>
        </p:nvPicPr>
        <p:blipFill rotWithShape="1">
          <a:blip xmlns:r="http://schemas.openxmlformats.org/officeDocument/2006/relationships" r:embed="rId4"/>
          <a:srcRect l="10187" t="13151" r="10187" b="22121"/>
          <a:stretch>
            <a:fillRect/>
          </a:stretch>
        </p:blipFill>
        <p:spPr>
          <a:xfrm>
            <a:off x="582804" y="3317941"/>
            <a:ext cx="1818752" cy="1333117"/>
          </a:xfrm>
          <a:prstGeom prst="rect"/>
        </p:spPr>
      </p:pic>
      <p:sp>
        <p:nvSpPr>
          <p:cNvPr id="1048612" name="Rectangle 10"/>
          <p:cNvSpPr/>
          <p:nvPr/>
        </p:nvSpPr>
        <p:spPr>
          <a:xfrm>
            <a:off x="257249" y="77165"/>
            <a:ext cx="7218725" cy="707886"/>
          </a:xfrm>
          <a:prstGeom prst="rect"/>
          <a:ln w="57150" cap="sq" cmpd="dbl">
            <a:solidFill>
              <a:srgbClr val="CC0000"/>
            </a:solidFill>
            <a:prstDash val="sysDash"/>
            <a:bevel/>
          </a:ln>
        </p:spPr>
        <p:txBody>
          <a:bodyPr wrap="square">
            <a:spAutoFit/>
          </a:bodyPr>
          <a:p>
            <a:pPr lvl="0"/>
            <a:r>
              <a:rPr dirty="0" sz="2000" lang="en-IN" smtClean="0">
                <a:latin typeface="+mn-lt"/>
              </a:rPr>
              <a:t>The</a:t>
            </a:r>
            <a:r>
              <a:rPr dirty="0" sz="2000" lang="en-IN" smtClean="0">
                <a:latin typeface="+mn-lt"/>
              </a:rPr>
              <a:t> </a:t>
            </a:r>
            <a:r>
              <a:rPr dirty="0" sz="2000" lang="en-IN" smtClean="0">
                <a:latin typeface="+mn-lt"/>
              </a:rPr>
              <a:t>auxiliary </a:t>
            </a:r>
            <a:r>
              <a:rPr dirty="0" sz="2000" lang="en-IN" smtClean="0">
                <a:latin typeface="+mn-lt"/>
              </a:rPr>
              <a:t>verb </a:t>
            </a:r>
            <a:r>
              <a:rPr dirty="0" sz="2000" lang="en-IN" smtClean="0">
                <a:solidFill>
                  <a:srgbClr val="FF0000"/>
                </a:solidFill>
                <a:latin typeface="+mn-lt"/>
              </a:rPr>
              <a:t>have</a:t>
            </a:r>
            <a:r>
              <a:rPr dirty="0" sz="2000" lang="en-IN" smtClean="0">
                <a:latin typeface="+mn-lt"/>
              </a:rPr>
              <a:t> is used to indicate that an action is complete.</a:t>
            </a:r>
            <a:endParaRPr dirty="0" sz="2000" lang="en-IN" smtClean="0">
              <a:latin typeface="+mn-l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1048612"/>
                                        </p:tgtEl>
                                        <p:attrNameLst>
                                          <p:attrName>style.visibility</p:attrName>
                                        </p:attrNameLst>
                                      </p:cBhvr>
                                      <p:to>
                                        <p:strVal val="visible"/>
                                      </p:to>
                                    </p:set>
                                    <p:animEffect transition="in" filter="barn(inVertical)">
                                      <p:cBhvr>
                                        <p:cTn dur="500" id="7"/>
                                        <p:tgtEl>
                                          <p:spTgt spid="1048612"/>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47" presetSubtype="0">
                                  <p:stCondLst>
                                    <p:cond delay="0"/>
                                  </p:stCondLst>
                                  <p:childTnLst>
                                    <p:set>
                                      <p:cBhvr>
                                        <p:cTn dur="1" fill="hold" id="11">
                                          <p:stCondLst>
                                            <p:cond delay="0"/>
                                          </p:stCondLst>
                                        </p:cTn>
                                        <p:tgtEl>
                                          <p:spTgt spid="4194306"/>
                                        </p:tgtEl>
                                        <p:attrNameLst>
                                          <p:attrName>style.visibility</p:attrName>
                                        </p:attrNameLst>
                                      </p:cBhvr>
                                      <p:to>
                                        <p:strVal val="visible"/>
                                      </p:to>
                                    </p:set>
                                    <p:animEffect transition="in" filter="fade">
                                      <p:cBhvr>
                                        <p:cTn dur="1000" id="12"/>
                                        <p:tgtEl>
                                          <p:spTgt spid="4194306"/>
                                        </p:tgtEl>
                                      </p:cBhvr>
                                    </p:animEffect>
                                    <p:anim calcmode="lin" valueType="num">
                                      <p:cBhvr>
                                        <p:cTn dur="1000" fill="hold" id="13"/>
                                        <p:tgtEl>
                                          <p:spTgt spid="4194306"/>
                                        </p:tgtEl>
                                        <p:attrNameLst>
                                          <p:attrName>ppt_x</p:attrName>
                                        </p:attrNameLst>
                                      </p:cBhvr>
                                      <p:tavLst>
                                        <p:tav tm="0">
                                          <p:val>
                                            <p:strVal val="#ppt_x"/>
                                          </p:val>
                                        </p:tav>
                                        <p:tav tm="100000">
                                          <p:val>
                                            <p:strVal val="#ppt_x"/>
                                          </p:val>
                                        </p:tav>
                                      </p:tavLst>
                                    </p:anim>
                                    <p:anim calcmode="lin" valueType="num">
                                      <p:cBhvr>
                                        <p:cTn dur="1000" fill="hold" id="14"/>
                                        <p:tgtEl>
                                          <p:spTgt spid="4194306"/>
                                        </p:tgtEl>
                                        <p:attrNameLst>
                                          <p:attrName>ppt_y</p:attrName>
                                        </p:attrNameLst>
                                      </p:cBhvr>
                                      <p:tavLst>
                                        <p:tav tm="0">
                                          <p:val>
                                            <p:strVal val="#ppt_y-.1"/>
                                          </p:val>
                                        </p:tav>
                                        <p:tav tm="100000">
                                          <p:val>
                                            <p:strVal val="#ppt_y"/>
                                          </p:val>
                                        </p:tav>
                                      </p:tavLst>
                                    </p:anim>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6" presetSubtype="16">
                                  <p:stCondLst>
                                    <p:cond delay="0"/>
                                  </p:stCondLst>
                                  <p:childTnLst>
                                    <p:set>
                                      <p:cBhvr>
                                        <p:cTn dur="1" fill="hold" id="18">
                                          <p:stCondLst>
                                            <p:cond delay="0"/>
                                          </p:stCondLst>
                                        </p:cTn>
                                        <p:tgtEl>
                                          <p:spTgt spid="1048609"/>
                                        </p:tgtEl>
                                        <p:attrNameLst>
                                          <p:attrName>style.visibility</p:attrName>
                                        </p:attrNameLst>
                                      </p:cBhvr>
                                      <p:to>
                                        <p:strVal val="visible"/>
                                      </p:to>
                                    </p:set>
                                    <p:animEffect transition="in" filter="circle(in)">
                                      <p:cBhvr>
                                        <p:cTn dur="2000" id="19"/>
                                        <p:tgtEl>
                                          <p:spTgt spid="1048609"/>
                                        </p:tgtEl>
                                      </p:cBhvr>
                                    </p:animEffect>
                                  </p:childTnLst>
                                </p:cTn>
                              </p:par>
                              <p:par>
                                <p:cTn fill="hold" id="20" nodeType="withEffect" presetClass="entr" presetID="2" presetSubtype="4">
                                  <p:stCondLst>
                                    <p:cond delay="0"/>
                                  </p:stCondLst>
                                  <p:childTnLst>
                                    <p:set>
                                      <p:cBhvr>
                                        <p:cTn dur="1" fill="hold" id="21">
                                          <p:stCondLst>
                                            <p:cond delay="0"/>
                                          </p:stCondLst>
                                        </p:cTn>
                                        <p:tgtEl>
                                          <p:spTgt spid="2097166"/>
                                        </p:tgtEl>
                                        <p:attrNameLst>
                                          <p:attrName>style.visibility</p:attrName>
                                        </p:attrNameLst>
                                      </p:cBhvr>
                                      <p:to>
                                        <p:strVal val="visible"/>
                                      </p:to>
                                    </p:set>
                                    <p:anim calcmode="lin" valueType="num">
                                      <p:cBhvr additive="base">
                                        <p:cTn dur="500" fill="hold" id="22"/>
                                        <p:tgtEl>
                                          <p:spTgt spid="2097166"/>
                                        </p:tgtEl>
                                        <p:attrNameLst>
                                          <p:attrName>ppt_x</p:attrName>
                                        </p:attrNameLst>
                                      </p:cBhvr>
                                      <p:tavLst>
                                        <p:tav tm="0">
                                          <p:val>
                                            <p:strVal val="#ppt_x"/>
                                          </p:val>
                                        </p:tav>
                                        <p:tav tm="100000">
                                          <p:val>
                                            <p:strVal val="#ppt_x"/>
                                          </p:val>
                                        </p:tav>
                                      </p:tavLst>
                                    </p:anim>
                                    <p:anim calcmode="lin" valueType="num">
                                      <p:cBhvr additive="base">
                                        <p:cTn dur="500" fill="hold" id="23"/>
                                        <p:tgtEl>
                                          <p:spTgt spid="2097166"/>
                                        </p:tgtEl>
                                        <p:attrNameLst>
                                          <p:attrName>ppt_y</p:attrName>
                                        </p:attrNameLst>
                                      </p:cBhvr>
                                      <p:tavLst>
                                        <p:tav tm="0">
                                          <p:val>
                                            <p:strVal val="1+#ppt_h/2"/>
                                          </p:val>
                                        </p:tav>
                                        <p:tav tm="100000">
                                          <p:val>
                                            <p:strVal val="#ppt_y"/>
                                          </p:val>
                                        </p:tav>
                                      </p:tavLst>
                                    </p:anim>
                                  </p:childTnLst>
                                </p:cTn>
                              </p:par>
                            </p:childTnLst>
                          </p:cTn>
                        </p:par>
                      </p:childTnLst>
                    </p:cTn>
                  </p:par>
                  <p:par>
                    <p:cTn fill="hold" id="24">
                      <p:stCondLst>
                        <p:cond delay="indefinite"/>
                      </p:stCondLst>
                      <p:childTnLst>
                        <p:par>
                          <p:cTn fill="hold" id="25">
                            <p:stCondLst>
                              <p:cond delay="0"/>
                            </p:stCondLst>
                            <p:childTnLst>
                              <p:par>
                                <p:cTn fill="hold" grpId="0" id="26" nodeType="clickEffect" presetClass="entr" presetID="6" presetSubtype="16">
                                  <p:stCondLst>
                                    <p:cond delay="0"/>
                                  </p:stCondLst>
                                  <p:childTnLst>
                                    <p:set>
                                      <p:cBhvr>
                                        <p:cTn dur="1" fill="hold" id="27">
                                          <p:stCondLst>
                                            <p:cond delay="0"/>
                                          </p:stCondLst>
                                        </p:cTn>
                                        <p:tgtEl>
                                          <p:spTgt spid="1048610"/>
                                        </p:tgtEl>
                                        <p:attrNameLst>
                                          <p:attrName>style.visibility</p:attrName>
                                        </p:attrNameLst>
                                      </p:cBhvr>
                                      <p:to>
                                        <p:strVal val="visible"/>
                                      </p:to>
                                    </p:set>
                                    <p:animEffect transition="in" filter="circle(in)">
                                      <p:cBhvr>
                                        <p:cTn dur="2000" id="28"/>
                                        <p:tgtEl>
                                          <p:spTgt spid="1048610"/>
                                        </p:tgtEl>
                                      </p:cBhvr>
                                    </p:animEffect>
                                  </p:childTnLst>
                                </p:cTn>
                              </p:par>
                              <p:par>
                                <p:cTn fill="hold" id="29" nodeType="withEffect" presetClass="entr" presetID="2" presetSubtype="4">
                                  <p:stCondLst>
                                    <p:cond delay="0"/>
                                  </p:stCondLst>
                                  <p:childTnLst>
                                    <p:set>
                                      <p:cBhvr>
                                        <p:cTn dur="1" fill="hold" id="30">
                                          <p:stCondLst>
                                            <p:cond delay="0"/>
                                          </p:stCondLst>
                                        </p:cTn>
                                        <p:tgtEl>
                                          <p:spTgt spid="2097167"/>
                                        </p:tgtEl>
                                        <p:attrNameLst>
                                          <p:attrName>style.visibility</p:attrName>
                                        </p:attrNameLst>
                                      </p:cBhvr>
                                      <p:to>
                                        <p:strVal val="visible"/>
                                      </p:to>
                                    </p:set>
                                    <p:anim calcmode="lin" valueType="num">
                                      <p:cBhvr additive="base">
                                        <p:cTn dur="500" fill="hold" id="31"/>
                                        <p:tgtEl>
                                          <p:spTgt spid="2097167"/>
                                        </p:tgtEl>
                                        <p:attrNameLst>
                                          <p:attrName>ppt_x</p:attrName>
                                        </p:attrNameLst>
                                      </p:cBhvr>
                                      <p:tavLst>
                                        <p:tav tm="0">
                                          <p:val>
                                            <p:strVal val="#ppt_x"/>
                                          </p:val>
                                        </p:tav>
                                        <p:tav tm="100000">
                                          <p:val>
                                            <p:strVal val="#ppt_x"/>
                                          </p:val>
                                        </p:tav>
                                      </p:tavLst>
                                    </p:anim>
                                    <p:anim calcmode="lin" valueType="num">
                                      <p:cBhvr additive="base">
                                        <p:cTn dur="500" fill="hold" id="32"/>
                                        <p:tgtEl>
                                          <p:spTgt spid="2097167"/>
                                        </p:tgtEl>
                                        <p:attrNameLst>
                                          <p:attrName>ppt_y</p:attrName>
                                        </p:attrNameLst>
                                      </p:cBhvr>
                                      <p:tavLst>
                                        <p:tav tm="0">
                                          <p:val>
                                            <p:strVal val="1+#ppt_h/2"/>
                                          </p:val>
                                        </p:tav>
                                        <p:tav tm="100000">
                                          <p:val>
                                            <p:strVal val="#ppt_y"/>
                                          </p:val>
                                        </p:tav>
                                      </p:tavLst>
                                    </p:anim>
                                  </p:childTnLst>
                                </p:cTn>
                              </p:par>
                            </p:childTnLst>
                          </p:cTn>
                        </p:par>
                      </p:childTnLst>
                    </p:cTn>
                  </p:par>
                  <p:par>
                    <p:cTn fill="hold" id="33">
                      <p:stCondLst>
                        <p:cond delay="indefinite"/>
                      </p:stCondLst>
                      <p:childTnLst>
                        <p:par>
                          <p:cTn fill="hold" id="34">
                            <p:stCondLst>
                              <p:cond delay="0"/>
                            </p:stCondLst>
                            <p:childTnLst>
                              <p:par>
                                <p:cTn fill="hold" grpId="0" id="35" nodeType="clickEffect" presetClass="entr" presetID="6" presetSubtype="16">
                                  <p:stCondLst>
                                    <p:cond delay="0"/>
                                  </p:stCondLst>
                                  <p:childTnLst>
                                    <p:set>
                                      <p:cBhvr>
                                        <p:cTn dur="1" fill="hold" id="36">
                                          <p:stCondLst>
                                            <p:cond delay="0"/>
                                          </p:stCondLst>
                                        </p:cTn>
                                        <p:tgtEl>
                                          <p:spTgt spid="1048611"/>
                                        </p:tgtEl>
                                        <p:attrNameLst>
                                          <p:attrName>style.visibility</p:attrName>
                                        </p:attrNameLst>
                                      </p:cBhvr>
                                      <p:to>
                                        <p:strVal val="visible"/>
                                      </p:to>
                                    </p:set>
                                    <p:animEffect transition="in" filter="circle(in)">
                                      <p:cBhvr>
                                        <p:cTn dur="2000" id="37"/>
                                        <p:tgtEl>
                                          <p:spTgt spid="1048611"/>
                                        </p:tgtEl>
                                      </p:cBhvr>
                                    </p:animEffect>
                                  </p:childTnLst>
                                </p:cTn>
                              </p:par>
                              <p:par>
                                <p:cTn fill="hold" id="38" nodeType="withEffect" presetClass="entr" presetID="16" presetSubtype="21">
                                  <p:stCondLst>
                                    <p:cond delay="0"/>
                                  </p:stCondLst>
                                  <p:childTnLst>
                                    <p:set>
                                      <p:cBhvr>
                                        <p:cTn dur="1" fill="hold" id="39">
                                          <p:stCondLst>
                                            <p:cond delay="0"/>
                                          </p:stCondLst>
                                        </p:cTn>
                                        <p:tgtEl>
                                          <p:spTgt spid="2097165"/>
                                        </p:tgtEl>
                                        <p:attrNameLst>
                                          <p:attrName>style.visibility</p:attrName>
                                        </p:attrNameLst>
                                      </p:cBhvr>
                                      <p:to>
                                        <p:strVal val="visible"/>
                                      </p:to>
                                    </p:set>
                                    <p:animEffect transition="in" filter="barn(inVertical)">
                                      <p:cBhvr>
                                        <p:cTn dur="500" id="40"/>
                                        <p:tgtEl>
                                          <p:spTgt spid="2097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9" grpId="0"/>
      <p:bldP spid="1048610" grpId="0"/>
      <p:bldP spid="1048611" grpId="0"/>
      <p:bldP spid="10486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6" name="Shape 89"/>
        <p:cNvGrpSpPr/>
        <p:nvPr/>
      </p:nvGrpSpPr>
      <p:grpSpPr>
        <a:xfrm>
          <a:off x="0" y="0"/>
          <a:ext cx="0" cy="0"/>
          <a:chOff x="0" y="0"/>
          <a:chExt cx="0" cy="0"/>
        </a:xfrm>
      </p:grpSpPr>
      <p:pic>
        <p:nvPicPr>
          <p:cNvPr id="2097168" name="Google Shape;90;p6"/>
          <p:cNvPicPr preferRelativeResize="0">
            <a:picLocks/>
          </p:cNvPicPr>
          <p:nvPr/>
        </p:nvPicPr>
        <p:blipFill rotWithShape="1">
          <a:blip xmlns:r="http://schemas.openxmlformats.org/officeDocument/2006/relationships" r:embed="rId1">
            <a:alphaModFix/>
          </a:blip>
          <a:srcRect/>
          <a:stretch>
            <a:fillRect/>
          </a:stretch>
        </p:blipFill>
        <p:spPr>
          <a:xfrm>
            <a:off x="7787575" y="63625"/>
            <a:ext cx="1232526" cy="611875"/>
          </a:xfrm>
          <a:prstGeom prst="rect"/>
          <a:noFill/>
          <a:ln>
            <a:noFill/>
          </a:ln>
        </p:spPr>
      </p:pic>
      <p:sp>
        <p:nvSpPr>
          <p:cNvPr id="1048615" name="Google Shape;91;p6"/>
          <p:cNvSpPr txBox="1"/>
          <p:nvPr/>
        </p:nvSpPr>
        <p:spPr>
          <a:xfrm>
            <a:off x="220123" y="440296"/>
            <a:ext cx="8688300" cy="498721"/>
          </a:xfrm>
          <a:prstGeom prst="rect"/>
          <a:noFill/>
          <a:ln>
            <a:noFill/>
          </a:ln>
        </p:spPr>
        <p:txBody>
          <a:bodyPr anchor="t" anchorCtr="0" bIns="91425" lIns="91425" rIns="91425" spcFirstLastPara="1" tIns="91425" wrap="square">
            <a:noAutofit/>
          </a:bodyPr>
          <a:p>
            <a:pPr>
              <a:buSzPts val="2200"/>
            </a:pPr>
            <a:r>
              <a:rPr b="1" dirty="0" sz="2400" lang="en-IN">
                <a:solidFill>
                  <a:srgbClr val="FF0000"/>
                </a:solidFill>
              </a:rPr>
              <a:t>2. Circle the correct auxiliary verbs in the given sentences</a:t>
            </a:r>
            <a:r>
              <a:rPr b="1" dirty="0" sz="2400" lang="en-IN"/>
              <a:t>.</a:t>
            </a:r>
            <a:endParaRPr dirty="0" sz="2400" lang="en-US"/>
          </a:p>
          <a:p>
            <a:pPr algn="l" indent="0" lvl="0" marL="0" marR="0" rtl="0">
              <a:lnSpc>
                <a:spcPct val="100000"/>
              </a:lnSpc>
              <a:spcBef>
                <a:spcPts val="0"/>
              </a:spcBef>
              <a:spcAft>
                <a:spcPts val="0"/>
              </a:spcAft>
              <a:buClr>
                <a:srgbClr val="000000"/>
              </a:buClr>
              <a:buSzPts val="2200"/>
              <a:buFont typeface="Arial"/>
              <a:buNone/>
            </a:pPr>
            <a:endParaRPr b="1" cap="none" dirty="0" sz="2200" i="0" strike="noStrike" u="none">
              <a:solidFill>
                <a:srgbClr val="FF0000"/>
              </a:solidFill>
              <a:latin typeface="Arial"/>
              <a:ea typeface="Arial"/>
              <a:cs typeface="Arial"/>
              <a:sym typeface="Arial"/>
            </a:endParaRPr>
          </a:p>
        </p:txBody>
      </p:sp>
      <p:sp>
        <p:nvSpPr>
          <p:cNvPr id="1048616" name="Google Shape;92;p6"/>
          <p:cNvSpPr txBox="1"/>
          <p:nvPr/>
        </p:nvSpPr>
        <p:spPr>
          <a:xfrm>
            <a:off x="220123" y="1031376"/>
            <a:ext cx="8688300" cy="2889600"/>
          </a:xfrm>
          <a:prstGeom prst="rect"/>
          <a:noFill/>
          <a:ln>
            <a:noFill/>
          </a:ln>
        </p:spPr>
        <p:txBody>
          <a:bodyPr anchor="t" anchorCtr="0" bIns="91425" lIns="91425" rIns="91425" spcFirstLastPara="1" tIns="91425" wrap="square">
            <a:noAutofit/>
          </a:bodyPr>
          <a:p>
            <a:r>
              <a:rPr dirty="0" sz="1800" lang="en-IN" smtClean="0">
                <a:latin typeface="Calibri" pitchFamily="34" charset="0"/>
                <a:cs typeface="Calibri" pitchFamily="34" charset="0"/>
              </a:rPr>
              <a:t>a) I </a:t>
            </a:r>
            <a:r>
              <a:rPr dirty="0" sz="1800" lang="en-IN">
                <a:latin typeface="Calibri" pitchFamily="34" charset="0"/>
                <a:cs typeface="Calibri" pitchFamily="34" charset="0"/>
              </a:rPr>
              <a:t>am </a:t>
            </a:r>
            <a:r>
              <a:rPr dirty="0" sz="1800" lang="en-IN" smtClean="0">
                <a:latin typeface="Calibri" pitchFamily="34" charset="0"/>
                <a:cs typeface="Calibri" pitchFamily="34" charset="0"/>
              </a:rPr>
              <a:t> / </a:t>
            </a:r>
            <a:r>
              <a:rPr dirty="0" sz="1800" lang="en-IN">
                <a:latin typeface="Calibri" pitchFamily="34" charset="0"/>
                <a:cs typeface="Calibri" pitchFamily="34" charset="0"/>
              </a:rPr>
              <a:t>is / are going to the market now. </a:t>
            </a:r>
            <a:endParaRPr dirty="0" sz="1800" lang="en-IN" smtClean="0">
              <a:latin typeface="Calibri" pitchFamily="34" charset="0"/>
              <a:cs typeface="Calibri" pitchFamily="34" charset="0"/>
            </a:endParaRPr>
          </a:p>
          <a:p>
            <a:pPr indent="-342900" marL="342900">
              <a:buAutoNum type="alphaLcParenR"/>
            </a:pPr>
            <a:endParaRPr dirty="0" sz="1800" lang="en-US">
              <a:latin typeface="Calibri" pitchFamily="34" charset="0"/>
              <a:cs typeface="Calibri" pitchFamily="34" charset="0"/>
            </a:endParaRPr>
          </a:p>
          <a:p>
            <a:r>
              <a:rPr dirty="0" sz="1800" lang="en-IN">
                <a:latin typeface="Calibri" pitchFamily="34" charset="0"/>
                <a:cs typeface="Calibri" pitchFamily="34" charset="0"/>
              </a:rPr>
              <a:t>b) Mercedes cars have / are / is made in Germany</a:t>
            </a:r>
            <a:r>
              <a:rPr dirty="0" sz="1800" lang="en-IN" smtClean="0">
                <a:latin typeface="Calibri" pitchFamily="34" charset="0"/>
                <a:cs typeface="Calibri" pitchFamily="34" charset="0"/>
              </a:rPr>
              <a:t>.</a:t>
            </a:r>
          </a:p>
          <a:p>
            <a:endParaRPr dirty="0" sz="1800" lang="en-US">
              <a:latin typeface="Calibri" pitchFamily="34" charset="0"/>
              <a:cs typeface="Calibri" pitchFamily="34" charset="0"/>
            </a:endParaRPr>
          </a:p>
          <a:p>
            <a:r>
              <a:rPr dirty="0" sz="1800" lang="en-IN">
                <a:latin typeface="Calibri" pitchFamily="34" charset="0"/>
                <a:cs typeface="Calibri" pitchFamily="34" charset="0"/>
              </a:rPr>
              <a:t>c) America have / has / was discovered by Christopher Columbus</a:t>
            </a:r>
            <a:r>
              <a:rPr dirty="0" sz="1800" lang="en-IN" smtClean="0">
                <a:latin typeface="Calibri" pitchFamily="34" charset="0"/>
                <a:cs typeface="Calibri" pitchFamily="34" charset="0"/>
              </a:rPr>
              <a:t>.</a:t>
            </a:r>
          </a:p>
          <a:p>
            <a:endParaRPr dirty="0" sz="1800" lang="en-US">
              <a:latin typeface="Calibri" pitchFamily="34" charset="0"/>
              <a:cs typeface="Calibri" pitchFamily="34" charset="0"/>
            </a:endParaRPr>
          </a:p>
          <a:p>
            <a:r>
              <a:rPr dirty="0" sz="1800" lang="en-IN">
                <a:latin typeface="Calibri" pitchFamily="34" charset="0"/>
                <a:cs typeface="Calibri" pitchFamily="34" charset="0"/>
              </a:rPr>
              <a:t>d) They have / will / should thought about this for quite some time</a:t>
            </a:r>
            <a:r>
              <a:rPr dirty="0" sz="1800" lang="en-IN" smtClean="0">
                <a:latin typeface="Calibri" pitchFamily="34" charset="0"/>
                <a:cs typeface="Calibri" pitchFamily="34" charset="0"/>
              </a:rPr>
              <a:t>.</a:t>
            </a:r>
          </a:p>
          <a:p>
            <a:endParaRPr dirty="0" sz="1800" lang="en-US">
              <a:latin typeface="Calibri" pitchFamily="34" charset="0"/>
              <a:cs typeface="Calibri" pitchFamily="34" charset="0"/>
            </a:endParaRPr>
          </a:p>
          <a:p>
            <a:r>
              <a:rPr dirty="0" sz="1800" lang="en-IN">
                <a:latin typeface="Calibri" pitchFamily="34" charset="0"/>
                <a:cs typeface="Calibri" pitchFamily="34" charset="0"/>
              </a:rPr>
              <a:t>e) Did </a:t>
            </a:r>
            <a:r>
              <a:rPr dirty="0" sz="1800" lang="en-IN" smtClean="0">
                <a:latin typeface="Calibri" pitchFamily="34" charset="0"/>
                <a:cs typeface="Calibri" pitchFamily="34" charset="0"/>
              </a:rPr>
              <a:t> / </a:t>
            </a:r>
            <a:r>
              <a:rPr dirty="0" sz="1800" lang="en-IN">
                <a:latin typeface="Calibri" pitchFamily="34" charset="0"/>
                <a:cs typeface="Calibri" pitchFamily="34" charset="0"/>
              </a:rPr>
              <a:t>Are / Was you open that huge wooden box that your aunt brought for you?</a:t>
            </a:r>
            <a:endParaRPr dirty="0" sz="1800" lang="en-US">
              <a:latin typeface="Calibri" pitchFamily="34" charset="0"/>
              <a:cs typeface="Calibri" pitchFamily="34" charset="0"/>
            </a:endParaRPr>
          </a:p>
          <a:p>
            <a:pPr>
              <a:buSzPts val="1400"/>
            </a:pPr>
            <a:endParaRPr dirty="0" sz="1800" lang="en-US">
              <a:latin typeface="Calibri" pitchFamily="34" charset="0"/>
              <a:ea typeface="Calibri"/>
              <a:cs typeface="Calibri" pitchFamily="34" charset="0"/>
              <a:sym typeface="Calibri"/>
            </a:endParaRPr>
          </a:p>
          <a:p>
            <a:pPr lvl="0">
              <a:buSzPts val="1400"/>
            </a:pPr>
            <a:endParaRPr dirty="0" sz="1800" lang="en-US" smtClean="0">
              <a:latin typeface="Calibri"/>
              <a:ea typeface="Calibri"/>
              <a:cs typeface="Calibri"/>
              <a:sym typeface="Calibri"/>
            </a:endParaRPr>
          </a:p>
          <a:p>
            <a:pPr algn="l" indent="0" lvl="0" marL="0" marR="0" rtl="0">
              <a:lnSpc>
                <a:spcPct val="100000"/>
              </a:lnSpc>
              <a:spcBef>
                <a:spcPts val="0"/>
              </a:spcBef>
              <a:spcAft>
                <a:spcPts val="0"/>
              </a:spcAft>
              <a:buClr>
                <a:srgbClr val="000000"/>
              </a:buClr>
              <a:buSzPts val="1400"/>
              <a:buFont typeface="Arial"/>
              <a:buNone/>
            </a:pPr>
            <a:endParaRPr b="0" cap="none" dirty="0" sz="1800" i="0" strike="noStrike" u="none">
              <a:solidFill>
                <a:srgbClr val="000000"/>
              </a:solidFill>
              <a:latin typeface="Calibri"/>
              <a:ea typeface="Calibri"/>
              <a:cs typeface="Calibri"/>
              <a:sym typeface="Calibri"/>
            </a:endParaRPr>
          </a:p>
        </p:txBody>
      </p:sp>
      <p:sp>
        <p:nvSpPr>
          <p:cNvPr id="1048617" name="Oval 1"/>
          <p:cNvSpPr/>
          <p:nvPr/>
        </p:nvSpPr>
        <p:spPr>
          <a:xfrm>
            <a:off x="643094" y="1031377"/>
            <a:ext cx="371789" cy="445732"/>
          </a:xfrm>
          <a:prstGeom prst="ellipse"/>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18" name="Oval 8"/>
          <p:cNvSpPr/>
          <p:nvPr/>
        </p:nvSpPr>
        <p:spPr>
          <a:xfrm>
            <a:off x="482321" y="3195124"/>
            <a:ext cx="448825" cy="445732"/>
          </a:xfrm>
          <a:prstGeom prst="ellipse"/>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19" name="Oval 9"/>
          <p:cNvSpPr/>
          <p:nvPr/>
        </p:nvSpPr>
        <p:spPr>
          <a:xfrm>
            <a:off x="1023258" y="2664237"/>
            <a:ext cx="524188" cy="445732"/>
          </a:xfrm>
          <a:prstGeom prst="ellipse"/>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20" name="Oval 10"/>
          <p:cNvSpPr/>
          <p:nvPr/>
        </p:nvSpPr>
        <p:spPr>
          <a:xfrm>
            <a:off x="2453473" y="2121626"/>
            <a:ext cx="448825" cy="445732"/>
          </a:xfrm>
          <a:prstGeom prst="ellipse"/>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21" name="Oval 11"/>
          <p:cNvSpPr/>
          <p:nvPr/>
        </p:nvSpPr>
        <p:spPr>
          <a:xfrm>
            <a:off x="2508738" y="1568966"/>
            <a:ext cx="448825" cy="445732"/>
          </a:xfrm>
          <a:prstGeom prst="ellipse"/>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1048615"/>
                                        </p:tgtEl>
                                        <p:attrNameLst>
                                          <p:attrName>style.visibility</p:attrName>
                                        </p:attrNameLst>
                                      </p:cBhvr>
                                      <p:to>
                                        <p:strVal val="visible"/>
                                      </p:to>
                                    </p:set>
                                    <p:animEffect transition="in" filter="barn(inVertical)">
                                      <p:cBhvr>
                                        <p:cTn dur="500" id="7"/>
                                        <p:tgtEl>
                                          <p:spTgt spid="1048615"/>
                                        </p:tgtEl>
                                      </p:cBhvr>
                                    </p:animEffect>
                                  </p:childTnLst>
                                </p:cTn>
                              </p:par>
                            </p:childTnLst>
                          </p:cTn>
                        </p:par>
                      </p:childTnLst>
                    </p:cTn>
                  </p:par>
                  <p:par>
                    <p:cTn fill="hold" id="8">
                      <p:stCondLst>
                        <p:cond delay="indefinite"/>
                      </p:stCondLst>
                      <p:childTnLst>
                        <p:par>
                          <p:cTn fill="hold" id="9">
                            <p:stCondLst>
                              <p:cond delay="0"/>
                            </p:stCondLst>
                            <p:childTnLst>
                              <p:par>
                                <p:cTn fill="hold" grpId="0" id="10" nodeType="clickEffect" presetClass="entr" presetID="16" presetSubtype="21">
                                  <p:stCondLst>
                                    <p:cond delay="0"/>
                                  </p:stCondLst>
                                  <p:childTnLst>
                                    <p:set>
                                      <p:cBhvr>
                                        <p:cTn dur="1" fill="hold" id="11">
                                          <p:stCondLst>
                                            <p:cond delay="0"/>
                                          </p:stCondLst>
                                        </p:cTn>
                                        <p:tgtEl>
                                          <p:spTgt spid="1048616"/>
                                        </p:tgtEl>
                                        <p:attrNameLst>
                                          <p:attrName>style.visibility</p:attrName>
                                        </p:attrNameLst>
                                      </p:cBhvr>
                                      <p:to>
                                        <p:strVal val="visible"/>
                                      </p:to>
                                    </p:set>
                                    <p:animEffect transition="in" filter="barn(inVertical)">
                                      <p:cBhvr>
                                        <p:cTn dur="500" id="12"/>
                                        <p:tgtEl>
                                          <p:spTgt spid="1048616"/>
                                        </p:tgtEl>
                                      </p:cBhvr>
                                    </p:animEffect>
                                  </p:childTnLst>
                                </p:cTn>
                              </p:par>
                            </p:childTnLst>
                          </p:cTn>
                        </p:par>
                      </p:childTnLst>
                    </p:cTn>
                  </p:par>
                  <p:par>
                    <p:cTn fill="hold" id="13">
                      <p:stCondLst>
                        <p:cond delay="indefinite"/>
                      </p:stCondLst>
                      <p:childTnLst>
                        <p:par>
                          <p:cTn fill="hold" id="14">
                            <p:stCondLst>
                              <p:cond delay="0"/>
                            </p:stCondLst>
                            <p:childTnLst>
                              <p:par>
                                <p:cTn fill="hold" grpId="0" id="15" nodeType="clickEffect" presetClass="entr" presetID="22" presetSubtype="4">
                                  <p:stCondLst>
                                    <p:cond delay="0"/>
                                  </p:stCondLst>
                                  <p:childTnLst>
                                    <p:set>
                                      <p:cBhvr>
                                        <p:cTn dur="1" fill="hold" id="16">
                                          <p:stCondLst>
                                            <p:cond delay="0"/>
                                          </p:stCondLst>
                                        </p:cTn>
                                        <p:tgtEl>
                                          <p:spTgt spid="1048617"/>
                                        </p:tgtEl>
                                        <p:attrNameLst>
                                          <p:attrName>style.visibility</p:attrName>
                                        </p:attrNameLst>
                                      </p:cBhvr>
                                      <p:to>
                                        <p:strVal val="visible"/>
                                      </p:to>
                                    </p:set>
                                    <p:animEffect transition="in" filter="wipe(down)">
                                      <p:cBhvr>
                                        <p:cTn dur="500" id="17"/>
                                        <p:tgtEl>
                                          <p:spTgt spid="1048617"/>
                                        </p:tgtEl>
                                      </p:cBhvr>
                                    </p:animEffect>
                                  </p:childTnLst>
                                </p:cTn>
                              </p:par>
                            </p:childTnLst>
                          </p:cTn>
                        </p:par>
                      </p:childTnLst>
                    </p:cTn>
                  </p:par>
                  <p:par>
                    <p:cTn fill="hold" id="18">
                      <p:stCondLst>
                        <p:cond delay="indefinite"/>
                      </p:stCondLst>
                      <p:childTnLst>
                        <p:par>
                          <p:cTn fill="hold" id="19">
                            <p:stCondLst>
                              <p:cond delay="0"/>
                            </p:stCondLst>
                            <p:childTnLst>
                              <p:par>
                                <p:cTn fill="hold" grpId="0" id="20" nodeType="clickEffect" presetClass="entr" presetID="22" presetSubtype="4">
                                  <p:stCondLst>
                                    <p:cond delay="0"/>
                                  </p:stCondLst>
                                  <p:childTnLst>
                                    <p:set>
                                      <p:cBhvr>
                                        <p:cTn dur="1" fill="hold" id="21">
                                          <p:stCondLst>
                                            <p:cond delay="0"/>
                                          </p:stCondLst>
                                        </p:cTn>
                                        <p:tgtEl>
                                          <p:spTgt spid="1048621"/>
                                        </p:tgtEl>
                                        <p:attrNameLst>
                                          <p:attrName>style.visibility</p:attrName>
                                        </p:attrNameLst>
                                      </p:cBhvr>
                                      <p:to>
                                        <p:strVal val="visible"/>
                                      </p:to>
                                    </p:set>
                                    <p:animEffect transition="in" filter="wipe(down)">
                                      <p:cBhvr>
                                        <p:cTn dur="500" id="22"/>
                                        <p:tgtEl>
                                          <p:spTgt spid="1048621"/>
                                        </p:tgtEl>
                                      </p:cBhvr>
                                    </p:animEffec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22" presetSubtype="4">
                                  <p:stCondLst>
                                    <p:cond delay="0"/>
                                  </p:stCondLst>
                                  <p:childTnLst>
                                    <p:set>
                                      <p:cBhvr>
                                        <p:cTn dur="1" fill="hold" id="26">
                                          <p:stCondLst>
                                            <p:cond delay="0"/>
                                          </p:stCondLst>
                                        </p:cTn>
                                        <p:tgtEl>
                                          <p:spTgt spid="1048620"/>
                                        </p:tgtEl>
                                        <p:attrNameLst>
                                          <p:attrName>style.visibility</p:attrName>
                                        </p:attrNameLst>
                                      </p:cBhvr>
                                      <p:to>
                                        <p:strVal val="visible"/>
                                      </p:to>
                                    </p:set>
                                    <p:animEffect transition="in" filter="wipe(down)">
                                      <p:cBhvr>
                                        <p:cTn dur="500" id="27"/>
                                        <p:tgtEl>
                                          <p:spTgt spid="1048620"/>
                                        </p:tgtEl>
                                      </p:cBhvr>
                                    </p:animEffect>
                                  </p:childTnLst>
                                </p:cTn>
                              </p:par>
                            </p:childTnLst>
                          </p:cTn>
                        </p:par>
                      </p:childTnLst>
                    </p:cTn>
                  </p:par>
                  <p:par>
                    <p:cTn fill="hold" id="28">
                      <p:stCondLst>
                        <p:cond delay="indefinite"/>
                      </p:stCondLst>
                      <p:childTnLst>
                        <p:par>
                          <p:cTn fill="hold" id="29">
                            <p:stCondLst>
                              <p:cond delay="0"/>
                            </p:stCondLst>
                            <p:childTnLst>
                              <p:par>
                                <p:cTn fill="hold" grpId="0" id="30" nodeType="clickEffect" presetClass="entr" presetID="22" presetSubtype="4">
                                  <p:stCondLst>
                                    <p:cond delay="0"/>
                                  </p:stCondLst>
                                  <p:childTnLst>
                                    <p:set>
                                      <p:cBhvr>
                                        <p:cTn dur="1" fill="hold" id="31">
                                          <p:stCondLst>
                                            <p:cond delay="0"/>
                                          </p:stCondLst>
                                        </p:cTn>
                                        <p:tgtEl>
                                          <p:spTgt spid="1048619"/>
                                        </p:tgtEl>
                                        <p:attrNameLst>
                                          <p:attrName>style.visibility</p:attrName>
                                        </p:attrNameLst>
                                      </p:cBhvr>
                                      <p:to>
                                        <p:strVal val="visible"/>
                                      </p:to>
                                    </p:set>
                                    <p:animEffect transition="in" filter="wipe(down)">
                                      <p:cBhvr>
                                        <p:cTn dur="500" id="32"/>
                                        <p:tgtEl>
                                          <p:spTgt spid="1048619"/>
                                        </p:tgtEl>
                                      </p:cBhvr>
                                    </p:animEffect>
                                  </p:childTnLst>
                                </p:cTn>
                              </p:par>
                            </p:childTnLst>
                          </p:cTn>
                        </p:par>
                      </p:childTnLst>
                    </p:cTn>
                  </p:par>
                  <p:par>
                    <p:cTn fill="hold" id="33">
                      <p:stCondLst>
                        <p:cond delay="indefinite"/>
                      </p:stCondLst>
                      <p:childTnLst>
                        <p:par>
                          <p:cTn fill="hold" id="34">
                            <p:stCondLst>
                              <p:cond delay="0"/>
                            </p:stCondLst>
                            <p:childTnLst>
                              <p:par>
                                <p:cTn fill="hold" grpId="0" id="35" nodeType="clickEffect" presetClass="entr" presetID="22" presetSubtype="4">
                                  <p:stCondLst>
                                    <p:cond delay="0"/>
                                  </p:stCondLst>
                                  <p:childTnLst>
                                    <p:set>
                                      <p:cBhvr>
                                        <p:cTn dur="1" fill="hold" id="36">
                                          <p:stCondLst>
                                            <p:cond delay="0"/>
                                          </p:stCondLst>
                                        </p:cTn>
                                        <p:tgtEl>
                                          <p:spTgt spid="1048618"/>
                                        </p:tgtEl>
                                        <p:attrNameLst>
                                          <p:attrName>style.visibility</p:attrName>
                                        </p:attrNameLst>
                                      </p:cBhvr>
                                      <p:to>
                                        <p:strVal val="visible"/>
                                      </p:to>
                                    </p:set>
                                    <p:animEffect transition="in" filter="wipe(down)">
                                      <p:cBhvr>
                                        <p:cTn dur="500" id="37"/>
                                        <p:tgtEl>
                                          <p:spTgt spid="10486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5" grpId="0"/>
      <p:bldP spid="1048616" grpId="0"/>
      <p:bldP spid="1048617" grpId="0" animBg="1"/>
      <p:bldP spid="1048618" grpId="0" animBg="1"/>
      <p:bldP spid="1048619" grpId="0" animBg="1"/>
      <p:bldP spid="1048620" grpId="0" animBg="1"/>
      <p:bldP spid="10486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9" name="Shape 89"/>
        <p:cNvGrpSpPr/>
        <p:nvPr/>
      </p:nvGrpSpPr>
      <p:grpSpPr>
        <a:xfrm>
          <a:off x="0" y="0"/>
          <a:ext cx="0" cy="0"/>
          <a:chOff x="0" y="0"/>
          <a:chExt cx="0" cy="0"/>
        </a:xfrm>
      </p:grpSpPr>
      <p:pic>
        <p:nvPicPr>
          <p:cNvPr id="2097169" name="Google Shape;90;p6"/>
          <p:cNvPicPr preferRelativeResize="0">
            <a:picLocks/>
          </p:cNvPicPr>
          <p:nvPr/>
        </p:nvPicPr>
        <p:blipFill rotWithShape="1">
          <a:blip xmlns:r="http://schemas.openxmlformats.org/officeDocument/2006/relationships" r:embed="rId1">
            <a:alphaModFix/>
          </a:blip>
          <a:srcRect/>
          <a:stretch>
            <a:fillRect/>
          </a:stretch>
        </p:blipFill>
        <p:spPr>
          <a:xfrm>
            <a:off x="7787575" y="63625"/>
            <a:ext cx="1232526" cy="611875"/>
          </a:xfrm>
          <a:prstGeom prst="rect"/>
          <a:noFill/>
          <a:ln>
            <a:noFill/>
          </a:ln>
        </p:spPr>
      </p:pic>
      <p:sp>
        <p:nvSpPr>
          <p:cNvPr id="1048624" name="Google Shape;91;p6"/>
          <p:cNvSpPr txBox="1"/>
          <p:nvPr/>
        </p:nvSpPr>
        <p:spPr>
          <a:xfrm>
            <a:off x="220123" y="164915"/>
            <a:ext cx="8688300" cy="498721"/>
          </a:xfrm>
          <a:prstGeom prst="rect"/>
          <a:noFill/>
          <a:ln>
            <a:noFill/>
          </a:ln>
        </p:spPr>
        <p:txBody>
          <a:bodyPr anchor="t" anchorCtr="0" bIns="91425" lIns="91425" rIns="91425" spcFirstLastPara="1" tIns="91425" wrap="square">
            <a:noAutofit/>
          </a:bodyPr>
          <a:p>
            <a:r>
              <a:rPr b="1" dirty="0" sz="1800" lang="en-IN">
                <a:solidFill>
                  <a:srgbClr val="FF0000"/>
                </a:solidFill>
              </a:rPr>
              <a:t>3. The auxiliary verbs in the following sentences</a:t>
            </a:r>
            <a:r>
              <a:rPr dirty="0" sz="1800" lang="en-IN">
                <a:solidFill>
                  <a:srgbClr val="FF0000"/>
                </a:solidFill>
              </a:rPr>
              <a:t> </a:t>
            </a:r>
            <a:r>
              <a:rPr b="1" dirty="0" sz="1800" lang="en-IN">
                <a:solidFill>
                  <a:srgbClr val="FF0000"/>
                </a:solidFill>
              </a:rPr>
              <a:t>are used incorrectly. </a:t>
            </a:r>
            <a:endParaRPr b="1" dirty="0" sz="1800" lang="en-IN" smtClean="0">
              <a:solidFill>
                <a:srgbClr val="FF0000"/>
              </a:solidFill>
            </a:endParaRPr>
          </a:p>
          <a:p>
            <a:r>
              <a:rPr b="1" dirty="0" sz="1800" lang="en-IN">
                <a:solidFill>
                  <a:srgbClr val="FF0000"/>
                </a:solidFill>
              </a:rPr>
              <a:t> </a:t>
            </a:r>
            <a:r>
              <a:rPr b="1" dirty="0" sz="1800" lang="en-IN" smtClean="0">
                <a:solidFill>
                  <a:srgbClr val="FF0000"/>
                </a:solidFill>
              </a:rPr>
              <a:t>   Correct </a:t>
            </a:r>
            <a:r>
              <a:rPr b="1" dirty="0" sz="1800" lang="en-IN">
                <a:solidFill>
                  <a:srgbClr val="FF0000"/>
                </a:solidFill>
              </a:rPr>
              <a:t>them and rewrite the sentences.</a:t>
            </a:r>
            <a:endParaRPr dirty="0" sz="1800" lang="en-US">
              <a:solidFill>
                <a:srgbClr val="FF0000"/>
              </a:solidFill>
            </a:endParaRPr>
          </a:p>
        </p:txBody>
      </p:sp>
      <p:sp>
        <p:nvSpPr>
          <p:cNvPr id="1048625" name="Rectangle 2"/>
          <p:cNvSpPr/>
          <p:nvPr/>
        </p:nvSpPr>
        <p:spPr>
          <a:xfrm>
            <a:off x="432079" y="912567"/>
            <a:ext cx="6425921" cy="4091941"/>
          </a:xfrm>
          <a:prstGeom prst="rect"/>
        </p:spPr>
        <p:txBody>
          <a:bodyPr wrap="square">
            <a:spAutoFit/>
          </a:bodyPr>
          <a:p>
            <a:pPr indent="-342900" marL="342900">
              <a:buAutoNum type="alphaLcParenR"/>
            </a:pPr>
            <a:r>
              <a:rPr dirty="0" sz="1800" lang="en-IN" smtClean="0">
                <a:latin typeface="Calibri" pitchFamily="34" charset="0"/>
                <a:cs typeface="Calibri" pitchFamily="34" charset="0"/>
              </a:rPr>
              <a:t>They </a:t>
            </a:r>
            <a:r>
              <a:rPr dirty="0" sz="1800" lang="en-IN">
                <a:latin typeface="Calibri" pitchFamily="34" charset="0"/>
                <a:cs typeface="Calibri" pitchFamily="34" charset="0"/>
              </a:rPr>
              <a:t>was going to the exhibition</a:t>
            </a:r>
            <a:r>
              <a:rPr dirty="0" sz="1800" lang="en-IN" smtClean="0">
                <a:latin typeface="Calibri" pitchFamily="34" charset="0"/>
                <a:cs typeface="Calibri" pitchFamily="34" charset="0"/>
              </a:rPr>
              <a:t>.</a:t>
            </a:r>
          </a:p>
          <a:p>
            <a:endParaRPr dirty="0" sz="1800" lang="en-IN" smtClean="0">
              <a:latin typeface="Calibri" pitchFamily="34" charset="0"/>
              <a:cs typeface="Calibri" pitchFamily="34" charset="0"/>
            </a:endParaRPr>
          </a:p>
          <a:p>
            <a:r>
              <a:rPr dirty="0" sz="1800" lang="en-IN" smtClean="0">
                <a:latin typeface="Calibri" pitchFamily="34" charset="0"/>
                <a:cs typeface="Calibri" pitchFamily="34" charset="0"/>
              </a:rPr>
              <a:t>      _____________________________</a:t>
            </a:r>
          </a:p>
          <a:p>
            <a:r>
              <a:rPr dirty="0" sz="1800" lang="en-IN" smtClean="0">
                <a:latin typeface="Calibri" pitchFamily="34" charset="0"/>
                <a:cs typeface="Calibri" pitchFamily="34" charset="0"/>
              </a:rPr>
              <a:t>b</a:t>
            </a:r>
            <a:r>
              <a:rPr dirty="0" sz="1800" lang="en-IN">
                <a:latin typeface="Calibri" pitchFamily="34" charset="0"/>
                <a:cs typeface="Calibri" pitchFamily="34" charset="0"/>
              </a:rPr>
              <a:t>) She were a shy girl</a:t>
            </a:r>
            <a:r>
              <a:rPr dirty="0" sz="1800" lang="en-IN" smtClean="0">
                <a:latin typeface="Calibri" pitchFamily="34" charset="0"/>
                <a:cs typeface="Calibri" pitchFamily="34" charset="0"/>
              </a:rPr>
              <a:t>.</a:t>
            </a:r>
          </a:p>
          <a:p>
            <a:r>
              <a:rPr dirty="0" sz="1800" lang="en-US" smtClean="0">
                <a:latin typeface="Calibri" pitchFamily="34" charset="0"/>
                <a:cs typeface="Calibri" pitchFamily="34" charset="0"/>
              </a:rPr>
              <a:t>     </a:t>
            </a:r>
          </a:p>
          <a:p>
            <a:r>
              <a:rPr dirty="0" sz="1800" lang="en-US">
                <a:latin typeface="Calibri" pitchFamily="34" charset="0"/>
                <a:cs typeface="Calibri" pitchFamily="34" charset="0"/>
              </a:rPr>
              <a:t> </a:t>
            </a:r>
            <a:r>
              <a:rPr dirty="0" sz="1800" lang="en-US" smtClean="0">
                <a:latin typeface="Calibri" pitchFamily="34" charset="0"/>
                <a:cs typeface="Calibri" pitchFamily="34" charset="0"/>
              </a:rPr>
              <a:t>    ______________________________  </a:t>
            </a:r>
          </a:p>
          <a:p>
            <a:r>
              <a:rPr dirty="0" sz="1800" lang="en-US">
                <a:latin typeface="Calibri" pitchFamily="34" charset="0"/>
                <a:cs typeface="Calibri" pitchFamily="34" charset="0"/>
              </a:rPr>
              <a:t> </a:t>
            </a:r>
            <a:r>
              <a:rPr dirty="0" sz="1800" lang="en-US" smtClean="0">
                <a:latin typeface="Calibri" pitchFamily="34" charset="0"/>
                <a:cs typeface="Calibri" pitchFamily="34" charset="0"/>
              </a:rPr>
              <a:t>   </a:t>
            </a:r>
            <a:r>
              <a:rPr dirty="0" sz="1800" lang="en-IN" smtClean="0">
                <a:latin typeface="Calibri" pitchFamily="34" charset="0"/>
                <a:cs typeface="Calibri" pitchFamily="34" charset="0"/>
              </a:rPr>
              <a:t>  </a:t>
            </a:r>
            <a:endParaRPr dirty="0" sz="1800" lang="en-US">
              <a:latin typeface="Calibri" pitchFamily="34" charset="0"/>
              <a:cs typeface="Calibri" pitchFamily="34" charset="0"/>
            </a:endParaRPr>
          </a:p>
          <a:p>
            <a:r>
              <a:rPr dirty="0" sz="1800" lang="en-IN">
                <a:latin typeface="Calibri" pitchFamily="34" charset="0"/>
                <a:cs typeface="Calibri" pitchFamily="34" charset="0"/>
              </a:rPr>
              <a:t>c) You does not understand</a:t>
            </a:r>
            <a:r>
              <a:rPr dirty="0" sz="1800" lang="en-IN" smtClean="0">
                <a:latin typeface="Calibri" pitchFamily="34" charset="0"/>
                <a:cs typeface="Calibri" pitchFamily="34" charset="0"/>
              </a:rPr>
              <a:t>.</a:t>
            </a:r>
          </a:p>
          <a:p>
            <a:endParaRPr dirty="0" sz="1800" lang="en-IN">
              <a:latin typeface="Calibri" pitchFamily="34" charset="0"/>
              <a:cs typeface="Calibri" pitchFamily="34" charset="0"/>
            </a:endParaRPr>
          </a:p>
          <a:p>
            <a:r>
              <a:rPr dirty="0" sz="1800" lang="en-IN" smtClean="0">
                <a:latin typeface="Calibri" pitchFamily="34" charset="0"/>
                <a:cs typeface="Calibri" pitchFamily="34" charset="0"/>
              </a:rPr>
              <a:t>     _______________________________</a:t>
            </a:r>
            <a:endParaRPr dirty="0" sz="1800" lang="en-US">
              <a:latin typeface="Calibri" pitchFamily="34" charset="0"/>
              <a:cs typeface="Calibri" pitchFamily="34" charset="0"/>
            </a:endParaRPr>
          </a:p>
          <a:p>
            <a:r>
              <a:rPr dirty="0" sz="1800" lang="en-IN">
                <a:latin typeface="Calibri" pitchFamily="34" charset="0"/>
                <a:cs typeface="Calibri" pitchFamily="34" charset="0"/>
              </a:rPr>
              <a:t>    </a:t>
            </a:r>
            <a:endParaRPr dirty="0" sz="1800" lang="en-US">
              <a:latin typeface="Calibri" pitchFamily="34" charset="0"/>
              <a:cs typeface="Calibri" pitchFamily="34" charset="0"/>
            </a:endParaRPr>
          </a:p>
          <a:p>
            <a:r>
              <a:rPr dirty="0" sz="1800" lang="en-IN">
                <a:latin typeface="Calibri" pitchFamily="34" charset="0"/>
                <a:cs typeface="Calibri" pitchFamily="34" charset="0"/>
              </a:rPr>
              <a:t>d) </a:t>
            </a:r>
            <a:r>
              <a:rPr dirty="0" sz="1800" lang="en-IN" err="1">
                <a:latin typeface="Calibri" pitchFamily="34" charset="0"/>
                <a:cs typeface="Calibri" pitchFamily="34" charset="0"/>
              </a:rPr>
              <a:t>Sreelal</a:t>
            </a:r>
            <a:r>
              <a:rPr dirty="0" sz="1800" lang="en-IN">
                <a:latin typeface="Calibri" pitchFamily="34" charset="0"/>
                <a:cs typeface="Calibri" pitchFamily="34" charset="0"/>
              </a:rPr>
              <a:t> have a lot of toys</a:t>
            </a:r>
            <a:r>
              <a:rPr dirty="0" sz="1800" lang="en-IN" smtClean="0">
                <a:latin typeface="Calibri" pitchFamily="34" charset="0"/>
                <a:cs typeface="Calibri" pitchFamily="34" charset="0"/>
              </a:rPr>
              <a:t>.</a:t>
            </a:r>
          </a:p>
          <a:p>
            <a:endParaRPr dirty="0" sz="1800" lang="en-IN">
              <a:latin typeface="Calibri" pitchFamily="34" charset="0"/>
              <a:cs typeface="Calibri" pitchFamily="34" charset="0"/>
            </a:endParaRPr>
          </a:p>
          <a:p>
            <a:r>
              <a:rPr dirty="0" sz="1800" lang="en-IN" smtClean="0">
                <a:latin typeface="Calibri" pitchFamily="34" charset="0"/>
                <a:cs typeface="Calibri" pitchFamily="34" charset="0"/>
              </a:rPr>
              <a:t>     _______________________________</a:t>
            </a:r>
            <a:endParaRPr dirty="0" sz="1800" lang="en-US">
              <a:latin typeface="Calibri" pitchFamily="34" charset="0"/>
              <a:cs typeface="Calibri" pitchFamily="34" charset="0"/>
            </a:endParaRPr>
          </a:p>
          <a:p>
            <a:r>
              <a:rPr dirty="0" sz="1800" lang="en-IN">
                <a:latin typeface="Calibri" pitchFamily="34" charset="0"/>
                <a:cs typeface="Calibri" pitchFamily="34" charset="0"/>
              </a:rPr>
              <a:t>    </a:t>
            </a:r>
            <a:endParaRPr dirty="0" sz="1800" lang="en-US">
              <a:latin typeface="Calibri" pitchFamily="34" charset="0"/>
              <a:cs typeface="Calibri" pitchFamily="34" charset="0"/>
            </a:endParaRPr>
          </a:p>
        </p:txBody>
      </p:sp>
      <p:sp>
        <p:nvSpPr>
          <p:cNvPr id="1048626" name="Rectangle 12"/>
          <p:cNvSpPr/>
          <p:nvPr/>
        </p:nvSpPr>
        <p:spPr>
          <a:xfrm>
            <a:off x="768699" y="1439730"/>
            <a:ext cx="4572000" cy="369332"/>
          </a:xfrm>
          <a:prstGeom prst="rect"/>
        </p:spPr>
        <p:txBody>
          <a:bodyPr>
            <a:spAutoFit/>
          </a:bodyPr>
          <a:p>
            <a:r>
              <a:rPr dirty="0" sz="1800" lang="en-IN">
                <a:latin typeface="Calibri" pitchFamily="34" charset="0"/>
                <a:cs typeface="Calibri" pitchFamily="34" charset="0"/>
              </a:rPr>
              <a:t>They were going to the exhibition</a:t>
            </a:r>
            <a:r>
              <a:rPr dirty="0" sz="1800" lang="en-IN" smtClean="0">
                <a:latin typeface="Calibri" pitchFamily="34" charset="0"/>
                <a:cs typeface="Calibri" pitchFamily="34" charset="0"/>
              </a:rPr>
              <a:t>.</a:t>
            </a:r>
            <a:endParaRPr dirty="0" sz="1800" lang="en-IN">
              <a:latin typeface="Calibri" pitchFamily="34" charset="0"/>
              <a:cs typeface="Calibri" pitchFamily="34" charset="0"/>
            </a:endParaRPr>
          </a:p>
        </p:txBody>
      </p:sp>
      <p:sp>
        <p:nvSpPr>
          <p:cNvPr id="1048627" name="Rectangle 13"/>
          <p:cNvSpPr/>
          <p:nvPr/>
        </p:nvSpPr>
        <p:spPr>
          <a:xfrm>
            <a:off x="768699" y="2240230"/>
            <a:ext cx="2049780" cy="358140"/>
          </a:xfrm>
          <a:prstGeom prst="rect"/>
        </p:spPr>
        <p:txBody>
          <a:bodyPr wrap="none">
            <a:spAutoFit/>
          </a:bodyPr>
          <a:p>
            <a:r>
              <a:rPr dirty="0" sz="1800" lang="en-IN">
                <a:latin typeface="Calibri" pitchFamily="34" charset="0"/>
                <a:cs typeface="Calibri" pitchFamily="34" charset="0"/>
              </a:rPr>
              <a:t>She was a shy girl.</a:t>
            </a:r>
          </a:p>
        </p:txBody>
      </p:sp>
      <p:sp>
        <p:nvSpPr>
          <p:cNvPr id="1048628" name="Rectangle 14"/>
          <p:cNvSpPr/>
          <p:nvPr/>
        </p:nvSpPr>
        <p:spPr>
          <a:xfrm>
            <a:off x="768699" y="3352358"/>
            <a:ext cx="2519680" cy="358141"/>
          </a:xfrm>
          <a:prstGeom prst="rect"/>
        </p:spPr>
        <p:txBody>
          <a:bodyPr wrap="none">
            <a:spAutoFit/>
          </a:bodyPr>
          <a:p>
            <a:r>
              <a:rPr dirty="0" sz="1800" lang="en-IN">
                <a:latin typeface="Calibri" pitchFamily="34" charset="0"/>
                <a:cs typeface="Calibri" pitchFamily="34" charset="0"/>
              </a:rPr>
              <a:t>You do not understand.</a:t>
            </a:r>
          </a:p>
        </p:txBody>
      </p:sp>
      <p:sp>
        <p:nvSpPr>
          <p:cNvPr id="1048629" name="Rectangle 15"/>
          <p:cNvSpPr/>
          <p:nvPr/>
        </p:nvSpPr>
        <p:spPr>
          <a:xfrm>
            <a:off x="762287" y="4465706"/>
            <a:ext cx="2583180" cy="358141"/>
          </a:xfrm>
          <a:prstGeom prst="rect"/>
        </p:spPr>
        <p:txBody>
          <a:bodyPr wrap="none">
            <a:spAutoFit/>
          </a:bodyPr>
          <a:p>
            <a:r>
              <a:rPr dirty="0" sz="1800" lang="en-IN" err="1">
                <a:latin typeface="Calibri" pitchFamily="34" charset="0"/>
                <a:cs typeface="Calibri" pitchFamily="34" charset="0"/>
              </a:rPr>
              <a:t>Sreelal</a:t>
            </a:r>
            <a:r>
              <a:rPr dirty="0" sz="1800" lang="en-IN">
                <a:latin typeface="Calibri" pitchFamily="34" charset="0"/>
                <a:cs typeface="Calibri" pitchFamily="34" charset="0"/>
              </a:rPr>
              <a:t> has a lot of toys.</a:t>
            </a:r>
            <a:endParaRPr dirty="0" sz="1800" lang="en-US">
              <a:latin typeface="Calibri" pitchFamily="34" charset="0"/>
              <a:cs typeface="Calibri" pitchFamily="34" charset="0"/>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1048624"/>
                                        </p:tgtEl>
                                        <p:attrNameLst>
                                          <p:attrName>style.visibility</p:attrName>
                                        </p:attrNameLst>
                                      </p:cBhvr>
                                      <p:to>
                                        <p:strVal val="visible"/>
                                      </p:to>
                                    </p:set>
                                    <p:animEffect transition="in" filter="barn(inVertical)">
                                      <p:cBhvr>
                                        <p:cTn dur="500" id="7"/>
                                        <p:tgtEl>
                                          <p:spTgt spid="1048624"/>
                                        </p:tgtEl>
                                      </p:cBhvr>
                                    </p:animEffect>
                                  </p:childTnLst>
                                </p:cTn>
                              </p:par>
                            </p:childTnLst>
                          </p:cTn>
                        </p:par>
                      </p:childTnLst>
                    </p:cTn>
                  </p:par>
                  <p:par>
                    <p:cTn fill="hold" id="8">
                      <p:stCondLst>
                        <p:cond delay="indefinite"/>
                      </p:stCondLst>
                      <p:childTnLst>
                        <p:par>
                          <p:cTn fill="hold" id="9">
                            <p:stCondLst>
                              <p:cond delay="0"/>
                            </p:stCondLst>
                            <p:childTnLst>
                              <p:par>
                                <p:cTn fill="hold" grpId="0" id="10" nodeType="clickEffect" presetClass="entr" presetID="16" presetSubtype="21">
                                  <p:stCondLst>
                                    <p:cond delay="0"/>
                                  </p:stCondLst>
                                  <p:childTnLst>
                                    <p:set>
                                      <p:cBhvr>
                                        <p:cTn dur="1" fill="hold" id="11">
                                          <p:stCondLst>
                                            <p:cond delay="0"/>
                                          </p:stCondLst>
                                        </p:cTn>
                                        <p:tgtEl>
                                          <p:spTgt spid="1048625"/>
                                        </p:tgtEl>
                                        <p:attrNameLst>
                                          <p:attrName>style.visibility</p:attrName>
                                        </p:attrNameLst>
                                      </p:cBhvr>
                                      <p:to>
                                        <p:strVal val="visible"/>
                                      </p:to>
                                    </p:set>
                                    <p:animEffect transition="in" filter="barn(inVertical)">
                                      <p:cBhvr>
                                        <p:cTn dur="500" id="12"/>
                                        <p:tgtEl>
                                          <p:spTgt spid="1048625"/>
                                        </p:tgtEl>
                                      </p:cBhvr>
                                    </p:animEffect>
                                  </p:childTnLst>
                                </p:cTn>
                              </p:par>
                            </p:childTnLst>
                          </p:cTn>
                        </p:par>
                      </p:childTnLst>
                    </p:cTn>
                  </p:par>
                  <p:par>
                    <p:cTn fill="hold" id="13">
                      <p:stCondLst>
                        <p:cond delay="indefinite"/>
                      </p:stCondLst>
                      <p:childTnLst>
                        <p:par>
                          <p:cTn fill="hold" id="14">
                            <p:stCondLst>
                              <p:cond delay="0"/>
                            </p:stCondLst>
                            <p:childTnLst>
                              <p:par>
                                <p:cTn fill="hold" grpId="0" id="15" nodeType="clickEffect" presetClass="entr" presetID="16" presetSubtype="21">
                                  <p:stCondLst>
                                    <p:cond delay="0"/>
                                  </p:stCondLst>
                                  <p:childTnLst>
                                    <p:set>
                                      <p:cBhvr>
                                        <p:cTn dur="1" fill="hold" id="16">
                                          <p:stCondLst>
                                            <p:cond delay="0"/>
                                          </p:stCondLst>
                                        </p:cTn>
                                        <p:tgtEl>
                                          <p:spTgt spid="1048626"/>
                                        </p:tgtEl>
                                        <p:attrNameLst>
                                          <p:attrName>style.visibility</p:attrName>
                                        </p:attrNameLst>
                                      </p:cBhvr>
                                      <p:to>
                                        <p:strVal val="visible"/>
                                      </p:to>
                                    </p:set>
                                    <p:animEffect transition="in" filter="barn(inVertical)">
                                      <p:cBhvr>
                                        <p:cTn dur="500" id="17"/>
                                        <p:tgtEl>
                                          <p:spTgt spid="1048626"/>
                                        </p:tgtEl>
                                      </p:cBhvr>
                                    </p:animEffect>
                                  </p:childTnLst>
                                </p:cTn>
                              </p:par>
                            </p:childTnLst>
                          </p:cTn>
                        </p:par>
                      </p:childTnLst>
                    </p:cTn>
                  </p:par>
                  <p:par>
                    <p:cTn fill="hold" id="18">
                      <p:stCondLst>
                        <p:cond delay="indefinite"/>
                      </p:stCondLst>
                      <p:childTnLst>
                        <p:par>
                          <p:cTn fill="hold" id="19">
                            <p:stCondLst>
                              <p:cond delay="0"/>
                            </p:stCondLst>
                            <p:childTnLst>
                              <p:par>
                                <p:cTn fill="hold" grpId="0" id="20" nodeType="clickEffect" presetClass="entr" presetID="16" presetSubtype="21">
                                  <p:stCondLst>
                                    <p:cond delay="0"/>
                                  </p:stCondLst>
                                  <p:childTnLst>
                                    <p:set>
                                      <p:cBhvr>
                                        <p:cTn dur="1" fill="hold" id="21">
                                          <p:stCondLst>
                                            <p:cond delay="0"/>
                                          </p:stCondLst>
                                        </p:cTn>
                                        <p:tgtEl>
                                          <p:spTgt spid="1048627"/>
                                        </p:tgtEl>
                                        <p:attrNameLst>
                                          <p:attrName>style.visibility</p:attrName>
                                        </p:attrNameLst>
                                      </p:cBhvr>
                                      <p:to>
                                        <p:strVal val="visible"/>
                                      </p:to>
                                    </p:set>
                                    <p:animEffect transition="in" filter="barn(inVertical)">
                                      <p:cBhvr>
                                        <p:cTn dur="500" id="22"/>
                                        <p:tgtEl>
                                          <p:spTgt spid="1048627"/>
                                        </p:tgtEl>
                                      </p:cBhvr>
                                    </p:animEffec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6" presetSubtype="21">
                                  <p:stCondLst>
                                    <p:cond delay="0"/>
                                  </p:stCondLst>
                                  <p:childTnLst>
                                    <p:set>
                                      <p:cBhvr>
                                        <p:cTn dur="1" fill="hold" id="26">
                                          <p:stCondLst>
                                            <p:cond delay="0"/>
                                          </p:stCondLst>
                                        </p:cTn>
                                        <p:tgtEl>
                                          <p:spTgt spid="1048628"/>
                                        </p:tgtEl>
                                        <p:attrNameLst>
                                          <p:attrName>style.visibility</p:attrName>
                                        </p:attrNameLst>
                                      </p:cBhvr>
                                      <p:to>
                                        <p:strVal val="visible"/>
                                      </p:to>
                                    </p:set>
                                    <p:animEffect transition="in" filter="barn(inVertical)">
                                      <p:cBhvr>
                                        <p:cTn dur="500" id="27"/>
                                        <p:tgtEl>
                                          <p:spTgt spid="1048628"/>
                                        </p:tgtEl>
                                      </p:cBhvr>
                                    </p:animEffect>
                                  </p:childTnLst>
                                </p:cTn>
                              </p:par>
                            </p:childTnLst>
                          </p:cTn>
                        </p:par>
                      </p:childTnLst>
                    </p:cTn>
                  </p:par>
                  <p:par>
                    <p:cTn fill="hold" id="28">
                      <p:stCondLst>
                        <p:cond delay="indefinite"/>
                      </p:stCondLst>
                      <p:childTnLst>
                        <p:par>
                          <p:cTn fill="hold" id="29">
                            <p:stCondLst>
                              <p:cond delay="0"/>
                            </p:stCondLst>
                            <p:childTnLst>
                              <p:par>
                                <p:cTn fill="hold" grpId="0" id="30" nodeType="clickEffect" presetClass="entr" presetID="16" presetSubtype="21">
                                  <p:stCondLst>
                                    <p:cond delay="0"/>
                                  </p:stCondLst>
                                  <p:childTnLst>
                                    <p:set>
                                      <p:cBhvr>
                                        <p:cTn dur="1" fill="hold" id="31">
                                          <p:stCondLst>
                                            <p:cond delay="0"/>
                                          </p:stCondLst>
                                        </p:cTn>
                                        <p:tgtEl>
                                          <p:spTgt spid="1048629"/>
                                        </p:tgtEl>
                                        <p:attrNameLst>
                                          <p:attrName>style.visibility</p:attrName>
                                        </p:attrNameLst>
                                      </p:cBhvr>
                                      <p:to>
                                        <p:strVal val="visible"/>
                                      </p:to>
                                    </p:set>
                                    <p:animEffect transition="in" filter="barn(inVertical)">
                                      <p:cBhvr>
                                        <p:cTn dur="500" id="32"/>
                                        <p:tgtEl>
                                          <p:spTgt spid="1048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4" grpId="0"/>
      <p:bldP spid="1048625" grpId="0"/>
      <p:bldP spid="1048626" grpId="0"/>
      <p:bldP spid="1048627" grpId="0"/>
      <p:bldP spid="1048628" grpId="0"/>
      <p:bldP spid="104862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52" name="Shape 89"/>
        <p:cNvGrpSpPr/>
        <p:nvPr/>
      </p:nvGrpSpPr>
      <p:grpSpPr>
        <a:xfrm>
          <a:off x="0" y="0"/>
          <a:ext cx="0" cy="0"/>
          <a:chOff x="0" y="0"/>
          <a:chExt cx="0" cy="0"/>
        </a:xfrm>
      </p:grpSpPr>
      <p:pic>
        <p:nvPicPr>
          <p:cNvPr id="2097170" name="Google Shape;90;p6"/>
          <p:cNvPicPr preferRelativeResize="0">
            <a:picLocks/>
          </p:cNvPicPr>
          <p:nvPr/>
        </p:nvPicPr>
        <p:blipFill rotWithShape="1">
          <a:blip xmlns:r="http://schemas.openxmlformats.org/officeDocument/2006/relationships" r:embed="rId1">
            <a:alphaModFix/>
          </a:blip>
          <a:srcRect/>
          <a:stretch>
            <a:fillRect/>
          </a:stretch>
        </p:blipFill>
        <p:spPr>
          <a:xfrm>
            <a:off x="7787575" y="63625"/>
            <a:ext cx="1232526" cy="611875"/>
          </a:xfrm>
          <a:prstGeom prst="rect"/>
          <a:noFill/>
          <a:ln>
            <a:noFill/>
          </a:ln>
        </p:spPr>
      </p:pic>
      <p:sp>
        <p:nvSpPr>
          <p:cNvPr id="1048632" name="Rectangle 2"/>
          <p:cNvSpPr/>
          <p:nvPr/>
        </p:nvSpPr>
        <p:spPr>
          <a:xfrm>
            <a:off x="432078" y="219231"/>
            <a:ext cx="6425921" cy="4091941"/>
          </a:xfrm>
          <a:prstGeom prst="rect"/>
        </p:spPr>
        <p:txBody>
          <a:bodyPr wrap="square">
            <a:spAutoFit/>
          </a:bodyPr>
          <a:p>
            <a:r>
              <a:rPr dirty="0" sz="1800" lang="en-IN" smtClean="0">
                <a:latin typeface="Calibri" pitchFamily="34" charset="0"/>
                <a:cs typeface="Calibri" pitchFamily="34" charset="0"/>
              </a:rPr>
              <a:t>e</a:t>
            </a:r>
            <a:r>
              <a:rPr dirty="0" sz="1800" lang="en-IN">
                <a:latin typeface="Calibri" pitchFamily="34" charset="0"/>
                <a:cs typeface="Calibri" pitchFamily="34" charset="0"/>
              </a:rPr>
              <a:t>) I does not understand this chapter.</a:t>
            </a:r>
            <a:endParaRPr dirty="0" sz="1800" lang="en-US">
              <a:latin typeface="Calibri" pitchFamily="34" charset="0"/>
              <a:cs typeface="Calibri" pitchFamily="34" charset="0"/>
            </a:endParaRPr>
          </a:p>
          <a:p>
            <a:endParaRPr dirty="0" sz="1800" lang="en-IN" smtClean="0">
              <a:latin typeface="Calibri" pitchFamily="34" charset="0"/>
              <a:cs typeface="Calibri" pitchFamily="34" charset="0"/>
            </a:endParaRPr>
          </a:p>
          <a:p>
            <a:r>
              <a:rPr dirty="0" sz="1800" lang="en-IN" smtClean="0">
                <a:latin typeface="Calibri" pitchFamily="34" charset="0"/>
                <a:cs typeface="Calibri" pitchFamily="34" charset="0"/>
              </a:rPr>
              <a:t>     ___________________________________</a:t>
            </a:r>
            <a:endParaRPr dirty="0" sz="1800" lang="en-IN">
              <a:latin typeface="Calibri" pitchFamily="34" charset="0"/>
              <a:cs typeface="Calibri" pitchFamily="34" charset="0"/>
            </a:endParaRPr>
          </a:p>
          <a:p>
            <a:endParaRPr dirty="0" sz="1800" lang="en-IN" smtClean="0">
              <a:latin typeface="Calibri" pitchFamily="34" charset="0"/>
              <a:cs typeface="Calibri" pitchFamily="34" charset="0"/>
            </a:endParaRPr>
          </a:p>
          <a:p>
            <a:r>
              <a:rPr dirty="0" sz="1800" lang="en-IN" smtClean="0">
                <a:latin typeface="Calibri" pitchFamily="34" charset="0"/>
                <a:cs typeface="Calibri" pitchFamily="34" charset="0"/>
              </a:rPr>
              <a:t>f</a:t>
            </a:r>
            <a:r>
              <a:rPr dirty="0" sz="1800" lang="en-IN">
                <a:latin typeface="Calibri" pitchFamily="34" charset="0"/>
                <a:cs typeface="Calibri" pitchFamily="34" charset="0"/>
              </a:rPr>
              <a:t>) I am finished my homework.</a:t>
            </a:r>
            <a:endParaRPr dirty="0" sz="1800" lang="en-US">
              <a:latin typeface="Calibri" pitchFamily="34" charset="0"/>
              <a:cs typeface="Calibri" pitchFamily="34" charset="0"/>
            </a:endParaRPr>
          </a:p>
          <a:p>
            <a:endParaRPr dirty="0" sz="1800" lang="en-US">
              <a:latin typeface="Calibri" pitchFamily="34" charset="0"/>
              <a:cs typeface="Calibri" pitchFamily="34" charset="0"/>
            </a:endParaRPr>
          </a:p>
          <a:p>
            <a:r>
              <a:rPr dirty="0" sz="1800" lang="en-IN" smtClean="0">
                <a:latin typeface="Calibri" pitchFamily="34" charset="0"/>
                <a:cs typeface="Calibri" pitchFamily="34" charset="0"/>
              </a:rPr>
              <a:t>    ____________________________________</a:t>
            </a:r>
          </a:p>
          <a:p>
            <a:endParaRPr dirty="0" sz="1800" lang="en-IN">
              <a:latin typeface="Calibri" pitchFamily="34" charset="0"/>
              <a:cs typeface="Calibri" pitchFamily="34" charset="0"/>
            </a:endParaRPr>
          </a:p>
          <a:p>
            <a:r>
              <a:rPr dirty="0" sz="1800" lang="en-IN" smtClean="0">
                <a:latin typeface="Calibri" pitchFamily="34" charset="0"/>
                <a:cs typeface="Calibri" pitchFamily="34" charset="0"/>
              </a:rPr>
              <a:t>g</a:t>
            </a:r>
            <a:r>
              <a:rPr dirty="0" sz="1800" lang="en-IN">
                <a:latin typeface="Calibri" pitchFamily="34" charset="0"/>
                <a:cs typeface="Calibri" pitchFamily="34" charset="0"/>
              </a:rPr>
              <a:t>) </a:t>
            </a:r>
            <a:r>
              <a:rPr dirty="0" sz="1800" lang="en-IN" err="1">
                <a:latin typeface="Calibri" pitchFamily="34" charset="0"/>
                <a:cs typeface="Calibri" pitchFamily="34" charset="0"/>
              </a:rPr>
              <a:t>Neeti</a:t>
            </a:r>
            <a:r>
              <a:rPr dirty="0" sz="1800" lang="en-IN">
                <a:latin typeface="Calibri" pitchFamily="34" charset="0"/>
                <a:cs typeface="Calibri" pitchFamily="34" charset="0"/>
              </a:rPr>
              <a:t> do not come to play today.</a:t>
            </a:r>
            <a:endParaRPr dirty="0" sz="1800" lang="en-US">
              <a:latin typeface="Calibri" pitchFamily="34" charset="0"/>
              <a:cs typeface="Calibri" pitchFamily="34" charset="0"/>
            </a:endParaRPr>
          </a:p>
          <a:p>
            <a:endParaRPr dirty="0" sz="1800" lang="en-US">
              <a:latin typeface="Calibri" pitchFamily="34" charset="0"/>
              <a:cs typeface="Calibri" pitchFamily="34" charset="0"/>
            </a:endParaRPr>
          </a:p>
          <a:p>
            <a:r>
              <a:rPr dirty="0" sz="1800" lang="en-IN" smtClean="0">
                <a:latin typeface="Calibri" pitchFamily="34" charset="0"/>
                <a:cs typeface="Calibri" pitchFamily="34" charset="0"/>
              </a:rPr>
              <a:t>    ____________________________________</a:t>
            </a:r>
          </a:p>
          <a:p>
            <a:endParaRPr dirty="0" sz="1800" lang="en-IN">
              <a:latin typeface="Calibri" pitchFamily="34" charset="0"/>
              <a:cs typeface="Calibri" pitchFamily="34" charset="0"/>
            </a:endParaRPr>
          </a:p>
          <a:p>
            <a:r>
              <a:rPr dirty="0" sz="1800" lang="en-IN" smtClean="0">
                <a:latin typeface="Calibri" pitchFamily="34" charset="0"/>
                <a:cs typeface="Calibri" pitchFamily="34" charset="0"/>
              </a:rPr>
              <a:t>h</a:t>
            </a:r>
            <a:r>
              <a:rPr dirty="0" sz="1800" lang="en-IN">
                <a:latin typeface="Calibri" pitchFamily="34" charset="0"/>
                <a:cs typeface="Calibri" pitchFamily="34" charset="0"/>
              </a:rPr>
              <a:t>) You was not well yesterday.</a:t>
            </a:r>
            <a:endParaRPr dirty="0" sz="1800" lang="en-US">
              <a:latin typeface="Calibri" pitchFamily="34" charset="0"/>
              <a:cs typeface="Calibri" pitchFamily="34" charset="0"/>
            </a:endParaRPr>
          </a:p>
          <a:p>
            <a:r>
              <a:rPr dirty="0" sz="1800" lang="en-IN">
                <a:latin typeface="Calibri" pitchFamily="34" charset="0"/>
                <a:cs typeface="Calibri" pitchFamily="34" charset="0"/>
              </a:rPr>
              <a:t>  </a:t>
            </a:r>
            <a:endParaRPr dirty="0" sz="1800" lang="en-IN" smtClean="0">
              <a:latin typeface="Calibri" pitchFamily="34" charset="0"/>
              <a:cs typeface="Calibri" pitchFamily="34" charset="0"/>
            </a:endParaRPr>
          </a:p>
          <a:p>
            <a:r>
              <a:rPr dirty="0" sz="1800" lang="en-IN">
                <a:latin typeface="Calibri" pitchFamily="34" charset="0"/>
                <a:cs typeface="Calibri" pitchFamily="34" charset="0"/>
              </a:rPr>
              <a:t> </a:t>
            </a:r>
            <a:r>
              <a:rPr dirty="0" sz="1800" lang="en-IN" smtClean="0">
                <a:latin typeface="Calibri" pitchFamily="34" charset="0"/>
                <a:cs typeface="Calibri" pitchFamily="34" charset="0"/>
              </a:rPr>
              <a:t>    ____________________________________   </a:t>
            </a:r>
            <a:endParaRPr dirty="0" sz="1800" lang="en-US">
              <a:latin typeface="Calibri" pitchFamily="34" charset="0"/>
              <a:cs typeface="Calibri" pitchFamily="34" charset="0"/>
            </a:endParaRPr>
          </a:p>
        </p:txBody>
      </p:sp>
      <p:sp>
        <p:nvSpPr>
          <p:cNvPr id="1048633" name="Rectangle 1"/>
          <p:cNvSpPr/>
          <p:nvPr/>
        </p:nvSpPr>
        <p:spPr>
          <a:xfrm>
            <a:off x="750307" y="798341"/>
            <a:ext cx="4572000" cy="369332"/>
          </a:xfrm>
          <a:prstGeom prst="rect"/>
        </p:spPr>
        <p:txBody>
          <a:bodyPr>
            <a:spAutoFit/>
          </a:bodyPr>
          <a:p>
            <a:r>
              <a:rPr dirty="0" sz="1800" lang="en-IN">
                <a:latin typeface="Calibri" pitchFamily="34" charset="0"/>
                <a:cs typeface="Calibri" pitchFamily="34" charset="0"/>
              </a:rPr>
              <a:t>I </a:t>
            </a:r>
            <a:r>
              <a:rPr dirty="0" sz="1800" lang="en-IN" smtClean="0">
                <a:latin typeface="Calibri" pitchFamily="34" charset="0"/>
                <a:cs typeface="Calibri" pitchFamily="34" charset="0"/>
              </a:rPr>
              <a:t>did </a:t>
            </a:r>
            <a:r>
              <a:rPr dirty="0" sz="1800" lang="en-IN">
                <a:latin typeface="Calibri" pitchFamily="34" charset="0"/>
                <a:cs typeface="Calibri" pitchFamily="34" charset="0"/>
              </a:rPr>
              <a:t>not understand this chapter</a:t>
            </a:r>
            <a:r>
              <a:rPr dirty="0" sz="1800" lang="en-IN" smtClean="0">
                <a:latin typeface="Calibri" pitchFamily="34" charset="0"/>
                <a:cs typeface="Calibri" pitchFamily="34" charset="0"/>
              </a:rPr>
              <a:t>.</a:t>
            </a:r>
            <a:endParaRPr dirty="0" sz="1800" lang="en-IN">
              <a:latin typeface="Calibri" pitchFamily="34" charset="0"/>
              <a:cs typeface="Calibri" pitchFamily="34" charset="0"/>
            </a:endParaRPr>
          </a:p>
        </p:txBody>
      </p:sp>
      <p:sp>
        <p:nvSpPr>
          <p:cNvPr id="1048634" name="Rectangle 3"/>
          <p:cNvSpPr/>
          <p:nvPr/>
        </p:nvSpPr>
        <p:spPr>
          <a:xfrm>
            <a:off x="578173" y="1835058"/>
            <a:ext cx="3256280" cy="358140"/>
          </a:xfrm>
          <a:prstGeom prst="rect"/>
        </p:spPr>
        <p:txBody>
          <a:bodyPr wrap="none">
            <a:spAutoFit/>
          </a:bodyPr>
          <a:p>
            <a:r>
              <a:rPr dirty="0" sz="1800" lang="en-IN">
                <a:latin typeface="Calibri" pitchFamily="34" charset="0"/>
                <a:cs typeface="Calibri" pitchFamily="34" charset="0"/>
              </a:rPr>
              <a:t> I have finished my homework.</a:t>
            </a:r>
            <a:endParaRPr dirty="0" sz="1800" lang="en-US"/>
          </a:p>
        </p:txBody>
      </p:sp>
      <p:sp>
        <p:nvSpPr>
          <p:cNvPr id="1048635" name="Rectangle 4"/>
          <p:cNvSpPr/>
          <p:nvPr/>
        </p:nvSpPr>
        <p:spPr>
          <a:xfrm>
            <a:off x="750307" y="2950425"/>
            <a:ext cx="3535680" cy="358140"/>
          </a:xfrm>
          <a:prstGeom prst="rect"/>
        </p:spPr>
        <p:txBody>
          <a:bodyPr wrap="none">
            <a:spAutoFit/>
          </a:bodyPr>
          <a:p>
            <a:r>
              <a:rPr dirty="0" sz="1800" lang="en-IN">
                <a:latin typeface="Calibri" pitchFamily="34" charset="0"/>
                <a:cs typeface="Calibri" pitchFamily="34" charset="0"/>
              </a:rPr>
              <a:t> </a:t>
            </a:r>
            <a:r>
              <a:rPr dirty="0" sz="1800" lang="en-IN" err="1">
                <a:latin typeface="Calibri" pitchFamily="34" charset="0"/>
                <a:cs typeface="Calibri" pitchFamily="34" charset="0"/>
              </a:rPr>
              <a:t>Neeti</a:t>
            </a:r>
            <a:r>
              <a:rPr dirty="0" sz="1800" lang="en-IN">
                <a:latin typeface="Calibri" pitchFamily="34" charset="0"/>
                <a:cs typeface="Calibri" pitchFamily="34" charset="0"/>
              </a:rPr>
              <a:t> </a:t>
            </a:r>
            <a:r>
              <a:rPr dirty="0" sz="1800" lang="en-IN" smtClean="0">
                <a:latin typeface="Calibri" pitchFamily="34" charset="0"/>
                <a:cs typeface="Calibri" pitchFamily="34" charset="0"/>
              </a:rPr>
              <a:t>did </a:t>
            </a:r>
            <a:r>
              <a:rPr dirty="0" sz="1800" lang="en-IN">
                <a:latin typeface="Calibri" pitchFamily="34" charset="0"/>
                <a:cs typeface="Calibri" pitchFamily="34" charset="0"/>
              </a:rPr>
              <a:t>not come to play today.</a:t>
            </a:r>
            <a:endParaRPr dirty="0" sz="1800" lang="en-US"/>
          </a:p>
        </p:txBody>
      </p:sp>
      <p:sp>
        <p:nvSpPr>
          <p:cNvPr id="1048636" name="Rectangle 5"/>
          <p:cNvSpPr/>
          <p:nvPr/>
        </p:nvSpPr>
        <p:spPr>
          <a:xfrm>
            <a:off x="750307" y="4031865"/>
            <a:ext cx="3065779" cy="358141"/>
          </a:xfrm>
          <a:prstGeom prst="rect"/>
        </p:spPr>
        <p:txBody>
          <a:bodyPr wrap="none">
            <a:spAutoFit/>
          </a:bodyPr>
          <a:p>
            <a:r>
              <a:rPr dirty="0" sz="1800" lang="en-IN">
                <a:latin typeface="Calibri" pitchFamily="34" charset="0"/>
                <a:cs typeface="Calibri" pitchFamily="34" charset="0"/>
              </a:rPr>
              <a:t>You were not well yesterday.</a:t>
            </a:r>
            <a:endParaRPr dirty="0" sz="1800" lang="en-US">
              <a:latin typeface="Calibri" pitchFamily="34" charset="0"/>
              <a:cs typeface="Calibri" pitchFamily="34" charset="0"/>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1048632"/>
                                        </p:tgtEl>
                                        <p:attrNameLst>
                                          <p:attrName>style.visibility</p:attrName>
                                        </p:attrNameLst>
                                      </p:cBhvr>
                                      <p:to>
                                        <p:strVal val="visible"/>
                                      </p:to>
                                    </p:set>
                                    <p:animEffect transition="in" filter="barn(inVertical)">
                                      <p:cBhvr>
                                        <p:cTn dur="500" id="7"/>
                                        <p:tgtEl>
                                          <p:spTgt spid="1048632"/>
                                        </p:tgtEl>
                                      </p:cBhvr>
                                    </p:animEffect>
                                  </p:childTnLst>
                                </p:cTn>
                              </p:par>
                            </p:childTnLst>
                          </p:cTn>
                        </p:par>
                      </p:childTnLst>
                    </p:cTn>
                  </p:par>
                  <p:par>
                    <p:cTn fill="hold" id="8">
                      <p:stCondLst>
                        <p:cond delay="indefinite"/>
                      </p:stCondLst>
                      <p:childTnLst>
                        <p:par>
                          <p:cTn fill="hold" id="9">
                            <p:stCondLst>
                              <p:cond delay="0"/>
                            </p:stCondLst>
                            <p:childTnLst>
                              <p:par>
                                <p:cTn fill="hold" grpId="0" id="10" nodeType="clickEffect" presetClass="entr" presetID="16" presetSubtype="21">
                                  <p:stCondLst>
                                    <p:cond delay="0"/>
                                  </p:stCondLst>
                                  <p:childTnLst>
                                    <p:set>
                                      <p:cBhvr>
                                        <p:cTn dur="1" fill="hold" id="11">
                                          <p:stCondLst>
                                            <p:cond delay="0"/>
                                          </p:stCondLst>
                                        </p:cTn>
                                        <p:tgtEl>
                                          <p:spTgt spid="1048633"/>
                                        </p:tgtEl>
                                        <p:attrNameLst>
                                          <p:attrName>style.visibility</p:attrName>
                                        </p:attrNameLst>
                                      </p:cBhvr>
                                      <p:to>
                                        <p:strVal val="visible"/>
                                      </p:to>
                                    </p:set>
                                    <p:animEffect transition="in" filter="barn(inVertical)">
                                      <p:cBhvr>
                                        <p:cTn dur="500" id="12"/>
                                        <p:tgtEl>
                                          <p:spTgt spid="1048633"/>
                                        </p:tgtEl>
                                      </p:cBhvr>
                                    </p:animEffect>
                                  </p:childTnLst>
                                </p:cTn>
                              </p:par>
                            </p:childTnLst>
                          </p:cTn>
                        </p:par>
                      </p:childTnLst>
                    </p:cTn>
                  </p:par>
                  <p:par>
                    <p:cTn fill="hold" id="13">
                      <p:stCondLst>
                        <p:cond delay="indefinite"/>
                      </p:stCondLst>
                      <p:childTnLst>
                        <p:par>
                          <p:cTn fill="hold" id="14">
                            <p:stCondLst>
                              <p:cond delay="0"/>
                            </p:stCondLst>
                            <p:childTnLst>
                              <p:par>
                                <p:cTn fill="hold" grpId="0" id="15" nodeType="clickEffect" presetClass="entr" presetID="16" presetSubtype="21">
                                  <p:stCondLst>
                                    <p:cond delay="0"/>
                                  </p:stCondLst>
                                  <p:childTnLst>
                                    <p:set>
                                      <p:cBhvr>
                                        <p:cTn dur="1" fill="hold" id="16">
                                          <p:stCondLst>
                                            <p:cond delay="0"/>
                                          </p:stCondLst>
                                        </p:cTn>
                                        <p:tgtEl>
                                          <p:spTgt spid="1048634"/>
                                        </p:tgtEl>
                                        <p:attrNameLst>
                                          <p:attrName>style.visibility</p:attrName>
                                        </p:attrNameLst>
                                      </p:cBhvr>
                                      <p:to>
                                        <p:strVal val="visible"/>
                                      </p:to>
                                    </p:set>
                                    <p:animEffect transition="in" filter="barn(inVertical)">
                                      <p:cBhvr>
                                        <p:cTn dur="500" id="17"/>
                                        <p:tgtEl>
                                          <p:spTgt spid="1048634"/>
                                        </p:tgtEl>
                                      </p:cBhvr>
                                    </p:animEffect>
                                  </p:childTnLst>
                                </p:cTn>
                              </p:par>
                            </p:childTnLst>
                          </p:cTn>
                        </p:par>
                      </p:childTnLst>
                    </p:cTn>
                  </p:par>
                  <p:par>
                    <p:cTn fill="hold" id="18">
                      <p:stCondLst>
                        <p:cond delay="indefinite"/>
                      </p:stCondLst>
                      <p:childTnLst>
                        <p:par>
                          <p:cTn fill="hold" id="19">
                            <p:stCondLst>
                              <p:cond delay="0"/>
                            </p:stCondLst>
                            <p:childTnLst>
                              <p:par>
                                <p:cTn fill="hold" grpId="0" id="20" nodeType="clickEffect" presetClass="entr" presetID="16" presetSubtype="21">
                                  <p:stCondLst>
                                    <p:cond delay="0"/>
                                  </p:stCondLst>
                                  <p:childTnLst>
                                    <p:set>
                                      <p:cBhvr>
                                        <p:cTn dur="1" fill="hold" id="21">
                                          <p:stCondLst>
                                            <p:cond delay="0"/>
                                          </p:stCondLst>
                                        </p:cTn>
                                        <p:tgtEl>
                                          <p:spTgt spid="1048635"/>
                                        </p:tgtEl>
                                        <p:attrNameLst>
                                          <p:attrName>style.visibility</p:attrName>
                                        </p:attrNameLst>
                                      </p:cBhvr>
                                      <p:to>
                                        <p:strVal val="visible"/>
                                      </p:to>
                                    </p:set>
                                    <p:animEffect transition="in" filter="barn(inVertical)">
                                      <p:cBhvr>
                                        <p:cTn dur="500" id="22"/>
                                        <p:tgtEl>
                                          <p:spTgt spid="1048635"/>
                                        </p:tgtEl>
                                      </p:cBhvr>
                                    </p:animEffec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6" presetSubtype="21">
                                  <p:stCondLst>
                                    <p:cond delay="0"/>
                                  </p:stCondLst>
                                  <p:childTnLst>
                                    <p:set>
                                      <p:cBhvr>
                                        <p:cTn dur="1" fill="hold" id="26">
                                          <p:stCondLst>
                                            <p:cond delay="0"/>
                                          </p:stCondLst>
                                        </p:cTn>
                                        <p:tgtEl>
                                          <p:spTgt spid="1048636"/>
                                        </p:tgtEl>
                                        <p:attrNameLst>
                                          <p:attrName>style.visibility</p:attrName>
                                        </p:attrNameLst>
                                      </p:cBhvr>
                                      <p:to>
                                        <p:strVal val="visible"/>
                                      </p:to>
                                    </p:set>
                                    <p:animEffect transition="in" filter="barn(inVertical)">
                                      <p:cBhvr>
                                        <p:cTn dur="500" id="27"/>
                                        <p:tgtEl>
                                          <p:spTgt spid="10486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2" grpId="0"/>
      <p:bldP spid="1048633" grpId="0"/>
      <p:bldP spid="1048634" grpId="0"/>
      <p:bldP spid="1048635" grpId="0"/>
      <p:bldP spid="104863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55" name="Shape 82"/>
        <p:cNvGrpSpPr/>
        <p:nvPr/>
      </p:nvGrpSpPr>
      <p:grpSpPr>
        <a:xfrm>
          <a:off x="0" y="0"/>
          <a:ext cx="0" cy="0"/>
          <a:chOff x="0" y="0"/>
          <a:chExt cx="0" cy="0"/>
        </a:xfrm>
      </p:grpSpPr>
      <p:pic>
        <p:nvPicPr>
          <p:cNvPr id="2097171" name="Picture 3"/>
          <p:cNvPicPr>
            <a:picLocks noChangeAspect="1"/>
          </p:cNvPicPr>
          <p:nvPr/>
        </p:nvPicPr>
        <p:blipFill>
          <a:blip xmlns:r="http://schemas.openxmlformats.org/officeDocument/2006/relationships" r:embed="rId1"/>
          <a:stretch>
            <a:fillRect/>
          </a:stretch>
        </p:blipFill>
        <p:spPr>
          <a:xfrm>
            <a:off x="0" y="0"/>
            <a:ext cx="9144000" cy="5234473"/>
          </a:xfrm>
          <a:prstGeom prst="rect"/>
        </p:spPr>
      </p:pic>
      <p:pic>
        <p:nvPicPr>
          <p:cNvPr id="2097172" name="Google Shape;83;p5"/>
          <p:cNvPicPr preferRelativeResize="0">
            <a:picLocks/>
          </p:cNvPicPr>
          <p:nvPr/>
        </p:nvPicPr>
        <p:blipFill rotWithShape="1">
          <a:blip xmlns:r="http://schemas.openxmlformats.org/officeDocument/2006/relationships" r:embed="rId2">
            <a:alphaModFix/>
          </a:blip>
          <a:srcRect/>
          <a:stretch>
            <a:fillRect/>
          </a:stretch>
        </p:blipFill>
        <p:spPr>
          <a:xfrm>
            <a:off x="7911474" y="0"/>
            <a:ext cx="1232526" cy="611875"/>
          </a:xfrm>
          <a:prstGeom prst="rect"/>
          <a:noFill/>
          <a:ln>
            <a:noFill/>
          </a:ln>
        </p:spPr>
      </p:pic>
      <p:sp>
        <p:nvSpPr>
          <p:cNvPr id="1048639" name="TextBox 4"/>
          <p:cNvSpPr txBox="1"/>
          <p:nvPr/>
        </p:nvSpPr>
        <p:spPr>
          <a:xfrm>
            <a:off x="1399591" y="1299387"/>
            <a:ext cx="3648269" cy="461665"/>
          </a:xfrm>
          <a:prstGeom prst="rect"/>
          <a:noFill/>
        </p:spPr>
        <p:txBody>
          <a:bodyPr rtlCol="0" wrap="square">
            <a:spAutoFit/>
          </a:bodyPr>
          <a:p>
            <a:pPr algn="ctr"/>
            <a:r>
              <a:rPr b="1" dirty="0" sz="2400" lang="en-US" smtClean="0">
                <a:solidFill>
                  <a:schemeClr val="bg1"/>
                </a:solidFill>
              </a:rPr>
              <a:t>HOMEWORK</a:t>
            </a:r>
            <a:endParaRPr b="1" dirty="0" sz="2400" lang="en-US">
              <a:solidFill>
                <a:schemeClr val="bg1"/>
              </a:solidFill>
            </a:endParaRPr>
          </a:p>
        </p:txBody>
      </p:sp>
      <p:sp>
        <p:nvSpPr>
          <p:cNvPr id="1048640" name="TextBox 8"/>
          <p:cNvSpPr txBox="1"/>
          <p:nvPr/>
        </p:nvSpPr>
        <p:spPr>
          <a:xfrm>
            <a:off x="923732" y="1934545"/>
            <a:ext cx="4460032" cy="802640"/>
          </a:xfrm>
          <a:prstGeom prst="rect"/>
          <a:noFill/>
        </p:spPr>
        <p:txBody>
          <a:bodyPr rtlCol="0" wrap="square">
            <a:spAutoFit/>
          </a:bodyPr>
          <a:p>
            <a:r>
              <a:rPr b="1" dirty="0" sz="2400" lang="en-US" smtClean="0">
                <a:solidFill>
                  <a:schemeClr val="bg1"/>
                </a:solidFill>
                <a:latin typeface="+mn-lt"/>
              </a:rPr>
              <a:t>Do </a:t>
            </a:r>
            <a:r>
              <a:rPr b="1" dirty="0" sz="2400" lang="en-US" err="1" smtClean="0">
                <a:solidFill>
                  <a:schemeClr val="bg1"/>
                </a:solidFill>
                <a:latin typeface="+mn-lt"/>
              </a:rPr>
              <a:t>pg</a:t>
            </a:r>
            <a:r>
              <a:rPr b="1" dirty="0" sz="2400" lang="en-US" smtClean="0">
                <a:solidFill>
                  <a:schemeClr val="bg1"/>
                </a:solidFill>
                <a:latin typeface="+mn-lt"/>
              </a:rPr>
              <a:t> - 52 </a:t>
            </a:r>
            <a:r>
              <a:rPr b="1" dirty="0" sz="2400" lang="en-US" smtClean="0">
                <a:solidFill>
                  <a:schemeClr val="bg1"/>
                </a:solidFill>
                <a:latin typeface="+mn-lt"/>
              </a:rPr>
              <a:t>Exercise – 4 in grammar book.</a:t>
            </a:r>
            <a:endParaRPr b="1" dirty="0" sz="2400" lang="en-US">
              <a:solidFill>
                <a:schemeClr val="bg1"/>
              </a:solidFill>
              <a:latin typeface="+mn-l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1048639"/>
                                        </p:tgtEl>
                                        <p:attrNameLst>
                                          <p:attrName>style.visibility</p:attrName>
                                        </p:attrNameLst>
                                      </p:cBhvr>
                                      <p:to>
                                        <p:strVal val="visible"/>
                                      </p:to>
                                    </p:set>
                                    <p:animEffect transition="in" filter="fade">
                                      <p:cBhvr>
                                        <p:cTn dur="1000" id="7"/>
                                        <p:tgtEl>
                                          <p:spTgt spid="1048639"/>
                                        </p:tgtEl>
                                      </p:cBhvr>
                                    </p:animEffect>
                                    <p:anim calcmode="lin" valueType="num">
                                      <p:cBhvr>
                                        <p:cTn dur="1000" fill="hold" id="8"/>
                                        <p:tgtEl>
                                          <p:spTgt spid="1048639"/>
                                        </p:tgtEl>
                                        <p:attrNameLst>
                                          <p:attrName>ppt_x</p:attrName>
                                        </p:attrNameLst>
                                      </p:cBhvr>
                                      <p:tavLst>
                                        <p:tav tm="0">
                                          <p:val>
                                            <p:strVal val="#ppt_x"/>
                                          </p:val>
                                        </p:tav>
                                        <p:tav tm="100000">
                                          <p:val>
                                            <p:strVal val="#ppt_x"/>
                                          </p:val>
                                        </p:tav>
                                      </p:tavLst>
                                    </p:anim>
                                    <p:anim calcmode="lin" valueType="num">
                                      <p:cBhvr>
                                        <p:cTn dur="1000" fill="hold" id="9"/>
                                        <p:tgtEl>
                                          <p:spTgt spid="1048639"/>
                                        </p:tgtEl>
                                        <p:attrNameLst>
                                          <p:attrName>ppt_y</p:attrName>
                                        </p:attrNameLst>
                                      </p:cBhvr>
                                      <p:tavLst>
                                        <p:tav tm="0">
                                          <p:val>
                                            <p:strVal val="#ppt_y-.1"/>
                                          </p:val>
                                        </p:tav>
                                        <p:tav tm="100000">
                                          <p:val>
                                            <p:strVal val="#ppt_y"/>
                                          </p:val>
                                        </p:tav>
                                      </p:tavLst>
                                    </p:anim>
                                  </p:childTnLst>
                                </p:cTn>
                              </p:par>
                              <p:par>
                                <p:cTn fill="hold" grpId="0" id="10" nodeType="withEffect" presetClass="entr" presetID="47" presetSubtype="0">
                                  <p:stCondLst>
                                    <p:cond delay="0"/>
                                  </p:stCondLst>
                                  <p:childTnLst>
                                    <p:set>
                                      <p:cBhvr>
                                        <p:cTn dur="1" fill="hold" id="11">
                                          <p:stCondLst>
                                            <p:cond delay="0"/>
                                          </p:stCondLst>
                                        </p:cTn>
                                        <p:tgtEl>
                                          <p:spTgt spid="1048640"/>
                                        </p:tgtEl>
                                        <p:attrNameLst>
                                          <p:attrName>style.visibility</p:attrName>
                                        </p:attrNameLst>
                                      </p:cBhvr>
                                      <p:to>
                                        <p:strVal val="visible"/>
                                      </p:to>
                                    </p:set>
                                    <p:animEffect transition="in" filter="fade">
                                      <p:cBhvr>
                                        <p:cTn dur="1000" id="12"/>
                                        <p:tgtEl>
                                          <p:spTgt spid="1048640"/>
                                        </p:tgtEl>
                                      </p:cBhvr>
                                    </p:animEffect>
                                    <p:anim calcmode="lin" valueType="num">
                                      <p:cBhvr>
                                        <p:cTn dur="1000" fill="hold" id="13"/>
                                        <p:tgtEl>
                                          <p:spTgt spid="1048640"/>
                                        </p:tgtEl>
                                        <p:attrNameLst>
                                          <p:attrName>ppt_x</p:attrName>
                                        </p:attrNameLst>
                                      </p:cBhvr>
                                      <p:tavLst>
                                        <p:tav tm="0">
                                          <p:val>
                                            <p:strVal val="#ppt_x"/>
                                          </p:val>
                                        </p:tav>
                                        <p:tav tm="100000">
                                          <p:val>
                                            <p:strVal val="#ppt_x"/>
                                          </p:val>
                                        </p:tav>
                                      </p:tavLst>
                                    </p:anim>
                                    <p:anim calcmode="lin" valueType="num">
                                      <p:cBhvr>
                                        <p:cTn dur="1000" fill="hold" id="14"/>
                                        <p:tgtEl>
                                          <p:spTgt spid="104864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9" grpId="0"/>
      <p:bldP spid="1048640" grpId="0"/>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itle>Slide 1</dc:title>
  <dc:creator>ONEPLUS A5010</dc:creator>
  <cp:lastModifiedBy>user</cp:lastModifiedBy>
  <dcterms:created xsi:type="dcterms:W3CDTF">2022-09-26T09:46:41Z</dcterms:created>
  <dcterms:modified xsi:type="dcterms:W3CDTF">2022-09-26T09:46:41Z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e0fd1178bb5141bea440dfad7ce93c78</vt:lpwstr>
  </property>
</Properties>
</file>