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58" r:id="rId2"/>
  </p:sldMasterIdLst>
  <p:notesMasterIdLst>
    <p:notesMasterId r:id="rId8"/>
  </p:notesMasterIdLst>
  <p:sldIdLst>
    <p:sldId id="256" r:id="rId3"/>
    <p:sldId id="257" r:id="rId4"/>
    <p:sldId id="258" r:id="rId5"/>
    <p:sldId id="265" r:id="rId6"/>
    <p:sldId id="266" r:id="rId7"/>
  </p:sldIdLst>
  <p:sldSz cx="9144000" cy="5143500" type="screen16x9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8" roundtripDataSignature="AMtx7mhB11GOaypXBk8OP/pjfmVAjquuN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846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8" Type="http://customschemas.google.com/relationships/presentationmetadata" Target="metadata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0" name="Google Shape;90;p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rm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8" name="Google Shape;9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6" name="Google Shape;10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10729ac3a9c_0_10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00" cy="432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97000" rIns="97000" bIns="970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endParaRPr/>
          </a:p>
        </p:txBody>
      </p:sp>
      <p:sp>
        <p:nvSpPr>
          <p:cNvPr id="188" name="Google Shape;188;g10729ac3a9c_0_1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6" name="Google Shape;196;p10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1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2" name="Google Shape;12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g10729ac3a9c_0_1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g10729ac3a9c_0_1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0" name="Google Shape;50;g10729ac3a9c_0_1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10729ac3a9c_0_119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53" name="Google Shape;53;g10729ac3a9c_0_119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54" name="Google Shape;54;g10729ac3a9c_0_1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10729ac3a9c_0_12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57" name="Google Shape;57;g10729ac3a9c_0_1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0729ac3a9c_0_1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g10729ac3a9c_0_1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61" name="Google Shape;61;g10729ac3a9c_0_126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62" name="Google Shape;62;g10729ac3a9c_0_12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10729ac3a9c_0_13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g10729ac3a9c_0_1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10729ac3a9c_0_134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8" name="Google Shape;68;g10729ac3a9c_0_134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69" name="Google Shape;69;g10729ac3a9c_0_13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10729ac3a9c_0_13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72" name="Google Shape;72;g10729ac3a9c_0_13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10729ac3a9c_0_14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g10729ac3a9c_0_141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76" name="Google Shape;76;g10729ac3a9c_0_141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77" name="Google Shape;77;g10729ac3a9c_0_141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78" name="Google Shape;78;g10729ac3a9c_0_14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10729ac3a9c_0_147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81" name="Google Shape;81;g10729ac3a9c_0_14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10729ac3a9c_0_150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84" name="Google Shape;84;g10729ac3a9c_0_150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85" name="Google Shape;85;g10729ac3a9c_0_15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6" name="Google Shape;16;p1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7" name="Google Shape;17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10729ac3a9c_0_15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5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3" name="Google Shape;23;p15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6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27" name="Google Shape;27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7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1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1" name="Google Shape;31;p17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2" name="Google Shape;32;p17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3" name="Google Shape;33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8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36" name="Google Shape;36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9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9" name="Google Shape;39;p19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g10729ac3a9c_0_11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5" name="Google Shape;45;g10729ac3a9c_0_11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6" name="Google Shape;46;g10729ac3a9c_0_1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940630"/>
            <a:ext cx="9144000" cy="1202870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" descr="maxresdefault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" y="758283"/>
            <a:ext cx="4531660" cy="3350145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259444" y="212650"/>
            <a:ext cx="1884556" cy="664029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"/>
          <p:cNvSpPr txBox="1"/>
          <p:nvPr/>
        </p:nvSpPr>
        <p:spPr>
          <a:xfrm>
            <a:off x="4481404" y="1763818"/>
            <a:ext cx="4645844" cy="24881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hi-IN" sz="1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CLASS: II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hi-IN" sz="1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(HINDI)</a:t>
            </a: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hi-IN" sz="1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NUMBER: </a:t>
            </a:r>
            <a:r>
              <a:rPr lang="hi-IN" sz="1800" b="1" i="0" dirty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पाठ - १० नुक्ता “ज़ -फ़” आगत व्यंजन </a:t>
            </a:r>
            <a:br>
              <a:rPr lang="hi-IN" sz="1800" b="1" i="0" dirty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</a:br>
            <a:r>
              <a:rPr lang="hi-IN" sz="1800" b="1" i="0" dirty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पाठ - ११ 'र' का प्रयोग “रेफ़ और पदेन”</a:t>
            </a:r>
            <a:endParaRPr lang="en-IN" sz="1800" b="1" i="0" dirty="0"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hi-IN" sz="1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TOPIC</a:t>
            </a:r>
            <a:r>
              <a:rPr lang="hi-IN" sz="1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: अभयास कार्य - २ </a:t>
            </a:r>
            <a:br>
              <a:rPr lang="hi-IN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1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 TOPIC :</a:t>
            </a:r>
            <a:r>
              <a:rPr lang="hi-IN" sz="1800" b="1" i="0" dirty="0">
                <a:effectLst/>
                <a:latin typeface="Arial" panose="020B0604020202020204" pitchFamily="34" charset="0"/>
              </a:rPr>
              <a:t>वर्तनी</a:t>
            </a:r>
            <a:r>
              <a:rPr lang="en-IN" sz="1800" b="1" i="0" dirty="0">
                <a:effectLst/>
                <a:latin typeface="Arial" panose="020B0604020202020204" pitchFamily="34" charset="0"/>
              </a:rPr>
              <a:t>, </a:t>
            </a:r>
            <a:r>
              <a:rPr lang="hi-IN" sz="1800" b="1" i="0" dirty="0">
                <a:effectLst/>
                <a:latin typeface="Arial" panose="020B0604020202020204" pitchFamily="34" charset="0"/>
              </a:rPr>
              <a:t>संदर्भ से</a:t>
            </a:r>
            <a:br>
              <a:rPr lang="hi-IN" sz="1800" b="1" i="0" dirty="0">
                <a:effectLst/>
                <a:latin typeface="Arial" panose="020B0604020202020204" pitchFamily="34" charset="0"/>
              </a:rPr>
            </a:br>
            <a:endParaRPr sz="16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2" descr="Cute Powerpoint Background - PowerPoint Backgrounds for Free PowerPoint  Templates"/>
          <p:cNvPicPr preferRelativeResize="0"/>
          <p:nvPr/>
        </p:nvPicPr>
        <p:blipFill rotWithShape="1">
          <a:blip r:embed="rId3">
            <a:alphaModFix/>
          </a:blip>
          <a:srcRect b="4312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80856" y="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498E59A-86B4-AB3A-38C4-253CE7203DF3}"/>
              </a:ext>
            </a:extLst>
          </p:cNvPr>
          <p:cNvSpPr txBox="1"/>
          <p:nvPr/>
        </p:nvSpPr>
        <p:spPr>
          <a:xfrm>
            <a:off x="328676" y="27597"/>
            <a:ext cx="7121562" cy="4585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1200"/>
              </a:spcBef>
              <a:spcAft>
                <a:spcPts val="1200"/>
              </a:spcAft>
            </a:pPr>
            <a:r>
              <a:rPr lang="hi-IN" sz="2400" b="1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1.</a:t>
            </a:r>
            <a:r>
              <a:rPr lang="hi-IN" sz="2400" b="1" i="0" u="sng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वर्तनी शुद्ध करें</a:t>
            </a:r>
            <a:endParaRPr lang="hi-IN" sz="2400" b="0" dirty="0">
              <a:effectLst/>
            </a:endParaRPr>
          </a:p>
          <a:p>
            <a:pPr rtl="0">
              <a:spcBef>
                <a:spcPts val="1200"/>
              </a:spcBef>
              <a:spcAft>
                <a:spcPts val="1200"/>
              </a:spcAft>
            </a:pPr>
            <a:r>
              <a:rPr lang="hi-IN" sz="24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(क) आसरम-</a:t>
            </a:r>
            <a:endParaRPr lang="hi-IN" sz="2400" b="0" dirty="0">
              <a:effectLst/>
            </a:endParaRPr>
          </a:p>
          <a:p>
            <a:pPr rtl="0">
              <a:spcBef>
                <a:spcPts val="1200"/>
              </a:spcBef>
              <a:spcAft>
                <a:spcPts val="1200"/>
              </a:spcAft>
            </a:pPr>
            <a:r>
              <a:rPr lang="hi-IN" sz="24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(ख) परव -</a:t>
            </a:r>
            <a:endParaRPr lang="hi-IN" sz="2400" b="0" dirty="0">
              <a:effectLst/>
            </a:endParaRPr>
          </a:p>
          <a:p>
            <a:pPr rtl="0">
              <a:spcBef>
                <a:spcPts val="1200"/>
              </a:spcBef>
              <a:spcAft>
                <a:spcPts val="1200"/>
              </a:spcAft>
            </a:pPr>
            <a:r>
              <a:rPr lang="hi-IN" sz="24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(ग) टरक -</a:t>
            </a:r>
            <a:endParaRPr lang="hi-IN" sz="2400" b="0" dirty="0">
              <a:effectLst/>
            </a:endParaRPr>
          </a:p>
          <a:p>
            <a:pPr rtl="0">
              <a:spcBef>
                <a:spcPts val="1200"/>
              </a:spcBef>
              <a:spcAft>
                <a:spcPts val="1200"/>
              </a:spcAft>
            </a:pPr>
            <a:r>
              <a:rPr lang="hi-IN" sz="24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(घ) पापअड -</a:t>
            </a:r>
            <a:endParaRPr lang="hi-IN" sz="2400" b="0" dirty="0">
              <a:effectLst/>
            </a:endParaRPr>
          </a:p>
          <a:p>
            <a:pPr rtl="0">
              <a:spcBef>
                <a:spcPts val="1200"/>
              </a:spcBef>
              <a:spcAft>
                <a:spcPts val="1200"/>
              </a:spcAft>
            </a:pPr>
            <a:br>
              <a:rPr lang="hi-IN" sz="2400" b="0" dirty="0">
                <a:effectLst/>
              </a:rPr>
            </a:br>
            <a:br>
              <a:rPr lang="hi-IN" sz="2400" b="0" dirty="0">
                <a:effectLst/>
              </a:rPr>
            </a:br>
            <a:endParaRPr lang="en-IN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B9F1610-8713-9F22-03E3-EA0D4D1D9C14}"/>
              </a:ext>
            </a:extLst>
          </p:cNvPr>
          <p:cNvSpPr txBox="1"/>
          <p:nvPr/>
        </p:nvSpPr>
        <p:spPr>
          <a:xfrm>
            <a:off x="328676" y="3149414"/>
            <a:ext cx="4647304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1200"/>
              </a:spcBef>
              <a:spcAft>
                <a:spcPts val="1200"/>
              </a:spcAft>
            </a:pPr>
            <a:r>
              <a:rPr lang="hi-IN" sz="2400" b="1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2. सही मात्रा का प्रयोग करें। </a:t>
            </a:r>
            <a:endParaRPr lang="hi-IN" sz="2400" b="0" dirty="0">
              <a:effectLst/>
            </a:endParaRPr>
          </a:p>
          <a:p>
            <a:pPr rtl="0">
              <a:spcBef>
                <a:spcPts val="1200"/>
              </a:spcBef>
              <a:spcAft>
                <a:spcPts val="1200"/>
              </a:spcAft>
            </a:pPr>
            <a:r>
              <a:rPr lang="hi-IN" sz="24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(क) समाट</a:t>
            </a:r>
            <a:r>
              <a:rPr lang="hi-IN" sz="2400" b="1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i-IN" sz="2400" b="1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-</a:t>
            </a:r>
            <a:endParaRPr lang="hi-IN" sz="2400" b="0" dirty="0">
              <a:effectLst/>
            </a:endParaRPr>
          </a:p>
          <a:p>
            <a:pPr rtl="0">
              <a:spcBef>
                <a:spcPts val="1200"/>
              </a:spcBef>
              <a:spcAft>
                <a:spcPts val="1200"/>
              </a:spcAft>
            </a:pPr>
            <a:r>
              <a:rPr lang="hi-IN" sz="24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(ख) बाजार -</a:t>
            </a:r>
            <a:endParaRPr lang="hi-IN" sz="2400" b="0" dirty="0">
              <a:effectLst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1FF799-34D9-7325-18CA-81315C4AC4DE}"/>
              </a:ext>
            </a:extLst>
          </p:cNvPr>
          <p:cNvSpPr txBox="1"/>
          <p:nvPr/>
        </p:nvSpPr>
        <p:spPr>
          <a:xfrm>
            <a:off x="1979406" y="693200"/>
            <a:ext cx="46473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i-IN" sz="2400" b="1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आश्रम</a:t>
            </a:r>
            <a:endParaRPr lang="en-IN" sz="2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EF20A4D-9518-AEF3-B280-4C4F1B80FF3E}"/>
              </a:ext>
            </a:extLst>
          </p:cNvPr>
          <p:cNvSpPr txBox="1"/>
          <p:nvPr/>
        </p:nvSpPr>
        <p:spPr>
          <a:xfrm>
            <a:off x="1693762" y="1358803"/>
            <a:ext cx="46473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i-IN" sz="2400" b="1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पर्व</a:t>
            </a:r>
            <a:endParaRPr lang="en-IN" sz="2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463C785-1555-3B12-42D3-19A2860AE53A}"/>
              </a:ext>
            </a:extLst>
          </p:cNvPr>
          <p:cNvSpPr txBox="1"/>
          <p:nvPr/>
        </p:nvSpPr>
        <p:spPr>
          <a:xfrm>
            <a:off x="1693762" y="2042510"/>
            <a:ext cx="46473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i-IN" sz="2400" b="1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ट्रक</a:t>
            </a:r>
            <a:endParaRPr lang="en-IN" sz="2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BFC4A19-7752-EB0E-24E0-8E971EC3D929}"/>
              </a:ext>
            </a:extLst>
          </p:cNvPr>
          <p:cNvSpPr txBox="1"/>
          <p:nvPr/>
        </p:nvSpPr>
        <p:spPr>
          <a:xfrm>
            <a:off x="1979406" y="2687749"/>
            <a:ext cx="46473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i-IN" sz="2400" b="1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पापड़</a:t>
            </a:r>
            <a:endParaRPr lang="en-IN" sz="2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D6F5A22-EEBE-872E-3155-2FCCB593244D}"/>
              </a:ext>
            </a:extLst>
          </p:cNvPr>
          <p:cNvSpPr txBox="1"/>
          <p:nvPr/>
        </p:nvSpPr>
        <p:spPr>
          <a:xfrm>
            <a:off x="1775012" y="3817126"/>
            <a:ext cx="46473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i-IN" sz="2400" b="1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सम्राट</a:t>
            </a:r>
            <a:endParaRPr lang="en-IN" sz="2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1AA6325-B08B-C3F2-549F-C20DA7277273}"/>
              </a:ext>
            </a:extLst>
          </p:cNvPr>
          <p:cNvSpPr txBox="1"/>
          <p:nvPr/>
        </p:nvSpPr>
        <p:spPr>
          <a:xfrm>
            <a:off x="1861073" y="4417433"/>
            <a:ext cx="46473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i-IN" sz="2400" b="1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बाज़ार</a:t>
            </a:r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1" grpId="0"/>
      <p:bldP spid="13" grpId="0"/>
      <p:bldP spid="15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Google Shape;108;p3" descr="Cute Powerpoint Background - PowerPoint Backgrounds for Free PowerPoint  Templates"/>
          <p:cNvPicPr preferRelativeResize="0"/>
          <p:nvPr/>
        </p:nvPicPr>
        <p:blipFill rotWithShape="1">
          <a:blip r:embed="rId3">
            <a:alphaModFix/>
          </a:blip>
          <a:srcRect b="4312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11474" y="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2887E8E-85C3-0688-F387-B3020B8FDBD8}"/>
              </a:ext>
            </a:extLst>
          </p:cNvPr>
          <p:cNvSpPr txBox="1"/>
          <p:nvPr/>
        </p:nvSpPr>
        <p:spPr>
          <a:xfrm>
            <a:off x="521746" y="214323"/>
            <a:ext cx="7159214" cy="4062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1200"/>
              </a:spcBef>
              <a:spcAft>
                <a:spcPts val="1200"/>
              </a:spcAft>
            </a:pPr>
            <a:r>
              <a:rPr lang="hi-IN" sz="2400" b="1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3.  संदर्भ से</a:t>
            </a:r>
            <a:endParaRPr lang="hi-IN" sz="2400" b="0" dirty="0">
              <a:effectLst/>
            </a:endParaRPr>
          </a:p>
          <a:p>
            <a:pPr rtl="0">
              <a:spcBef>
                <a:spcPts val="1200"/>
              </a:spcBef>
              <a:spcAft>
                <a:spcPts val="1200"/>
              </a:spcAft>
            </a:pPr>
            <a:r>
              <a:rPr lang="hi-IN" sz="24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वाक्य- वह मेरी आज्ञा का पालन करता है </a:t>
            </a:r>
            <a:r>
              <a:rPr lang="en-IN" sz="24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</a:t>
            </a:r>
            <a:endParaRPr lang="en-IN" sz="2400" b="0" dirty="0">
              <a:effectLst/>
            </a:endParaRPr>
          </a:p>
          <a:p>
            <a:pPr rtl="0">
              <a:spcBef>
                <a:spcPts val="1200"/>
              </a:spcBef>
              <a:spcAft>
                <a:spcPts val="1200"/>
              </a:spcAft>
            </a:pPr>
            <a:r>
              <a:rPr lang="hi-IN" sz="24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प्रश्न- पक्षी कहाँ रहती थी?</a:t>
            </a:r>
            <a:endParaRPr lang="hi-IN" sz="2400" b="0" dirty="0">
              <a:effectLst/>
            </a:endParaRPr>
          </a:p>
          <a:p>
            <a:pPr rtl="0">
              <a:spcBef>
                <a:spcPts val="1200"/>
              </a:spcBef>
              <a:spcAft>
                <a:spcPts val="1200"/>
              </a:spcAft>
            </a:pPr>
            <a:endParaRPr lang="en-IN" sz="2400" b="1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>
              <a:spcBef>
                <a:spcPts val="1200"/>
              </a:spcBef>
              <a:spcAft>
                <a:spcPts val="1200"/>
              </a:spcAft>
            </a:pPr>
            <a:r>
              <a:rPr lang="hi-IN" sz="24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प्रश्न- छोटी लड़की के साथ आश्रम कौन गया था?</a:t>
            </a:r>
            <a:endParaRPr lang="hi-IN" sz="2400" b="0" dirty="0">
              <a:effectLst/>
            </a:endParaRPr>
          </a:p>
          <a:p>
            <a:br>
              <a:rPr lang="en-IN" sz="2400" dirty="0"/>
            </a:br>
            <a:endParaRPr lang="en-IN" sz="2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DB6EC1C-F620-3508-92CD-D20C5E52BF30}"/>
              </a:ext>
            </a:extLst>
          </p:cNvPr>
          <p:cNvSpPr txBox="1"/>
          <p:nvPr/>
        </p:nvSpPr>
        <p:spPr>
          <a:xfrm>
            <a:off x="521746" y="2185900"/>
            <a:ext cx="726679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1200"/>
              </a:spcBef>
              <a:spcAft>
                <a:spcPts val="1200"/>
              </a:spcAft>
            </a:pPr>
            <a:r>
              <a:rPr lang="hi-IN" sz="2400" b="1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उत्तर- पक्षी छोटी लड़की के साथ उसके घर में रहती थी </a:t>
            </a:r>
            <a:r>
              <a:rPr lang="en-IN" sz="2400" b="1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l</a:t>
            </a:r>
            <a:endParaRPr lang="en-IN" sz="2400" b="0" dirty="0">
              <a:effectLst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F16627B-AD77-D181-6C3B-98094FA3150E}"/>
              </a:ext>
            </a:extLst>
          </p:cNvPr>
          <p:cNvSpPr txBox="1"/>
          <p:nvPr/>
        </p:nvSpPr>
        <p:spPr>
          <a:xfrm>
            <a:off x="521746" y="3587755"/>
            <a:ext cx="715921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1200"/>
              </a:spcBef>
              <a:spcAft>
                <a:spcPts val="1200"/>
              </a:spcAft>
            </a:pPr>
            <a:r>
              <a:rPr lang="hi-IN" sz="2400" b="1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उत्तर-छोटी लड़की के साथ आश्रम पक्षी गई थी </a:t>
            </a:r>
            <a:r>
              <a:rPr lang="en-IN" sz="2400" b="1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l</a:t>
            </a:r>
            <a:endParaRPr lang="en-IN" sz="2400" b="0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10729ac3a9c_0_104"/>
          <p:cNvSpPr/>
          <p:nvPr/>
        </p:nvSpPr>
        <p:spPr>
          <a:xfrm>
            <a:off x="290075" y="1748000"/>
            <a:ext cx="8480100" cy="1788300"/>
          </a:xfrm>
          <a:prstGeom prst="rect">
            <a:avLst/>
          </a:prstGeom>
          <a:gradFill>
            <a:gsLst>
              <a:gs pos="0">
                <a:srgbClr val="9FC3FF"/>
              </a:gs>
              <a:gs pos="35000">
                <a:srgbClr val="BDD5FF"/>
              </a:gs>
              <a:gs pos="100000">
                <a:srgbClr val="E4EEFF"/>
              </a:gs>
            </a:gsLst>
            <a:lin ang="16200038" scaled="0"/>
          </a:gradFill>
          <a:ln w="9525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g10729ac3a9c_0_104"/>
          <p:cNvSpPr txBox="1"/>
          <p:nvPr/>
        </p:nvSpPr>
        <p:spPr>
          <a:xfrm>
            <a:off x="2525407" y="886110"/>
            <a:ext cx="36723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hi-IN" sz="32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शिक्षण प्रतिफल </a:t>
            </a:r>
            <a:endParaRPr sz="32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g10729ac3a9c_0_104"/>
          <p:cNvSpPr txBox="1"/>
          <p:nvPr/>
        </p:nvSpPr>
        <p:spPr>
          <a:xfrm>
            <a:off x="755560" y="2211149"/>
            <a:ext cx="76329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विषय संबंधित ज्ञान दृढ़ होगा  ।            </a:t>
            </a:r>
            <a:endParaRPr sz="2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Google Shape;193;g10729ac3a9c_0_104" descr="https://lh3.googleusercontent.com/tJuEFksCsFvUSHd3nh0vGYDhR9l5LVni_a3yWTTz9FXMc0GkuKNVxxQJ65cENgeONQCjz6sLTsyOraOcpYZN3vzZYaxPCG3qg5h0GKPqgjfWdqF7gEhleYZrt5FbooWkLZuP1js=s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308304" y="141480"/>
            <a:ext cx="1268760" cy="5681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0"/>
          <p:cNvSpPr/>
          <p:nvPr/>
        </p:nvSpPr>
        <p:spPr>
          <a:xfrm>
            <a:off x="1177290" y="1747638"/>
            <a:ext cx="7684322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hi-IN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hi-IN" sz="3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endParaRPr sz="3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9" name="Google Shape;199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7068" y="19684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165</Words>
  <Application>Microsoft Office PowerPoint</Application>
  <PresentationFormat>On-screen Show (16:9)</PresentationFormat>
  <Paragraphs>31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Simple Light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ALPANA BEHERA</dc:creator>
  <cp:lastModifiedBy>Sobha Nayak</cp:lastModifiedBy>
  <cp:revision>3</cp:revision>
  <dcterms:modified xsi:type="dcterms:W3CDTF">2022-11-28T10:22:40Z</dcterms:modified>
</cp:coreProperties>
</file>