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58" r:id="rId2"/>
  </p:sldMasterIdLst>
  <p:notesMasterIdLst>
    <p:notesMasterId r:id="rId9"/>
  </p:notesMasterIdLst>
  <p:sldIdLst>
    <p:sldId id="256" r:id="rId3"/>
    <p:sldId id="257" r:id="rId4"/>
    <p:sldId id="258" r:id="rId5"/>
    <p:sldId id="259" r:id="rId6"/>
    <p:sldId id="265" r:id="rId7"/>
    <p:sldId id="266" r:id="rId8"/>
  </p:sldIdLst>
  <p:sldSz cx="9144000" cy="5143500" type="screen16x9"/>
  <p:notesSz cx="7315200" cy="96012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8" roundtripDataSignature="AMtx7mhB11GOaypXBk8OP/pjfmVAjquuN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1020" y="8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8" Type="http://customschemas.google.com/relationships/presentationmetadata" Target="metadata"/><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2" Type="http://schemas.openxmlformats.org/officeDocument/2006/relationships/slideMaster" Target="slideMasters/slideMaster2.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5" Type="http://schemas.openxmlformats.org/officeDocument/2006/relationships/slide" Target="slides/slide3.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457200" y="720725"/>
            <a:ext cx="64008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31520" y="4560570"/>
            <a:ext cx="5852160" cy="4320540"/>
          </a:xfrm>
          <a:prstGeom prst="rect">
            <a:avLst/>
          </a:prstGeom>
          <a:noFill/>
          <a:ln>
            <a:noFill/>
          </a:ln>
        </p:spPr>
        <p:txBody>
          <a:bodyPr spcFirstLastPara="1" wrap="square" lIns="96625" tIns="96625" rIns="96625" bIns="966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1:notes"/>
          <p:cNvSpPr>
            <a:spLocks noGrp="1" noRot="1" noChangeAspect="1"/>
          </p:cNvSpPr>
          <p:nvPr>
            <p:ph type="sldImg" idx="2"/>
          </p:nvPr>
        </p:nvSpPr>
        <p:spPr>
          <a:xfrm>
            <a:off x="457200" y="720725"/>
            <a:ext cx="64008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0" name="Google Shape;90;p1:notes"/>
          <p:cNvSpPr txBox="1">
            <a:spLocks noGrp="1"/>
          </p:cNvSpPr>
          <p:nvPr>
            <p:ph type="body" idx="1"/>
          </p:nvPr>
        </p:nvSpPr>
        <p:spPr>
          <a:xfrm>
            <a:off x="731520" y="4560570"/>
            <a:ext cx="5852160" cy="4320540"/>
          </a:xfrm>
          <a:prstGeom prst="rect">
            <a:avLst/>
          </a:prstGeom>
          <a:noFill/>
          <a:ln>
            <a:noFill/>
          </a:ln>
        </p:spPr>
        <p:txBody>
          <a:bodyPr spcFirstLastPara="1" wrap="square" lIns="96625" tIns="96625" rIns="96625" bIns="96625" anchor="t" anchorCtr="0">
            <a:normAutofit/>
          </a:bodyPr>
          <a:lstStyle/>
          <a:p>
            <a:pPr marL="457200" marR="0" lvl="0" indent="-228600" algn="l" rtl="0">
              <a:lnSpc>
                <a:spcPct val="100000"/>
              </a:lnSpc>
              <a:spcBef>
                <a:spcPts val="0"/>
              </a:spcBef>
              <a:spcAft>
                <a:spcPts val="0"/>
              </a:spcAft>
              <a:buClr>
                <a:srgbClr val="000000"/>
              </a:buClr>
              <a:buSzPts val="1100"/>
              <a:buFont typeface="Arial"/>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p2:notes"/>
          <p:cNvSpPr txBox="1">
            <a:spLocks noGrp="1"/>
          </p:cNvSpPr>
          <p:nvPr>
            <p:ph type="body" idx="1"/>
          </p:nvPr>
        </p:nvSpPr>
        <p:spPr>
          <a:xfrm>
            <a:off x="731520" y="4560570"/>
            <a:ext cx="5852160" cy="4320540"/>
          </a:xfrm>
          <a:prstGeom prst="rect">
            <a:avLst/>
          </a:prstGeom>
          <a:noFill/>
          <a:ln>
            <a:noFill/>
          </a:ln>
        </p:spPr>
        <p:txBody>
          <a:bodyPr spcFirstLastPara="1" wrap="square" lIns="96625" tIns="96625" rIns="96625" bIns="96625" anchor="t" anchorCtr="0">
            <a:noAutofit/>
          </a:bodyPr>
          <a:lstStyle/>
          <a:p>
            <a:pPr marL="0" lvl="0" indent="0" algn="l" rtl="0">
              <a:lnSpc>
                <a:spcPct val="100000"/>
              </a:lnSpc>
              <a:spcBef>
                <a:spcPts val="0"/>
              </a:spcBef>
              <a:spcAft>
                <a:spcPts val="0"/>
              </a:spcAft>
              <a:buSzPts val="1100"/>
              <a:buNone/>
            </a:pPr>
            <a:endParaRPr/>
          </a:p>
        </p:txBody>
      </p:sp>
      <p:sp>
        <p:nvSpPr>
          <p:cNvPr id="98" name="Google Shape;98;p2:notes"/>
          <p:cNvSpPr>
            <a:spLocks noGrp="1" noRot="1" noChangeAspect="1"/>
          </p:cNvSpPr>
          <p:nvPr>
            <p:ph type="sldImg" idx="2"/>
          </p:nvPr>
        </p:nvSpPr>
        <p:spPr>
          <a:xfrm>
            <a:off x="457200" y="720725"/>
            <a:ext cx="64008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3:notes"/>
          <p:cNvSpPr txBox="1">
            <a:spLocks noGrp="1"/>
          </p:cNvSpPr>
          <p:nvPr>
            <p:ph type="body" idx="1"/>
          </p:nvPr>
        </p:nvSpPr>
        <p:spPr>
          <a:xfrm>
            <a:off x="731520" y="4560570"/>
            <a:ext cx="5852160" cy="4320540"/>
          </a:xfrm>
          <a:prstGeom prst="rect">
            <a:avLst/>
          </a:prstGeom>
          <a:noFill/>
          <a:ln>
            <a:noFill/>
          </a:ln>
        </p:spPr>
        <p:txBody>
          <a:bodyPr spcFirstLastPara="1" wrap="square" lIns="96625" tIns="96625" rIns="96625" bIns="96625" anchor="t" anchorCtr="0">
            <a:noAutofit/>
          </a:bodyPr>
          <a:lstStyle/>
          <a:p>
            <a:pPr marL="0" lvl="0" indent="0" algn="l" rtl="0">
              <a:lnSpc>
                <a:spcPct val="100000"/>
              </a:lnSpc>
              <a:spcBef>
                <a:spcPts val="0"/>
              </a:spcBef>
              <a:spcAft>
                <a:spcPts val="0"/>
              </a:spcAft>
              <a:buSzPts val="1100"/>
              <a:buNone/>
            </a:pPr>
            <a:endParaRPr/>
          </a:p>
        </p:txBody>
      </p:sp>
      <p:sp>
        <p:nvSpPr>
          <p:cNvPr id="106" name="Google Shape;106;p3:notes"/>
          <p:cNvSpPr>
            <a:spLocks noGrp="1" noRot="1" noChangeAspect="1"/>
          </p:cNvSpPr>
          <p:nvPr>
            <p:ph type="sldImg" idx="2"/>
          </p:nvPr>
        </p:nvSpPr>
        <p:spPr>
          <a:xfrm>
            <a:off x="457200" y="720725"/>
            <a:ext cx="64008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4:notes"/>
          <p:cNvSpPr txBox="1">
            <a:spLocks noGrp="1"/>
          </p:cNvSpPr>
          <p:nvPr>
            <p:ph type="body" idx="1"/>
          </p:nvPr>
        </p:nvSpPr>
        <p:spPr>
          <a:xfrm>
            <a:off x="731520" y="4560570"/>
            <a:ext cx="5852160" cy="4320540"/>
          </a:xfrm>
          <a:prstGeom prst="rect">
            <a:avLst/>
          </a:prstGeom>
          <a:noFill/>
          <a:ln>
            <a:noFill/>
          </a:ln>
        </p:spPr>
        <p:txBody>
          <a:bodyPr spcFirstLastPara="1" wrap="square" lIns="96625" tIns="96625" rIns="96625" bIns="96625" anchor="t" anchorCtr="0">
            <a:noAutofit/>
          </a:bodyPr>
          <a:lstStyle/>
          <a:p>
            <a:pPr marL="0" lvl="0" indent="0" algn="l" rtl="0">
              <a:lnSpc>
                <a:spcPct val="100000"/>
              </a:lnSpc>
              <a:spcBef>
                <a:spcPts val="0"/>
              </a:spcBef>
              <a:spcAft>
                <a:spcPts val="0"/>
              </a:spcAft>
              <a:buSzPts val="1100"/>
              <a:buNone/>
            </a:pPr>
            <a:endParaRPr/>
          </a:p>
        </p:txBody>
      </p:sp>
      <p:sp>
        <p:nvSpPr>
          <p:cNvPr id="114" name="Google Shape;114;p4:notes"/>
          <p:cNvSpPr>
            <a:spLocks noGrp="1" noRot="1" noChangeAspect="1"/>
          </p:cNvSpPr>
          <p:nvPr>
            <p:ph type="sldImg" idx="2"/>
          </p:nvPr>
        </p:nvSpPr>
        <p:spPr>
          <a:xfrm>
            <a:off x="457200" y="720725"/>
            <a:ext cx="64008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g10729ac3a9c_0_104:notes"/>
          <p:cNvSpPr txBox="1">
            <a:spLocks noGrp="1"/>
          </p:cNvSpPr>
          <p:nvPr>
            <p:ph type="body" idx="1"/>
          </p:nvPr>
        </p:nvSpPr>
        <p:spPr>
          <a:xfrm>
            <a:off x="731520" y="4560570"/>
            <a:ext cx="5852100" cy="4320600"/>
          </a:xfrm>
          <a:prstGeom prst="rect">
            <a:avLst/>
          </a:prstGeom>
          <a:noFill/>
          <a:ln>
            <a:noFill/>
          </a:ln>
        </p:spPr>
        <p:txBody>
          <a:bodyPr spcFirstLastPara="1" wrap="square" lIns="97000" tIns="97000" rIns="97000" bIns="97000" anchor="t" anchorCtr="0">
            <a:noAutofit/>
          </a:bodyPr>
          <a:lstStyle/>
          <a:p>
            <a:pPr marL="0" lvl="0" indent="0" algn="l" rtl="0">
              <a:lnSpc>
                <a:spcPct val="100000"/>
              </a:lnSpc>
              <a:spcBef>
                <a:spcPts val="0"/>
              </a:spcBef>
              <a:spcAft>
                <a:spcPts val="0"/>
              </a:spcAft>
              <a:buSzPts val="1200"/>
              <a:buNone/>
            </a:pPr>
            <a:endParaRPr/>
          </a:p>
        </p:txBody>
      </p:sp>
      <p:sp>
        <p:nvSpPr>
          <p:cNvPr id="188" name="Google Shape;188;g10729ac3a9c_0_104:notes"/>
          <p:cNvSpPr>
            <a:spLocks noGrp="1" noRot="1" noChangeAspect="1"/>
          </p:cNvSpPr>
          <p:nvPr>
            <p:ph type="sldImg" idx="2"/>
          </p:nvPr>
        </p:nvSpPr>
        <p:spPr>
          <a:xfrm>
            <a:off x="457200" y="720725"/>
            <a:ext cx="64008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4"/>
        <p:cNvGrpSpPr/>
        <p:nvPr/>
      </p:nvGrpSpPr>
      <p:grpSpPr>
        <a:xfrm>
          <a:off x="0" y="0"/>
          <a:ext cx="0" cy="0"/>
          <a:chOff x="0" y="0"/>
          <a:chExt cx="0" cy="0"/>
        </a:xfrm>
      </p:grpSpPr>
      <p:sp>
        <p:nvSpPr>
          <p:cNvPr id="195" name="Google Shape;195;p10:notes"/>
          <p:cNvSpPr>
            <a:spLocks noGrp="1" noRot="1" noChangeAspect="1"/>
          </p:cNvSpPr>
          <p:nvPr>
            <p:ph type="sldImg" idx="2"/>
          </p:nvPr>
        </p:nvSpPr>
        <p:spPr>
          <a:xfrm>
            <a:off x="457200" y="720725"/>
            <a:ext cx="64008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96" name="Google Shape;196;p10:notes"/>
          <p:cNvSpPr txBox="1">
            <a:spLocks noGrp="1"/>
          </p:cNvSpPr>
          <p:nvPr>
            <p:ph type="body" idx="1"/>
          </p:nvPr>
        </p:nvSpPr>
        <p:spPr>
          <a:xfrm>
            <a:off x="731520" y="4560570"/>
            <a:ext cx="5852160" cy="4320540"/>
          </a:xfrm>
          <a:prstGeom prst="rect">
            <a:avLst/>
          </a:prstGeom>
          <a:noFill/>
          <a:ln>
            <a:noFill/>
          </a:ln>
        </p:spPr>
        <p:txBody>
          <a:bodyPr spcFirstLastPara="1" wrap="square" lIns="96625" tIns="96625" rIns="96625" bIns="966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9"/>
        <p:cNvGrpSpPr/>
        <p:nvPr/>
      </p:nvGrpSpPr>
      <p:grpSpPr>
        <a:xfrm>
          <a:off x="0" y="0"/>
          <a:ext cx="0" cy="0"/>
          <a:chOff x="0" y="0"/>
          <a:chExt cx="0" cy="0"/>
        </a:xfrm>
      </p:grpSpPr>
      <p:sp>
        <p:nvSpPr>
          <p:cNvPr id="10" name="Google Shape;10;p12"/>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1" name="Google Shape;11;p12"/>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2" name="Google Shape;12;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hi-I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47"/>
        <p:cNvGrpSpPr/>
        <p:nvPr/>
      </p:nvGrpSpPr>
      <p:grpSpPr>
        <a:xfrm>
          <a:off x="0" y="0"/>
          <a:ext cx="0" cy="0"/>
          <a:chOff x="0" y="0"/>
          <a:chExt cx="0" cy="0"/>
        </a:xfrm>
      </p:grpSpPr>
      <p:sp>
        <p:nvSpPr>
          <p:cNvPr id="48" name="Google Shape;48;g10729ac3a9c_0_11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49" name="Google Shape;49;g10729ac3a9c_0_115"/>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50" name="Google Shape;50;g10729ac3a9c_0_11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hi-I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51"/>
        <p:cNvGrpSpPr/>
        <p:nvPr/>
      </p:nvGrpSpPr>
      <p:grpSpPr>
        <a:xfrm>
          <a:off x="0" y="0"/>
          <a:ext cx="0" cy="0"/>
          <a:chOff x="0" y="0"/>
          <a:chExt cx="0" cy="0"/>
        </a:xfrm>
      </p:grpSpPr>
      <p:sp>
        <p:nvSpPr>
          <p:cNvPr id="52" name="Google Shape;52;g10729ac3a9c_0_119"/>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53" name="Google Shape;53;g10729ac3a9c_0_119"/>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54" name="Google Shape;54;g10729ac3a9c_0_11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hi-I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55"/>
        <p:cNvGrpSpPr/>
        <p:nvPr/>
      </p:nvGrpSpPr>
      <p:grpSpPr>
        <a:xfrm>
          <a:off x="0" y="0"/>
          <a:ext cx="0" cy="0"/>
          <a:chOff x="0" y="0"/>
          <a:chExt cx="0" cy="0"/>
        </a:xfrm>
      </p:grpSpPr>
      <p:sp>
        <p:nvSpPr>
          <p:cNvPr id="56" name="Google Shape;56;g10729ac3a9c_0_12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57" name="Google Shape;57;g10729ac3a9c_0_12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hi-IN"/>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58"/>
        <p:cNvGrpSpPr/>
        <p:nvPr/>
      </p:nvGrpSpPr>
      <p:grpSpPr>
        <a:xfrm>
          <a:off x="0" y="0"/>
          <a:ext cx="0" cy="0"/>
          <a:chOff x="0" y="0"/>
          <a:chExt cx="0" cy="0"/>
        </a:xfrm>
      </p:grpSpPr>
      <p:sp>
        <p:nvSpPr>
          <p:cNvPr id="59" name="Google Shape;59;g10729ac3a9c_0_12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60" name="Google Shape;60;g10729ac3a9c_0_126"/>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61" name="Google Shape;61;g10729ac3a9c_0_126"/>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62" name="Google Shape;62;g10729ac3a9c_0_12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hi-IN"/>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63"/>
        <p:cNvGrpSpPr/>
        <p:nvPr/>
      </p:nvGrpSpPr>
      <p:grpSpPr>
        <a:xfrm>
          <a:off x="0" y="0"/>
          <a:ext cx="0" cy="0"/>
          <a:chOff x="0" y="0"/>
          <a:chExt cx="0" cy="0"/>
        </a:xfrm>
      </p:grpSpPr>
      <p:sp>
        <p:nvSpPr>
          <p:cNvPr id="64" name="Google Shape;64;g10729ac3a9c_0_13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65" name="Google Shape;65;g10729ac3a9c_0_13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hi-IN"/>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66"/>
        <p:cNvGrpSpPr/>
        <p:nvPr/>
      </p:nvGrpSpPr>
      <p:grpSpPr>
        <a:xfrm>
          <a:off x="0" y="0"/>
          <a:ext cx="0" cy="0"/>
          <a:chOff x="0" y="0"/>
          <a:chExt cx="0" cy="0"/>
        </a:xfrm>
      </p:grpSpPr>
      <p:sp>
        <p:nvSpPr>
          <p:cNvPr id="67" name="Google Shape;67;g10729ac3a9c_0_134"/>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68" name="Google Shape;68;g10729ac3a9c_0_134"/>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rm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69" name="Google Shape;69;g10729ac3a9c_0_13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hi-IN"/>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70"/>
        <p:cNvGrpSpPr/>
        <p:nvPr/>
      </p:nvGrpSpPr>
      <p:grpSpPr>
        <a:xfrm>
          <a:off x="0" y="0"/>
          <a:ext cx="0" cy="0"/>
          <a:chOff x="0" y="0"/>
          <a:chExt cx="0" cy="0"/>
        </a:xfrm>
      </p:grpSpPr>
      <p:sp>
        <p:nvSpPr>
          <p:cNvPr id="71" name="Google Shape;71;g10729ac3a9c_0_13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72" name="Google Shape;72;g10729ac3a9c_0_13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hi-IN"/>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73"/>
        <p:cNvGrpSpPr/>
        <p:nvPr/>
      </p:nvGrpSpPr>
      <p:grpSpPr>
        <a:xfrm>
          <a:off x="0" y="0"/>
          <a:ext cx="0" cy="0"/>
          <a:chOff x="0" y="0"/>
          <a:chExt cx="0" cy="0"/>
        </a:xfrm>
      </p:grpSpPr>
      <p:sp>
        <p:nvSpPr>
          <p:cNvPr id="74" name="Google Shape;74;g10729ac3a9c_0_141"/>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5" name="Google Shape;75;g10729ac3a9c_0_141"/>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76" name="Google Shape;76;g10729ac3a9c_0_141"/>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77" name="Google Shape;77;g10729ac3a9c_0_141"/>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78" name="Google Shape;78;g10729ac3a9c_0_14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hi-IN"/>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79"/>
        <p:cNvGrpSpPr/>
        <p:nvPr/>
      </p:nvGrpSpPr>
      <p:grpSpPr>
        <a:xfrm>
          <a:off x="0" y="0"/>
          <a:ext cx="0" cy="0"/>
          <a:chOff x="0" y="0"/>
          <a:chExt cx="0" cy="0"/>
        </a:xfrm>
      </p:grpSpPr>
      <p:sp>
        <p:nvSpPr>
          <p:cNvPr id="80" name="Google Shape;80;g10729ac3a9c_0_147"/>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rmAutofit/>
          </a:bodyPr>
          <a:lstStyle>
            <a:lvl1pPr marL="457200" lvl="0" indent="-228600" algn="l">
              <a:lnSpc>
                <a:spcPct val="100000"/>
              </a:lnSpc>
              <a:spcBef>
                <a:spcPts val="0"/>
              </a:spcBef>
              <a:spcAft>
                <a:spcPts val="0"/>
              </a:spcAft>
              <a:buSzPts val="1800"/>
              <a:buNone/>
              <a:defRPr/>
            </a:lvl1pPr>
          </a:lstStyle>
          <a:p>
            <a:endParaRPr/>
          </a:p>
        </p:txBody>
      </p:sp>
      <p:sp>
        <p:nvSpPr>
          <p:cNvPr id="81" name="Google Shape;81;g10729ac3a9c_0_14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hi-IN"/>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82"/>
        <p:cNvGrpSpPr/>
        <p:nvPr/>
      </p:nvGrpSpPr>
      <p:grpSpPr>
        <a:xfrm>
          <a:off x="0" y="0"/>
          <a:ext cx="0" cy="0"/>
          <a:chOff x="0" y="0"/>
          <a:chExt cx="0" cy="0"/>
        </a:xfrm>
      </p:grpSpPr>
      <p:sp>
        <p:nvSpPr>
          <p:cNvPr id="83" name="Google Shape;83;g10729ac3a9c_0_150"/>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84" name="Google Shape;84;g10729ac3a9c_0_150"/>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rm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0"/>
              </a:spcBef>
              <a:spcAft>
                <a:spcPts val="0"/>
              </a:spcAft>
              <a:buSzPts val="1400"/>
              <a:buChar char="○"/>
              <a:defRPr/>
            </a:lvl2pPr>
            <a:lvl3pPr marL="1371600" lvl="2" indent="-317500" algn="ctr">
              <a:lnSpc>
                <a:spcPct val="115000"/>
              </a:lnSpc>
              <a:spcBef>
                <a:spcPts val="0"/>
              </a:spcBef>
              <a:spcAft>
                <a:spcPts val="0"/>
              </a:spcAft>
              <a:buSzPts val="1400"/>
              <a:buChar char="■"/>
              <a:defRPr/>
            </a:lvl3pPr>
            <a:lvl4pPr marL="1828800" lvl="3" indent="-317500" algn="ctr">
              <a:lnSpc>
                <a:spcPct val="115000"/>
              </a:lnSpc>
              <a:spcBef>
                <a:spcPts val="0"/>
              </a:spcBef>
              <a:spcAft>
                <a:spcPts val="0"/>
              </a:spcAft>
              <a:buSzPts val="1400"/>
              <a:buChar char="●"/>
              <a:defRPr/>
            </a:lvl4pPr>
            <a:lvl5pPr marL="2286000" lvl="4" indent="-317500" algn="ctr">
              <a:lnSpc>
                <a:spcPct val="115000"/>
              </a:lnSpc>
              <a:spcBef>
                <a:spcPts val="0"/>
              </a:spcBef>
              <a:spcAft>
                <a:spcPts val="0"/>
              </a:spcAft>
              <a:buSzPts val="1400"/>
              <a:buChar char="○"/>
              <a:defRPr/>
            </a:lvl5pPr>
            <a:lvl6pPr marL="2743200" lvl="5" indent="-317500" algn="ctr">
              <a:lnSpc>
                <a:spcPct val="115000"/>
              </a:lnSpc>
              <a:spcBef>
                <a:spcPts val="0"/>
              </a:spcBef>
              <a:spcAft>
                <a:spcPts val="0"/>
              </a:spcAft>
              <a:buSzPts val="1400"/>
              <a:buChar char="■"/>
              <a:defRPr/>
            </a:lvl6pPr>
            <a:lvl7pPr marL="3200400" lvl="6" indent="-317500" algn="ctr">
              <a:lnSpc>
                <a:spcPct val="115000"/>
              </a:lnSpc>
              <a:spcBef>
                <a:spcPts val="0"/>
              </a:spcBef>
              <a:spcAft>
                <a:spcPts val="0"/>
              </a:spcAft>
              <a:buSzPts val="1400"/>
              <a:buChar char="●"/>
              <a:defRPr/>
            </a:lvl7pPr>
            <a:lvl8pPr marL="3657600" lvl="7" indent="-317500" algn="ctr">
              <a:lnSpc>
                <a:spcPct val="115000"/>
              </a:lnSpc>
              <a:spcBef>
                <a:spcPts val="0"/>
              </a:spcBef>
              <a:spcAft>
                <a:spcPts val="0"/>
              </a:spcAft>
              <a:buSzPts val="1400"/>
              <a:buChar char="○"/>
              <a:defRPr/>
            </a:lvl8pPr>
            <a:lvl9pPr marL="4114800" lvl="8" indent="-317500" algn="ctr">
              <a:lnSpc>
                <a:spcPct val="115000"/>
              </a:lnSpc>
              <a:spcBef>
                <a:spcPts val="0"/>
              </a:spcBef>
              <a:spcAft>
                <a:spcPts val="0"/>
              </a:spcAft>
              <a:buSzPts val="1400"/>
              <a:buChar char="■"/>
              <a:defRPr/>
            </a:lvl9pPr>
          </a:lstStyle>
          <a:p>
            <a:endParaRPr/>
          </a:p>
        </p:txBody>
      </p:sp>
      <p:sp>
        <p:nvSpPr>
          <p:cNvPr id="85" name="Google Shape;85;g10729ac3a9c_0_15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hi-I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13"/>
        <p:cNvGrpSpPr/>
        <p:nvPr/>
      </p:nvGrpSpPr>
      <p:grpSpPr>
        <a:xfrm>
          <a:off x="0" y="0"/>
          <a:ext cx="0" cy="0"/>
          <a:chOff x="0" y="0"/>
          <a:chExt cx="0" cy="0"/>
        </a:xfrm>
      </p:grpSpPr>
      <p:sp>
        <p:nvSpPr>
          <p:cNvPr id="14" name="Google Shape;14;p1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13"/>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16" name="Google Shape;16;p13"/>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17" name="Google Shape;17;p1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hi-IN"/>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86"/>
        <p:cNvGrpSpPr/>
        <p:nvPr/>
      </p:nvGrpSpPr>
      <p:grpSpPr>
        <a:xfrm>
          <a:off x="0" y="0"/>
          <a:ext cx="0" cy="0"/>
          <a:chOff x="0" y="0"/>
          <a:chExt cx="0" cy="0"/>
        </a:xfrm>
      </p:grpSpPr>
      <p:sp>
        <p:nvSpPr>
          <p:cNvPr id="87" name="Google Shape;87;g10729ac3a9c_0_15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hi-I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8"/>
        <p:cNvGrpSpPr/>
        <p:nvPr/>
      </p:nvGrpSpPr>
      <p:grpSpPr>
        <a:xfrm>
          <a:off x="0" y="0"/>
          <a:ext cx="0" cy="0"/>
          <a:chOff x="0" y="0"/>
          <a:chExt cx="0" cy="0"/>
        </a:xfrm>
      </p:grpSpPr>
      <p:sp>
        <p:nvSpPr>
          <p:cNvPr id="19" name="Google Shape;19;p1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0" name="Google Shape;20;p1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hi-I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1"/>
        <p:cNvGrpSpPr/>
        <p:nvPr/>
      </p:nvGrpSpPr>
      <p:grpSpPr>
        <a:xfrm>
          <a:off x="0" y="0"/>
          <a:ext cx="0" cy="0"/>
          <a:chOff x="0" y="0"/>
          <a:chExt cx="0" cy="0"/>
        </a:xfrm>
      </p:grpSpPr>
      <p:sp>
        <p:nvSpPr>
          <p:cNvPr id="22" name="Google Shape;22;p15"/>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23" name="Google Shape;23;p15"/>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1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hi-I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25"/>
        <p:cNvGrpSpPr/>
        <p:nvPr/>
      </p:nvGrpSpPr>
      <p:grpSpPr>
        <a:xfrm>
          <a:off x="0" y="0"/>
          <a:ext cx="0" cy="0"/>
          <a:chOff x="0" y="0"/>
          <a:chExt cx="0" cy="0"/>
        </a:xfrm>
      </p:grpSpPr>
      <p:sp>
        <p:nvSpPr>
          <p:cNvPr id="26" name="Google Shape;26;p16"/>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27" name="Google Shape;27;p1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hi-I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28"/>
        <p:cNvGrpSpPr/>
        <p:nvPr/>
      </p:nvGrpSpPr>
      <p:grpSpPr>
        <a:xfrm>
          <a:off x="0" y="0"/>
          <a:ext cx="0" cy="0"/>
          <a:chOff x="0" y="0"/>
          <a:chExt cx="0" cy="0"/>
        </a:xfrm>
      </p:grpSpPr>
      <p:sp>
        <p:nvSpPr>
          <p:cNvPr id="29" name="Google Shape;29;p17"/>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0" name="Google Shape;30;p17"/>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1" name="Google Shape;31;p17"/>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2" name="Google Shape;32;p17"/>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33" name="Google Shape;33;p1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hi-I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34"/>
        <p:cNvGrpSpPr/>
        <p:nvPr/>
      </p:nvGrpSpPr>
      <p:grpSpPr>
        <a:xfrm>
          <a:off x="0" y="0"/>
          <a:ext cx="0" cy="0"/>
          <a:chOff x="0" y="0"/>
          <a:chExt cx="0" cy="0"/>
        </a:xfrm>
      </p:grpSpPr>
      <p:sp>
        <p:nvSpPr>
          <p:cNvPr id="35" name="Google Shape;35;p18"/>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36" name="Google Shape;36;p1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hi-I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37"/>
        <p:cNvGrpSpPr/>
        <p:nvPr/>
      </p:nvGrpSpPr>
      <p:grpSpPr>
        <a:xfrm>
          <a:off x="0" y="0"/>
          <a:ext cx="0" cy="0"/>
          <a:chOff x="0" y="0"/>
          <a:chExt cx="0" cy="0"/>
        </a:xfrm>
      </p:grpSpPr>
      <p:sp>
        <p:nvSpPr>
          <p:cNvPr id="38" name="Google Shape;38;p19"/>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39" name="Google Shape;39;p19"/>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0" name="Google Shape;40;p1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hi-I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1"/>
        <p:cNvGrpSpPr/>
        <p:nvPr/>
      </p:nvGrpSpPr>
      <p:grpSpPr>
        <a:xfrm>
          <a:off x="0" y="0"/>
          <a:ext cx="0" cy="0"/>
          <a:chOff x="0" y="0"/>
          <a:chExt cx="0" cy="0"/>
        </a:xfrm>
      </p:grpSpPr>
      <p:sp>
        <p:nvSpPr>
          <p:cNvPr id="42" name="Google Shape;42;p2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hi-I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12" Type="http://schemas.openxmlformats.org/officeDocument/2006/relationships/theme" Target="../theme/theme2.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slideLayout" Target="../slideLayouts/slideLayout20.xml"/><Relationship Id="rId5" Type="http://schemas.openxmlformats.org/officeDocument/2006/relationships/slideLayout" Target="../slideLayouts/slideLayout14.xml"/><Relationship Id="rId10" Type="http://schemas.openxmlformats.org/officeDocument/2006/relationships/slideLayout" Target="../slideLayouts/slideLayout19.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hi-IN"/>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43"/>
        <p:cNvGrpSpPr/>
        <p:nvPr/>
      </p:nvGrpSpPr>
      <p:grpSpPr>
        <a:xfrm>
          <a:off x="0" y="0"/>
          <a:ext cx="0" cy="0"/>
          <a:chOff x="0" y="0"/>
          <a:chExt cx="0" cy="0"/>
        </a:xfrm>
      </p:grpSpPr>
      <p:sp>
        <p:nvSpPr>
          <p:cNvPr id="44" name="Google Shape;44;g10729ac3a9c_0_11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45" name="Google Shape;45;g10729ac3a9c_0_11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46" name="Google Shape;46;g10729ac3a9c_0_1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hi-IN"/>
              <a:t>‹#›</a:t>
            </a:fld>
            <a:endParaRPr/>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0.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pic>
        <p:nvPicPr>
          <p:cNvPr id="92" name="Google Shape;92;p1"/>
          <p:cNvPicPr preferRelativeResize="0"/>
          <p:nvPr/>
        </p:nvPicPr>
        <p:blipFill rotWithShape="1">
          <a:blip r:embed="rId3">
            <a:alphaModFix/>
          </a:blip>
          <a:srcRect/>
          <a:stretch/>
        </p:blipFill>
        <p:spPr>
          <a:xfrm>
            <a:off x="0" y="3940630"/>
            <a:ext cx="9144000" cy="1202870"/>
          </a:xfrm>
          <a:prstGeom prst="rect">
            <a:avLst/>
          </a:prstGeom>
          <a:noFill/>
          <a:ln>
            <a:noFill/>
          </a:ln>
        </p:spPr>
      </p:pic>
      <p:pic>
        <p:nvPicPr>
          <p:cNvPr id="93" name="Google Shape;93;p1" descr="maxresdefault.jpg"/>
          <p:cNvPicPr preferRelativeResize="0"/>
          <p:nvPr/>
        </p:nvPicPr>
        <p:blipFill rotWithShape="1">
          <a:blip r:embed="rId4">
            <a:alphaModFix/>
          </a:blip>
          <a:srcRect/>
          <a:stretch/>
        </p:blipFill>
        <p:spPr>
          <a:xfrm>
            <a:off x="0" y="758283"/>
            <a:ext cx="4612341" cy="3350145"/>
          </a:xfrm>
          <a:prstGeom prst="rect">
            <a:avLst/>
          </a:prstGeom>
          <a:noFill/>
          <a:ln>
            <a:noFill/>
          </a:ln>
        </p:spPr>
      </p:pic>
      <p:pic>
        <p:nvPicPr>
          <p:cNvPr id="94" name="Google Shape;94;p1"/>
          <p:cNvPicPr preferRelativeResize="0"/>
          <p:nvPr/>
        </p:nvPicPr>
        <p:blipFill rotWithShape="1">
          <a:blip r:embed="rId5">
            <a:alphaModFix/>
          </a:blip>
          <a:srcRect/>
          <a:stretch/>
        </p:blipFill>
        <p:spPr>
          <a:xfrm>
            <a:off x="7259444" y="212650"/>
            <a:ext cx="1884556" cy="664029"/>
          </a:xfrm>
          <a:prstGeom prst="rect">
            <a:avLst/>
          </a:prstGeom>
          <a:noFill/>
          <a:ln>
            <a:noFill/>
          </a:ln>
        </p:spPr>
      </p:pic>
      <p:sp>
        <p:nvSpPr>
          <p:cNvPr id="95" name="Google Shape;95;p1"/>
          <p:cNvSpPr txBox="1"/>
          <p:nvPr/>
        </p:nvSpPr>
        <p:spPr>
          <a:xfrm>
            <a:off x="4713309" y="1763818"/>
            <a:ext cx="4645844" cy="2488143"/>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800"/>
              <a:buFont typeface="Arial"/>
              <a:buNone/>
            </a:pPr>
            <a:r>
              <a:rPr lang="hi-IN" sz="1800" b="1" i="0" u="none" strike="noStrike" cap="none" dirty="0">
                <a:solidFill>
                  <a:srgbClr val="000000"/>
                </a:solidFill>
                <a:latin typeface="Arial"/>
                <a:ea typeface="Arial"/>
                <a:cs typeface="Arial"/>
                <a:sym typeface="Arial"/>
              </a:rPr>
              <a:t>CLASS: II</a:t>
            </a:r>
            <a:endParaRPr sz="1400" b="1"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None/>
            </a:pPr>
            <a:r>
              <a:rPr lang="hi-IN" sz="1800" b="1" i="0" u="none" strike="noStrike" cap="none" dirty="0">
                <a:solidFill>
                  <a:srgbClr val="000000"/>
                </a:solidFill>
                <a:latin typeface="Arial"/>
                <a:ea typeface="Arial"/>
                <a:cs typeface="Arial"/>
                <a:sym typeface="Arial"/>
              </a:rPr>
              <a:t>SUBJECT : (HINDI)</a:t>
            </a:r>
            <a:endParaRPr sz="1800" b="1"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None/>
            </a:pPr>
            <a:r>
              <a:rPr lang="hi-IN" sz="1800" b="1" i="0" u="none" strike="noStrike" cap="none" dirty="0">
                <a:solidFill>
                  <a:srgbClr val="000000"/>
                </a:solidFill>
                <a:latin typeface="Arial"/>
                <a:ea typeface="Arial"/>
                <a:cs typeface="Arial"/>
                <a:sym typeface="Arial"/>
              </a:rPr>
              <a:t>CHAPTER NUMBER: </a:t>
            </a:r>
            <a:r>
              <a:rPr lang="hi-IN" sz="1800" b="1" i="0" dirty="0">
                <a:solidFill>
                  <a:srgbClr val="222222"/>
                </a:solidFill>
                <a:effectLst/>
                <a:latin typeface="Calibri" panose="020F0502020204030204" pitchFamily="34" charset="0"/>
              </a:rPr>
              <a:t>पाठ - ९ संयुक्त व्यंजन, संयुक्ताक्षर और द्वित्व व्यंजन </a:t>
            </a:r>
            <a:br>
              <a:rPr lang="hi-IN" sz="1800" b="1" i="0" dirty="0">
                <a:solidFill>
                  <a:srgbClr val="222222"/>
                </a:solidFill>
                <a:effectLst/>
                <a:latin typeface="Calibri" panose="020F0502020204030204" pitchFamily="34" charset="0"/>
              </a:rPr>
            </a:br>
            <a:r>
              <a:rPr lang="hi-IN" sz="1800" b="1" i="0" dirty="0">
                <a:solidFill>
                  <a:srgbClr val="222222"/>
                </a:solidFill>
                <a:effectLst/>
                <a:latin typeface="Calibri" panose="020F0502020204030204" pitchFamily="34" charset="0"/>
              </a:rPr>
              <a:t>पाठ - ११ 'र' का प्रयोग “रेफ़ और पदेन”</a:t>
            </a:r>
            <a:endParaRPr sz="1800" b="1"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r>
              <a:rPr lang="hi-IN" sz="1600" b="1" i="0" u="none" strike="noStrike" cap="none" dirty="0">
                <a:solidFill>
                  <a:srgbClr val="000000"/>
                </a:solidFill>
                <a:latin typeface="Arial"/>
                <a:ea typeface="Arial"/>
                <a:cs typeface="Arial"/>
                <a:sym typeface="Arial"/>
              </a:rPr>
              <a:t>TOPIC</a:t>
            </a:r>
            <a:r>
              <a:rPr lang="hi-IN" sz="1800" b="1" i="0" u="none" strike="noStrike" cap="none" dirty="0">
                <a:solidFill>
                  <a:srgbClr val="000000"/>
                </a:solidFill>
                <a:latin typeface="Arial"/>
                <a:ea typeface="Arial"/>
                <a:cs typeface="Arial"/>
                <a:sym typeface="Arial"/>
              </a:rPr>
              <a:t> : अभयास कार्य - १ </a:t>
            </a:r>
            <a:br>
              <a:rPr lang="hi-IN" sz="1800" b="1" i="0" u="none" strike="noStrike" cap="none" dirty="0">
                <a:solidFill>
                  <a:schemeClr val="dk1"/>
                </a:solidFill>
                <a:latin typeface="Arial"/>
                <a:ea typeface="Arial"/>
                <a:cs typeface="Arial"/>
                <a:sym typeface="Arial"/>
              </a:rPr>
            </a:br>
            <a:r>
              <a:rPr lang="hi-IN" sz="1800" b="1" i="0" u="none" strike="noStrike" cap="none" dirty="0">
                <a:solidFill>
                  <a:srgbClr val="000000"/>
                </a:solidFill>
                <a:latin typeface="Arial"/>
                <a:ea typeface="Arial"/>
                <a:cs typeface="Arial"/>
                <a:sym typeface="Arial"/>
              </a:rPr>
              <a:t>SUB TOPIC : </a:t>
            </a:r>
            <a:r>
              <a:rPr lang="hi-IN" sz="1800" b="1" i="0" dirty="0">
                <a:effectLst/>
                <a:latin typeface="Calibri" panose="020F0502020204030204" pitchFamily="34" charset="0"/>
              </a:rPr>
              <a:t>अपठित गद्यांश</a:t>
            </a:r>
            <a:br>
              <a:rPr lang="hi-IN" sz="1800" b="1" i="0" dirty="0">
                <a:effectLst/>
                <a:latin typeface="Calibri" panose="020F0502020204030204" pitchFamily="34" charset="0"/>
              </a:rPr>
            </a:br>
            <a:r>
              <a:rPr lang="hi-IN" sz="1800" b="1" i="0" dirty="0">
                <a:effectLst/>
                <a:latin typeface="Calibri" panose="020F0502020204030204" pitchFamily="34" charset="0"/>
              </a:rPr>
              <a:t>वस्तुनिष्ठ </a:t>
            </a:r>
            <a:r>
              <a:rPr lang="hi-IN" sz="1600" b="1" i="0" u="none" strike="noStrike" cap="none" dirty="0">
                <a:solidFill>
                  <a:srgbClr val="000000"/>
                </a:solidFill>
                <a:latin typeface="Arial"/>
                <a:ea typeface="Arial"/>
                <a:cs typeface="Arial"/>
                <a:sym typeface="Arial"/>
              </a:rPr>
              <a:t> </a:t>
            </a:r>
            <a:br>
              <a:rPr lang="hi-IN" sz="1600" b="1" i="0" u="none" strike="noStrike" cap="none" dirty="0">
                <a:solidFill>
                  <a:srgbClr val="000000"/>
                </a:solidFill>
                <a:latin typeface="Arial"/>
                <a:ea typeface="Arial"/>
                <a:cs typeface="Arial"/>
                <a:sym typeface="Arial"/>
              </a:rPr>
            </a:br>
            <a:endParaRPr sz="1600" b="1" i="0" u="none" strike="noStrike" cap="none" dirty="0">
              <a:solidFill>
                <a:schemeClr val="dk1"/>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pic>
        <p:nvPicPr>
          <p:cNvPr id="100" name="Google Shape;100;p2" descr="Cute Powerpoint Background - PowerPoint Backgrounds for Free PowerPoint  Templates"/>
          <p:cNvPicPr preferRelativeResize="0"/>
          <p:nvPr/>
        </p:nvPicPr>
        <p:blipFill rotWithShape="1">
          <a:blip r:embed="rId3">
            <a:alphaModFix/>
          </a:blip>
          <a:srcRect b="4312"/>
          <a:stretch/>
        </p:blipFill>
        <p:spPr>
          <a:xfrm>
            <a:off x="0" y="0"/>
            <a:ext cx="9144000" cy="5143500"/>
          </a:xfrm>
          <a:prstGeom prst="rect">
            <a:avLst/>
          </a:prstGeom>
          <a:noFill/>
          <a:ln>
            <a:noFill/>
          </a:ln>
        </p:spPr>
      </p:pic>
      <p:pic>
        <p:nvPicPr>
          <p:cNvPr id="101" name="Google Shape;101;p2"/>
          <p:cNvPicPr preferRelativeResize="0"/>
          <p:nvPr/>
        </p:nvPicPr>
        <p:blipFill rotWithShape="1">
          <a:blip r:embed="rId4">
            <a:alphaModFix/>
          </a:blip>
          <a:srcRect/>
          <a:stretch/>
        </p:blipFill>
        <p:spPr>
          <a:xfrm>
            <a:off x="7680856" y="0"/>
            <a:ext cx="1232526" cy="611875"/>
          </a:xfrm>
          <a:prstGeom prst="rect">
            <a:avLst/>
          </a:prstGeom>
          <a:noFill/>
          <a:ln>
            <a:noFill/>
          </a:ln>
        </p:spPr>
      </p:pic>
      <p:sp>
        <p:nvSpPr>
          <p:cNvPr id="102" name="Google Shape;102;p2"/>
          <p:cNvSpPr/>
          <p:nvPr/>
        </p:nvSpPr>
        <p:spPr>
          <a:xfrm>
            <a:off x="342899" y="1031031"/>
            <a:ext cx="8458201" cy="4278054"/>
          </a:xfrm>
          <a:prstGeom prst="rect">
            <a:avLst/>
          </a:prstGeom>
          <a:noFill/>
          <a:ln>
            <a:noFill/>
          </a:ln>
        </p:spPr>
        <p:txBody>
          <a:bodyPr spcFirstLastPara="1" wrap="square" lIns="91425" tIns="45700" rIns="91425" bIns="45700" anchor="t" anchorCtr="0">
            <a:spAutoFit/>
          </a:bodyPr>
          <a:lstStyle/>
          <a:p>
            <a:pPr rtl="0">
              <a:spcBef>
                <a:spcPts val="1200"/>
              </a:spcBef>
              <a:spcAft>
                <a:spcPts val="1200"/>
              </a:spcAft>
            </a:pPr>
            <a:r>
              <a:rPr lang="hi-IN" sz="3600" b="1" i="0" u="none" strike="noStrike" dirty="0">
                <a:solidFill>
                  <a:srgbClr val="000000"/>
                </a:solidFill>
                <a:effectLst/>
                <a:latin typeface="Arial" panose="020B0604020202020204" pitchFamily="34" charset="0"/>
              </a:rPr>
              <a:t>हमारे शिक्षक हमें ज्ञान देकर हमें ज्ञानी बनाते हैं। परिश्रम करके जीवन में आगे बढ़ने की सही मार्ग दिखाते हैं। श्रम करके हम जीवन में सबसे प्यारे तथा अच्छे बन सकते हैं। अपना विश्वास हमेशा पक्का कर।</a:t>
            </a:r>
            <a:endParaRPr lang="hi-IN" sz="3600" b="0" dirty="0">
              <a:effectLst/>
            </a:endParaRPr>
          </a:p>
          <a:p>
            <a:br>
              <a:rPr lang="hi-IN" sz="4000" dirty="0"/>
            </a:br>
            <a:endParaRPr sz="3200" b="1" i="0" u="none" strike="noStrike" cap="none" dirty="0">
              <a:solidFill>
                <a:srgbClr val="000000"/>
              </a:solidFill>
              <a:latin typeface="Arial"/>
              <a:ea typeface="Arial"/>
              <a:cs typeface="Arial"/>
              <a:sym typeface="Arial"/>
            </a:endParaRPr>
          </a:p>
        </p:txBody>
      </p:sp>
      <p:sp>
        <p:nvSpPr>
          <p:cNvPr id="103" name="Google Shape;103;p2"/>
          <p:cNvSpPr/>
          <p:nvPr/>
        </p:nvSpPr>
        <p:spPr>
          <a:xfrm>
            <a:off x="3059792" y="0"/>
            <a:ext cx="3623108" cy="2062063"/>
          </a:xfrm>
          <a:prstGeom prst="rect">
            <a:avLst/>
          </a:prstGeom>
          <a:noFill/>
          <a:ln>
            <a:noFill/>
          </a:ln>
        </p:spPr>
        <p:txBody>
          <a:bodyPr spcFirstLastPara="1" wrap="square" lIns="91425" tIns="45700" rIns="91425" bIns="45700" anchor="t" anchorCtr="0">
            <a:spAutoFit/>
          </a:bodyPr>
          <a:lstStyle/>
          <a:p>
            <a:pPr rtl="0">
              <a:spcBef>
                <a:spcPts val="1200"/>
              </a:spcBef>
              <a:spcAft>
                <a:spcPts val="1200"/>
              </a:spcAft>
            </a:pPr>
            <a:r>
              <a:rPr lang="hi-IN" sz="3600" b="1" i="0" u="sng" dirty="0">
                <a:solidFill>
                  <a:srgbClr val="FF0000"/>
                </a:solidFill>
                <a:effectLst/>
                <a:latin typeface="Arial" panose="020B0604020202020204" pitchFamily="34" charset="0"/>
              </a:rPr>
              <a:t>अपठित गद्यांश</a:t>
            </a:r>
            <a:endParaRPr lang="hi-IN" sz="3600" b="0" dirty="0">
              <a:effectLst/>
            </a:endParaRPr>
          </a:p>
          <a:p>
            <a:br>
              <a:rPr lang="hi-IN" sz="4000" dirty="0"/>
            </a:br>
            <a:r>
              <a:rPr lang="hi-IN" sz="3200" b="1" i="0" u="none" strike="noStrike" cap="none" dirty="0">
                <a:solidFill>
                  <a:srgbClr val="FF0000"/>
                </a:solidFill>
                <a:latin typeface="Arial"/>
                <a:ea typeface="Arial"/>
                <a:cs typeface="Arial"/>
                <a:sym typeface="Arial"/>
              </a:rPr>
              <a:t> </a:t>
            </a:r>
            <a:endParaRPr sz="3200" b="0" i="0" u="none" strike="noStrike" cap="none" dirty="0">
              <a:solidFill>
                <a:srgbClr val="FF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pic>
        <p:nvPicPr>
          <p:cNvPr id="108" name="Google Shape;108;p3" descr="Cute Powerpoint Background - PowerPoint Backgrounds for Free PowerPoint  Templates"/>
          <p:cNvPicPr preferRelativeResize="0"/>
          <p:nvPr/>
        </p:nvPicPr>
        <p:blipFill rotWithShape="1">
          <a:blip r:embed="rId3">
            <a:alphaModFix/>
          </a:blip>
          <a:srcRect b="4312"/>
          <a:stretch/>
        </p:blipFill>
        <p:spPr>
          <a:xfrm>
            <a:off x="0" y="0"/>
            <a:ext cx="9144000" cy="5143500"/>
          </a:xfrm>
          <a:prstGeom prst="rect">
            <a:avLst/>
          </a:prstGeom>
          <a:noFill/>
          <a:ln>
            <a:noFill/>
          </a:ln>
        </p:spPr>
      </p:pic>
      <p:pic>
        <p:nvPicPr>
          <p:cNvPr id="111" name="Google Shape;111;p3"/>
          <p:cNvPicPr preferRelativeResize="0"/>
          <p:nvPr/>
        </p:nvPicPr>
        <p:blipFill rotWithShape="1">
          <a:blip r:embed="rId4">
            <a:alphaModFix/>
          </a:blip>
          <a:srcRect/>
          <a:stretch/>
        </p:blipFill>
        <p:spPr>
          <a:xfrm>
            <a:off x="7911474" y="0"/>
            <a:ext cx="1232526" cy="611875"/>
          </a:xfrm>
          <a:prstGeom prst="rect">
            <a:avLst/>
          </a:prstGeom>
          <a:noFill/>
          <a:ln>
            <a:noFill/>
          </a:ln>
        </p:spPr>
      </p:pic>
      <p:sp>
        <p:nvSpPr>
          <p:cNvPr id="3" name="TextBox 2">
            <a:extLst>
              <a:ext uri="{FF2B5EF4-FFF2-40B4-BE49-F238E27FC236}">
                <a16:creationId xmlns:a16="http://schemas.microsoft.com/office/drawing/2014/main" id="{63510260-52C3-6A21-9322-F7C4B2A70A79}"/>
              </a:ext>
            </a:extLst>
          </p:cNvPr>
          <p:cNvSpPr txBox="1"/>
          <p:nvPr/>
        </p:nvSpPr>
        <p:spPr>
          <a:xfrm>
            <a:off x="1871830" y="165599"/>
            <a:ext cx="7272170" cy="1723549"/>
          </a:xfrm>
          <a:prstGeom prst="rect">
            <a:avLst/>
          </a:prstGeom>
          <a:noFill/>
        </p:spPr>
        <p:txBody>
          <a:bodyPr wrap="square">
            <a:spAutoFit/>
          </a:bodyPr>
          <a:lstStyle/>
          <a:p>
            <a:pPr rtl="0">
              <a:spcBef>
                <a:spcPts val="1200"/>
              </a:spcBef>
              <a:spcAft>
                <a:spcPts val="1200"/>
              </a:spcAft>
            </a:pPr>
            <a:r>
              <a:rPr lang="hi-IN" sz="3200" b="1" i="0" u="none" strike="noStrike" dirty="0">
                <a:solidFill>
                  <a:srgbClr val="FF0000"/>
                </a:solidFill>
                <a:effectLst/>
                <a:latin typeface="Arial" panose="020B0604020202020204" pitchFamily="34" charset="0"/>
              </a:rPr>
              <a:t>वाक्य पढ़कर सही उत्तर दें-</a:t>
            </a:r>
            <a:endParaRPr lang="hi-IN" sz="3200" b="0" dirty="0">
              <a:effectLst/>
            </a:endParaRPr>
          </a:p>
          <a:p>
            <a:br>
              <a:rPr lang="hi-IN" sz="3200" dirty="0"/>
            </a:br>
            <a:endParaRPr lang="en-IN" sz="3200" dirty="0"/>
          </a:p>
        </p:txBody>
      </p:sp>
      <p:sp>
        <p:nvSpPr>
          <p:cNvPr id="5" name="TextBox 4">
            <a:extLst>
              <a:ext uri="{FF2B5EF4-FFF2-40B4-BE49-F238E27FC236}">
                <a16:creationId xmlns:a16="http://schemas.microsoft.com/office/drawing/2014/main" id="{BBE34D56-1A29-53EC-E16D-FE432F99AEBC}"/>
              </a:ext>
            </a:extLst>
          </p:cNvPr>
          <p:cNvSpPr txBox="1"/>
          <p:nvPr/>
        </p:nvSpPr>
        <p:spPr>
          <a:xfrm>
            <a:off x="236668" y="781152"/>
            <a:ext cx="8907332" cy="1723549"/>
          </a:xfrm>
          <a:prstGeom prst="rect">
            <a:avLst/>
          </a:prstGeom>
          <a:noFill/>
        </p:spPr>
        <p:txBody>
          <a:bodyPr wrap="square">
            <a:spAutoFit/>
          </a:bodyPr>
          <a:lstStyle/>
          <a:p>
            <a:pPr rtl="0">
              <a:spcBef>
                <a:spcPts val="1200"/>
              </a:spcBef>
              <a:spcAft>
                <a:spcPts val="1200"/>
              </a:spcAft>
            </a:pPr>
            <a:r>
              <a:rPr lang="hi-IN" sz="2400" b="1" i="0" u="none" strike="noStrike" dirty="0">
                <a:solidFill>
                  <a:srgbClr val="000000"/>
                </a:solidFill>
                <a:effectLst/>
                <a:latin typeface="Arial" panose="020B0604020202020204" pitchFamily="34" charset="0"/>
              </a:rPr>
              <a:t>1.मात्रा तथा व्यंजनों को पहचान कर वाक्य में से उस मात्रा तथा व्यंजन से जुड़े शब्द को खोजकर लिखिए-</a:t>
            </a:r>
            <a:endParaRPr lang="hi-IN" sz="2400" b="0" dirty="0">
              <a:effectLst/>
            </a:endParaRPr>
          </a:p>
          <a:p>
            <a:br>
              <a:rPr lang="hi-IN" sz="2400" dirty="0"/>
            </a:br>
            <a:endParaRPr lang="en-IN" sz="2400" dirty="0"/>
          </a:p>
        </p:txBody>
      </p:sp>
      <p:sp>
        <p:nvSpPr>
          <p:cNvPr id="7" name="TextBox 6">
            <a:extLst>
              <a:ext uri="{FF2B5EF4-FFF2-40B4-BE49-F238E27FC236}">
                <a16:creationId xmlns:a16="http://schemas.microsoft.com/office/drawing/2014/main" id="{478AC371-F5CF-EF31-0F0B-BC8B6F0CEA56}"/>
              </a:ext>
            </a:extLst>
          </p:cNvPr>
          <p:cNvSpPr txBox="1"/>
          <p:nvPr/>
        </p:nvSpPr>
        <p:spPr>
          <a:xfrm>
            <a:off x="387275" y="1715831"/>
            <a:ext cx="7982174" cy="4062651"/>
          </a:xfrm>
          <a:prstGeom prst="rect">
            <a:avLst/>
          </a:prstGeom>
          <a:noFill/>
        </p:spPr>
        <p:txBody>
          <a:bodyPr wrap="square">
            <a:spAutoFit/>
          </a:bodyPr>
          <a:lstStyle/>
          <a:p>
            <a:pPr rtl="0">
              <a:spcBef>
                <a:spcPts val="1200"/>
              </a:spcBef>
              <a:spcAft>
                <a:spcPts val="1200"/>
              </a:spcAft>
            </a:pPr>
            <a:r>
              <a:rPr lang="hi-IN" sz="2400" b="1" i="0" u="none" strike="noStrike" dirty="0">
                <a:solidFill>
                  <a:srgbClr val="000000"/>
                </a:solidFill>
                <a:effectLst/>
                <a:latin typeface="Arial" panose="020B0604020202020204" pitchFamily="34" charset="0"/>
              </a:rPr>
              <a:t>(क) संयुक्ताक्षर वाले शब्द लिखें-</a:t>
            </a:r>
            <a:endParaRPr lang="hi-IN" sz="2400" b="0" dirty="0">
              <a:effectLst/>
            </a:endParaRPr>
          </a:p>
          <a:p>
            <a:pPr rtl="0">
              <a:spcBef>
                <a:spcPts val="1200"/>
              </a:spcBef>
              <a:spcAft>
                <a:spcPts val="1200"/>
              </a:spcAft>
            </a:pPr>
            <a:r>
              <a:rPr lang="hi-IN" sz="2400" b="1" i="0" u="none" strike="noStrike" dirty="0">
                <a:solidFill>
                  <a:srgbClr val="000000"/>
                </a:solidFill>
                <a:effectLst/>
                <a:latin typeface="Arial" panose="020B0604020202020204" pitchFamily="34" charset="0"/>
              </a:rPr>
              <a:t>(ख)द्वित्व व्यंजन वाले शब्द लिखें- </a:t>
            </a:r>
            <a:endParaRPr lang="hi-IN" sz="2400" b="0" dirty="0">
              <a:effectLst/>
            </a:endParaRPr>
          </a:p>
          <a:p>
            <a:pPr rtl="0">
              <a:spcBef>
                <a:spcPts val="1200"/>
              </a:spcBef>
              <a:spcAft>
                <a:spcPts val="1200"/>
              </a:spcAft>
            </a:pPr>
            <a:r>
              <a:rPr lang="hi-IN" sz="2400" b="1" i="0" u="none" strike="noStrike" dirty="0">
                <a:solidFill>
                  <a:srgbClr val="000000"/>
                </a:solidFill>
                <a:effectLst/>
                <a:latin typeface="Arial" panose="020B0604020202020204" pitchFamily="34" charset="0"/>
              </a:rPr>
              <a:t>(ग) संयुक्त व्यंजन वाले शब्द लिखें -</a:t>
            </a:r>
            <a:endParaRPr lang="hi-IN" sz="2400" b="0" dirty="0">
              <a:effectLst/>
            </a:endParaRPr>
          </a:p>
          <a:p>
            <a:pPr rtl="0">
              <a:spcBef>
                <a:spcPts val="1200"/>
              </a:spcBef>
              <a:spcAft>
                <a:spcPts val="1200"/>
              </a:spcAft>
            </a:pPr>
            <a:r>
              <a:rPr lang="hi-IN" sz="2400" b="1" i="0" u="none" strike="noStrike" dirty="0">
                <a:solidFill>
                  <a:srgbClr val="000000"/>
                </a:solidFill>
                <a:effectLst/>
                <a:latin typeface="Arial" panose="020B0604020202020204" pitchFamily="34" charset="0"/>
              </a:rPr>
              <a:t>(/) पदेन वाले शब्द लिखें-</a:t>
            </a:r>
            <a:endParaRPr lang="hi-IN" sz="2400" b="0" dirty="0">
              <a:effectLst/>
            </a:endParaRPr>
          </a:p>
          <a:p>
            <a:pPr rtl="0">
              <a:spcBef>
                <a:spcPts val="1200"/>
              </a:spcBef>
              <a:spcAft>
                <a:spcPts val="1200"/>
              </a:spcAft>
            </a:pPr>
            <a:r>
              <a:rPr lang="hi-IN" sz="2400" b="1" i="0" u="none" strike="noStrike" dirty="0">
                <a:solidFill>
                  <a:srgbClr val="000000"/>
                </a:solidFill>
                <a:effectLst/>
                <a:latin typeface="Arial" panose="020B0604020202020204" pitchFamily="34" charset="0"/>
              </a:rPr>
              <a:t>(ॆ)  रेफ वाले शब्द लिखें-</a:t>
            </a:r>
            <a:endParaRPr lang="hi-IN" sz="2400" b="0" dirty="0">
              <a:effectLst/>
            </a:endParaRPr>
          </a:p>
          <a:p>
            <a:br>
              <a:rPr lang="hi-IN" sz="2400" dirty="0"/>
            </a:br>
            <a:endParaRPr lang="en-IN" sz="2400" dirty="0"/>
          </a:p>
        </p:txBody>
      </p:sp>
      <p:sp>
        <p:nvSpPr>
          <p:cNvPr id="8" name="TextBox 7">
            <a:extLst>
              <a:ext uri="{FF2B5EF4-FFF2-40B4-BE49-F238E27FC236}">
                <a16:creationId xmlns:a16="http://schemas.microsoft.com/office/drawing/2014/main" id="{C6355D95-8E61-FA03-5E70-58953FBF0132}"/>
              </a:ext>
            </a:extLst>
          </p:cNvPr>
          <p:cNvSpPr txBox="1"/>
          <p:nvPr/>
        </p:nvSpPr>
        <p:spPr>
          <a:xfrm>
            <a:off x="4308436" y="1744973"/>
            <a:ext cx="1909483" cy="461665"/>
          </a:xfrm>
          <a:prstGeom prst="rect">
            <a:avLst/>
          </a:prstGeom>
          <a:noFill/>
        </p:spPr>
        <p:txBody>
          <a:bodyPr wrap="square">
            <a:spAutoFit/>
          </a:bodyPr>
          <a:lstStyle/>
          <a:p>
            <a:r>
              <a:rPr lang="hi-IN" sz="2400" b="1" i="0" u="none" strike="noStrike" dirty="0">
                <a:solidFill>
                  <a:srgbClr val="FF0000"/>
                </a:solidFill>
                <a:effectLst/>
                <a:latin typeface="Arial" panose="020B0604020202020204" pitchFamily="34" charset="0"/>
              </a:rPr>
              <a:t>प्यारे</a:t>
            </a:r>
            <a:r>
              <a:rPr lang="hi-IN" sz="2400" b="1" i="0" u="none" strike="noStrike" dirty="0">
                <a:solidFill>
                  <a:srgbClr val="000000"/>
                </a:solidFill>
                <a:effectLst/>
                <a:latin typeface="Arial" panose="020B0604020202020204" pitchFamily="34" charset="0"/>
              </a:rPr>
              <a:t>,</a:t>
            </a:r>
            <a:r>
              <a:rPr lang="hi-IN" sz="2400" b="1" i="0" u="none" strike="noStrike" dirty="0">
                <a:solidFill>
                  <a:srgbClr val="FF0000"/>
                </a:solidFill>
                <a:effectLst/>
                <a:latin typeface="Arial" panose="020B0604020202020204" pitchFamily="34" charset="0"/>
              </a:rPr>
              <a:t>अच्छे</a:t>
            </a:r>
            <a:endParaRPr lang="en-IN" sz="2400" dirty="0"/>
          </a:p>
        </p:txBody>
      </p:sp>
      <p:sp>
        <p:nvSpPr>
          <p:cNvPr id="14" name="TextBox 13">
            <a:extLst>
              <a:ext uri="{FF2B5EF4-FFF2-40B4-BE49-F238E27FC236}">
                <a16:creationId xmlns:a16="http://schemas.microsoft.com/office/drawing/2014/main" id="{BE1761AC-CA9C-E476-A874-2F0F6CDBFC69}"/>
              </a:ext>
            </a:extLst>
          </p:cNvPr>
          <p:cNvSpPr txBox="1"/>
          <p:nvPr/>
        </p:nvSpPr>
        <p:spPr>
          <a:xfrm>
            <a:off x="3396725" y="4455001"/>
            <a:ext cx="911711" cy="461665"/>
          </a:xfrm>
          <a:prstGeom prst="rect">
            <a:avLst/>
          </a:prstGeom>
          <a:noFill/>
        </p:spPr>
        <p:txBody>
          <a:bodyPr wrap="square">
            <a:spAutoFit/>
          </a:bodyPr>
          <a:lstStyle/>
          <a:p>
            <a:r>
              <a:rPr lang="hi-IN" sz="2400" b="1" i="0" u="none" strike="noStrike" dirty="0">
                <a:solidFill>
                  <a:srgbClr val="FF0000"/>
                </a:solidFill>
                <a:effectLst/>
                <a:latin typeface="Arial" panose="020B0604020202020204" pitchFamily="34" charset="0"/>
              </a:rPr>
              <a:t>मार्ग</a:t>
            </a:r>
            <a:endParaRPr lang="en-IN" sz="2400" dirty="0"/>
          </a:p>
        </p:txBody>
      </p:sp>
      <p:sp>
        <p:nvSpPr>
          <p:cNvPr id="16" name="TextBox 15">
            <a:extLst>
              <a:ext uri="{FF2B5EF4-FFF2-40B4-BE49-F238E27FC236}">
                <a16:creationId xmlns:a16="http://schemas.microsoft.com/office/drawing/2014/main" id="{44BC64E9-5047-6D2E-6EE3-EB2A9F867DB8}"/>
              </a:ext>
            </a:extLst>
          </p:cNvPr>
          <p:cNvSpPr txBox="1"/>
          <p:nvPr/>
        </p:nvSpPr>
        <p:spPr>
          <a:xfrm>
            <a:off x="3396725" y="3800566"/>
            <a:ext cx="4647304" cy="461665"/>
          </a:xfrm>
          <a:prstGeom prst="rect">
            <a:avLst/>
          </a:prstGeom>
          <a:noFill/>
        </p:spPr>
        <p:txBody>
          <a:bodyPr wrap="square">
            <a:spAutoFit/>
          </a:bodyPr>
          <a:lstStyle/>
          <a:p>
            <a:r>
              <a:rPr lang="hi-IN" sz="2400" b="1" i="0" u="none" strike="noStrike" dirty="0">
                <a:solidFill>
                  <a:srgbClr val="FF0000"/>
                </a:solidFill>
                <a:effectLst/>
                <a:latin typeface="Arial" panose="020B0604020202020204" pitchFamily="34" charset="0"/>
              </a:rPr>
              <a:t>परिश्रम,श्रम</a:t>
            </a:r>
            <a:endParaRPr lang="en-IN" sz="2400" dirty="0"/>
          </a:p>
        </p:txBody>
      </p:sp>
      <p:sp>
        <p:nvSpPr>
          <p:cNvPr id="18" name="TextBox 17">
            <a:extLst>
              <a:ext uri="{FF2B5EF4-FFF2-40B4-BE49-F238E27FC236}">
                <a16:creationId xmlns:a16="http://schemas.microsoft.com/office/drawing/2014/main" id="{80BD9A16-383A-859A-14D0-641D93D2A67B}"/>
              </a:ext>
            </a:extLst>
          </p:cNvPr>
          <p:cNvSpPr txBox="1"/>
          <p:nvPr/>
        </p:nvSpPr>
        <p:spPr>
          <a:xfrm>
            <a:off x="4765636" y="3120254"/>
            <a:ext cx="4647304" cy="461665"/>
          </a:xfrm>
          <a:prstGeom prst="rect">
            <a:avLst/>
          </a:prstGeom>
          <a:noFill/>
        </p:spPr>
        <p:txBody>
          <a:bodyPr wrap="square">
            <a:spAutoFit/>
          </a:bodyPr>
          <a:lstStyle/>
          <a:p>
            <a:r>
              <a:rPr lang="hi-IN" sz="2400" b="1" i="0" u="none" strike="noStrike" dirty="0">
                <a:solidFill>
                  <a:srgbClr val="FF0000"/>
                </a:solidFill>
                <a:effectLst/>
                <a:latin typeface="Arial" panose="020B0604020202020204" pitchFamily="34" charset="0"/>
              </a:rPr>
              <a:t>शिक्षक,ज्ञानी</a:t>
            </a:r>
            <a:endParaRPr lang="en-IN" sz="2400" dirty="0"/>
          </a:p>
        </p:txBody>
      </p:sp>
      <p:sp>
        <p:nvSpPr>
          <p:cNvPr id="20" name="TextBox 19">
            <a:extLst>
              <a:ext uri="{FF2B5EF4-FFF2-40B4-BE49-F238E27FC236}">
                <a16:creationId xmlns:a16="http://schemas.microsoft.com/office/drawing/2014/main" id="{2469B7BB-43B2-7934-0C6F-C353AE09C60F}"/>
              </a:ext>
            </a:extLst>
          </p:cNvPr>
          <p:cNvSpPr txBox="1"/>
          <p:nvPr/>
        </p:nvSpPr>
        <p:spPr>
          <a:xfrm>
            <a:off x="4566619" y="2439942"/>
            <a:ext cx="1393116" cy="461665"/>
          </a:xfrm>
          <a:prstGeom prst="rect">
            <a:avLst/>
          </a:prstGeom>
          <a:noFill/>
        </p:spPr>
        <p:txBody>
          <a:bodyPr wrap="square">
            <a:spAutoFit/>
          </a:bodyPr>
          <a:lstStyle/>
          <a:p>
            <a:r>
              <a:rPr lang="hi-IN" sz="2400" b="1" i="0" u="none" strike="noStrike" dirty="0">
                <a:solidFill>
                  <a:srgbClr val="FF0000"/>
                </a:solidFill>
                <a:effectLst/>
                <a:latin typeface="Arial" panose="020B0604020202020204" pitchFamily="34" charset="0"/>
              </a:rPr>
              <a:t>पक्का</a:t>
            </a:r>
            <a:endParaRPr lang="en-IN"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00"/>
                                        <p:tgtEl>
                                          <p:spTgt spid="8"/>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wipe(down)">
                                      <p:cBhvr>
                                        <p:cTn id="10" dur="500"/>
                                        <p:tgtEl>
                                          <p:spTgt spid="20"/>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18"/>
                                        </p:tgtEl>
                                        <p:attrNameLst>
                                          <p:attrName>style.visibility</p:attrName>
                                        </p:attrNameLst>
                                      </p:cBhvr>
                                      <p:to>
                                        <p:strVal val="visible"/>
                                      </p:to>
                                    </p:set>
                                    <p:animEffect transition="in" filter="wipe(down)">
                                      <p:cBhvr>
                                        <p:cTn id="13" dur="500"/>
                                        <p:tgtEl>
                                          <p:spTgt spid="18"/>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16"/>
                                        </p:tgtEl>
                                        <p:attrNameLst>
                                          <p:attrName>style.visibility</p:attrName>
                                        </p:attrNameLst>
                                      </p:cBhvr>
                                      <p:to>
                                        <p:strVal val="visible"/>
                                      </p:to>
                                    </p:set>
                                    <p:animEffect transition="in" filter="wipe(down)">
                                      <p:cBhvr>
                                        <p:cTn id="16" dur="500"/>
                                        <p:tgtEl>
                                          <p:spTgt spid="16"/>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14"/>
                                        </p:tgtEl>
                                        <p:attrNameLst>
                                          <p:attrName>style.visibility</p:attrName>
                                        </p:attrNameLst>
                                      </p:cBhvr>
                                      <p:to>
                                        <p:strVal val="visible"/>
                                      </p:to>
                                    </p:set>
                                    <p:animEffect transition="in" filter="wipe(down)">
                                      <p:cBhvr>
                                        <p:cTn id="19"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4" grpId="0"/>
      <p:bldP spid="16" grpId="0"/>
      <p:bldP spid="18" grpId="0"/>
      <p:bldP spid="2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endParaRPr/>
          </a:p>
        </p:txBody>
      </p:sp>
      <p:sp>
        <p:nvSpPr>
          <p:cNvPr id="117" name="Google Shape;117;p4"/>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p>
            <a:pPr marL="457200" lvl="0" indent="-228600" algn="l" rtl="0">
              <a:lnSpc>
                <a:spcPct val="115000"/>
              </a:lnSpc>
              <a:spcBef>
                <a:spcPts val="0"/>
              </a:spcBef>
              <a:spcAft>
                <a:spcPts val="0"/>
              </a:spcAft>
              <a:buSzPts val="1400"/>
              <a:buNone/>
            </a:pPr>
            <a:endParaRPr/>
          </a:p>
        </p:txBody>
      </p:sp>
      <p:sp>
        <p:nvSpPr>
          <p:cNvPr id="118" name="Google Shape;118;p4"/>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p>
            <a:pPr marL="457200" lvl="0" indent="-228600" algn="l" rtl="0">
              <a:lnSpc>
                <a:spcPct val="115000"/>
              </a:lnSpc>
              <a:spcBef>
                <a:spcPts val="0"/>
              </a:spcBef>
              <a:spcAft>
                <a:spcPts val="0"/>
              </a:spcAft>
              <a:buSzPts val="1400"/>
              <a:buNone/>
            </a:pPr>
            <a:endParaRPr/>
          </a:p>
        </p:txBody>
      </p:sp>
      <p:pic>
        <p:nvPicPr>
          <p:cNvPr id="119" name="Google Shape;119;p4" descr="Cute Powerpoint Background - PowerPoint Backgrounds for Free PowerPoint  Templates"/>
          <p:cNvPicPr preferRelativeResize="0"/>
          <p:nvPr/>
        </p:nvPicPr>
        <p:blipFill rotWithShape="1">
          <a:blip r:embed="rId3">
            <a:alphaModFix/>
          </a:blip>
          <a:srcRect b="4312"/>
          <a:stretch/>
        </p:blipFill>
        <p:spPr>
          <a:xfrm>
            <a:off x="0" y="0"/>
            <a:ext cx="9144000" cy="5143500"/>
          </a:xfrm>
          <a:prstGeom prst="rect">
            <a:avLst/>
          </a:prstGeom>
          <a:noFill/>
          <a:ln>
            <a:noFill/>
          </a:ln>
        </p:spPr>
      </p:pic>
      <p:sp>
        <p:nvSpPr>
          <p:cNvPr id="120" name="Google Shape;120;p4"/>
          <p:cNvSpPr/>
          <p:nvPr/>
        </p:nvSpPr>
        <p:spPr>
          <a:xfrm>
            <a:off x="578223" y="726141"/>
            <a:ext cx="8256495" cy="2062103"/>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200"/>
              <a:buFont typeface="Arial"/>
              <a:buNone/>
            </a:pPr>
            <a:br>
              <a:rPr lang="hi-IN" sz="3200" b="1" i="0" u="none" strike="noStrike" cap="none">
                <a:solidFill>
                  <a:srgbClr val="000000"/>
                </a:solidFill>
                <a:latin typeface="Arial"/>
                <a:ea typeface="Arial"/>
                <a:cs typeface="Arial"/>
                <a:sym typeface="Arial"/>
              </a:rPr>
            </a:br>
            <a:br>
              <a:rPr lang="hi-IN" sz="3200" b="1" i="0" u="none" strike="noStrike" cap="none">
                <a:solidFill>
                  <a:srgbClr val="000000"/>
                </a:solidFill>
                <a:latin typeface="Arial"/>
                <a:ea typeface="Arial"/>
                <a:cs typeface="Arial"/>
                <a:sym typeface="Arial"/>
              </a:rPr>
            </a:br>
            <a:br>
              <a:rPr lang="hi-IN" sz="3200" b="1" i="0" u="none" strike="noStrike" cap="none">
                <a:solidFill>
                  <a:srgbClr val="000000"/>
                </a:solidFill>
                <a:latin typeface="Arial"/>
                <a:ea typeface="Arial"/>
                <a:cs typeface="Arial"/>
                <a:sym typeface="Arial"/>
              </a:rPr>
            </a:br>
            <a:endParaRPr sz="3200" b="1" i="0" u="none" strike="noStrike" cap="none">
              <a:solidFill>
                <a:srgbClr val="000000"/>
              </a:solidFill>
              <a:latin typeface="Arial"/>
              <a:ea typeface="Arial"/>
              <a:cs typeface="Arial"/>
              <a:sym typeface="Arial"/>
            </a:endParaRPr>
          </a:p>
        </p:txBody>
      </p:sp>
      <p:pic>
        <p:nvPicPr>
          <p:cNvPr id="123" name="Google Shape;123;p4"/>
          <p:cNvPicPr preferRelativeResize="0"/>
          <p:nvPr/>
        </p:nvPicPr>
        <p:blipFill rotWithShape="1">
          <a:blip r:embed="rId4">
            <a:alphaModFix/>
          </a:blip>
          <a:srcRect/>
          <a:stretch/>
        </p:blipFill>
        <p:spPr>
          <a:xfrm>
            <a:off x="7680857" y="0"/>
            <a:ext cx="1232526" cy="611875"/>
          </a:xfrm>
          <a:prstGeom prst="rect">
            <a:avLst/>
          </a:prstGeom>
          <a:noFill/>
          <a:ln>
            <a:noFill/>
          </a:ln>
        </p:spPr>
      </p:pic>
      <p:sp>
        <p:nvSpPr>
          <p:cNvPr id="3" name="TextBox 2">
            <a:extLst>
              <a:ext uri="{FF2B5EF4-FFF2-40B4-BE49-F238E27FC236}">
                <a16:creationId xmlns:a16="http://schemas.microsoft.com/office/drawing/2014/main" id="{48C39DF5-A3E7-60C6-8939-0233D5BF006D}"/>
              </a:ext>
            </a:extLst>
          </p:cNvPr>
          <p:cNvSpPr txBox="1"/>
          <p:nvPr/>
        </p:nvSpPr>
        <p:spPr>
          <a:xfrm>
            <a:off x="317822" y="149632"/>
            <a:ext cx="7470713" cy="2554545"/>
          </a:xfrm>
          <a:prstGeom prst="rect">
            <a:avLst/>
          </a:prstGeom>
          <a:noFill/>
        </p:spPr>
        <p:txBody>
          <a:bodyPr wrap="square">
            <a:spAutoFit/>
          </a:bodyPr>
          <a:lstStyle/>
          <a:p>
            <a:pPr rtl="0">
              <a:spcBef>
                <a:spcPts val="1200"/>
              </a:spcBef>
              <a:spcAft>
                <a:spcPts val="1200"/>
              </a:spcAft>
            </a:pPr>
            <a:r>
              <a:rPr lang="hi-IN" sz="2400" b="1" i="0" u="none" strike="noStrike" dirty="0">
                <a:solidFill>
                  <a:srgbClr val="000000"/>
                </a:solidFill>
                <a:effectLst/>
                <a:latin typeface="Arial" panose="020B0604020202020204" pitchFamily="34" charset="0"/>
              </a:rPr>
              <a:t>(घ) वाक्य सही करें</a:t>
            </a:r>
            <a:endParaRPr lang="hi-IN" sz="2400" b="0" dirty="0">
              <a:effectLst/>
            </a:endParaRPr>
          </a:p>
          <a:p>
            <a:pPr rtl="0">
              <a:spcBef>
                <a:spcPts val="1200"/>
              </a:spcBef>
              <a:spcAft>
                <a:spcPts val="1200"/>
              </a:spcAft>
            </a:pPr>
            <a:r>
              <a:rPr lang="hi-IN" sz="2400" b="1" i="0" u="none" strike="noStrike" dirty="0">
                <a:solidFill>
                  <a:srgbClr val="000000"/>
                </a:solidFill>
                <a:effectLst/>
                <a:latin typeface="Arial" panose="020B0604020202020204" pitchFamily="34" charset="0"/>
              </a:rPr>
              <a:t>(</a:t>
            </a:r>
            <a:r>
              <a:rPr lang="en-IN" sz="2400" b="1" i="0" u="none" strike="noStrike" dirty="0" err="1">
                <a:solidFill>
                  <a:srgbClr val="000000"/>
                </a:solidFill>
                <a:effectLst/>
                <a:latin typeface="Arial" panose="020B0604020202020204" pitchFamily="34" charset="0"/>
              </a:rPr>
              <a:t>i</a:t>
            </a:r>
            <a:r>
              <a:rPr lang="en-IN" sz="2400" b="1" i="0" u="none" strike="noStrike" dirty="0">
                <a:solidFill>
                  <a:srgbClr val="000000"/>
                </a:solidFill>
                <a:effectLst/>
                <a:latin typeface="Arial" panose="020B0604020202020204" pitchFamily="34" charset="0"/>
              </a:rPr>
              <a:t>) </a:t>
            </a:r>
            <a:r>
              <a:rPr lang="hi-IN" sz="2400" b="1" i="0" u="none" strike="noStrike" dirty="0">
                <a:solidFill>
                  <a:srgbClr val="000000"/>
                </a:solidFill>
                <a:effectLst/>
                <a:latin typeface="Arial" panose="020B0604020202020204" pitchFamily="34" charset="0"/>
              </a:rPr>
              <a:t>दूसरों का विश्वास हमेशा पक्का कर।</a:t>
            </a:r>
            <a:endParaRPr lang="hi-IN" sz="2400" b="0" dirty="0">
              <a:effectLst/>
            </a:endParaRPr>
          </a:p>
          <a:p>
            <a:pPr rtl="0">
              <a:spcBef>
                <a:spcPts val="1200"/>
              </a:spcBef>
              <a:spcAft>
                <a:spcPts val="1200"/>
              </a:spcAft>
            </a:pPr>
            <a:r>
              <a:rPr lang="hi-IN" sz="2400" b="1" i="0" u="none" strike="noStrike" dirty="0">
                <a:solidFill>
                  <a:srgbClr val="FF0000"/>
                </a:solidFill>
                <a:effectLst/>
                <a:latin typeface="Arial" panose="020B0604020202020204" pitchFamily="34" charset="0"/>
              </a:rPr>
              <a:t>   </a:t>
            </a:r>
            <a:br>
              <a:rPr lang="hi-IN" sz="2400" b="0" dirty="0">
                <a:effectLst/>
              </a:rPr>
            </a:br>
            <a:br>
              <a:rPr lang="en-IN" sz="2400" dirty="0"/>
            </a:br>
            <a:endParaRPr lang="en-IN" sz="2400" dirty="0"/>
          </a:p>
        </p:txBody>
      </p:sp>
      <p:sp>
        <p:nvSpPr>
          <p:cNvPr id="5" name="TextBox 4">
            <a:extLst>
              <a:ext uri="{FF2B5EF4-FFF2-40B4-BE49-F238E27FC236}">
                <a16:creationId xmlns:a16="http://schemas.microsoft.com/office/drawing/2014/main" id="{7E999E05-BE22-C18D-D573-8A84F4590D9A}"/>
              </a:ext>
            </a:extLst>
          </p:cNvPr>
          <p:cNvSpPr txBox="1"/>
          <p:nvPr/>
        </p:nvSpPr>
        <p:spPr>
          <a:xfrm>
            <a:off x="317822" y="2048583"/>
            <a:ext cx="8385114" cy="1815882"/>
          </a:xfrm>
          <a:prstGeom prst="rect">
            <a:avLst/>
          </a:prstGeom>
          <a:noFill/>
        </p:spPr>
        <p:txBody>
          <a:bodyPr wrap="square">
            <a:spAutoFit/>
          </a:bodyPr>
          <a:lstStyle/>
          <a:p>
            <a:pPr rtl="0">
              <a:spcBef>
                <a:spcPts val="1200"/>
              </a:spcBef>
              <a:spcAft>
                <a:spcPts val="1200"/>
              </a:spcAft>
            </a:pPr>
            <a:r>
              <a:rPr lang="hi-IN" sz="2400" b="1" i="0" u="none" strike="noStrike" dirty="0">
                <a:solidFill>
                  <a:srgbClr val="000000"/>
                </a:solidFill>
                <a:effectLst/>
                <a:latin typeface="Arial" panose="020B0604020202020204" pitchFamily="34" charset="0"/>
              </a:rPr>
              <a:t>2. खाली जगह भरो</a:t>
            </a:r>
            <a:endParaRPr lang="hi-IN" sz="2400" b="0" dirty="0">
              <a:effectLst/>
            </a:endParaRPr>
          </a:p>
          <a:p>
            <a:pPr rtl="0">
              <a:spcBef>
                <a:spcPts val="1200"/>
              </a:spcBef>
              <a:spcAft>
                <a:spcPts val="1200"/>
              </a:spcAft>
            </a:pPr>
            <a:r>
              <a:rPr lang="hi-IN" sz="2400" b="1" i="0" u="none" strike="noStrike" dirty="0">
                <a:solidFill>
                  <a:srgbClr val="000000"/>
                </a:solidFill>
                <a:effectLst/>
                <a:latin typeface="Arial" panose="020B0604020202020204" pitchFamily="34" charset="0"/>
              </a:rPr>
              <a:t> (क) सुंदर </a:t>
            </a:r>
            <a:r>
              <a:rPr lang="en-US" sz="2400" b="1" i="0" u="none" strike="noStrike" dirty="0">
                <a:solidFill>
                  <a:srgbClr val="000000"/>
                </a:solidFill>
                <a:effectLst/>
                <a:latin typeface="Arial" panose="020B0604020202020204" pitchFamily="34" charset="0"/>
              </a:rPr>
              <a:t>_______ </a:t>
            </a:r>
            <a:r>
              <a:rPr lang="hi-IN" sz="2400" b="1" i="0" u="none" strike="noStrike" dirty="0">
                <a:solidFill>
                  <a:srgbClr val="000000"/>
                </a:solidFill>
                <a:effectLst/>
                <a:latin typeface="Arial" panose="020B0604020202020204" pitchFamily="34" charset="0"/>
              </a:rPr>
              <a:t>पहनती </a:t>
            </a:r>
            <a:r>
              <a:rPr lang="en-US" sz="2400" b="1" i="0" u="none" strike="noStrike" dirty="0">
                <a:solidFill>
                  <a:srgbClr val="000000"/>
                </a:solidFill>
                <a:effectLst/>
                <a:latin typeface="Arial" panose="020B0604020202020204" pitchFamily="34" charset="0"/>
              </a:rPr>
              <a:t>_________</a:t>
            </a:r>
            <a:r>
              <a:rPr lang="hi-IN" sz="2400" b="1" i="0" u="none" strike="noStrike" dirty="0">
                <a:solidFill>
                  <a:srgbClr val="000000"/>
                </a:solidFill>
                <a:effectLst/>
                <a:latin typeface="Arial" panose="020B0604020202020204" pitchFamily="34" charset="0"/>
              </a:rPr>
              <a:t>रानी </a:t>
            </a:r>
            <a:r>
              <a:rPr lang="en-IN" sz="2400" b="1" i="0" u="none" strike="noStrike" dirty="0">
                <a:solidFill>
                  <a:srgbClr val="000000"/>
                </a:solidFill>
                <a:effectLst/>
                <a:latin typeface="Arial" panose="020B0604020202020204" pitchFamily="34" charset="0"/>
              </a:rPr>
              <a:t>l</a:t>
            </a:r>
            <a:endParaRPr lang="en-IN" sz="2400" b="0" dirty="0">
              <a:effectLst/>
            </a:endParaRPr>
          </a:p>
          <a:p>
            <a:pPr rtl="0">
              <a:spcBef>
                <a:spcPts val="1200"/>
              </a:spcBef>
              <a:spcAft>
                <a:spcPts val="1200"/>
              </a:spcAft>
            </a:pPr>
            <a:r>
              <a:rPr lang="en-IN" sz="2400" b="1" i="0" u="none" strike="noStrike" dirty="0">
                <a:solidFill>
                  <a:srgbClr val="000000"/>
                </a:solidFill>
                <a:effectLst/>
                <a:latin typeface="Arial" panose="020B0604020202020204" pitchFamily="34" charset="0"/>
              </a:rPr>
              <a:t> (</a:t>
            </a:r>
            <a:r>
              <a:rPr lang="hi-IN" sz="2400" b="1" i="0" u="none" strike="noStrike" dirty="0">
                <a:solidFill>
                  <a:srgbClr val="000000"/>
                </a:solidFill>
                <a:effectLst/>
                <a:latin typeface="Arial" panose="020B0604020202020204" pitchFamily="34" charset="0"/>
              </a:rPr>
              <a:t>ख) संसार में </a:t>
            </a:r>
            <a:r>
              <a:rPr lang="en-US" sz="2400" b="1" i="0" u="none" strike="noStrike" dirty="0">
                <a:solidFill>
                  <a:srgbClr val="000000"/>
                </a:solidFill>
                <a:effectLst/>
                <a:latin typeface="Arial" panose="020B0604020202020204" pitchFamily="34" charset="0"/>
              </a:rPr>
              <a:t>_______</a:t>
            </a:r>
            <a:r>
              <a:rPr lang="hi-IN" sz="2400" b="1" i="0" u="none" strike="noStrike" dirty="0">
                <a:solidFill>
                  <a:srgbClr val="000000"/>
                </a:solidFill>
                <a:effectLst/>
                <a:latin typeface="Arial" panose="020B0604020202020204" pitchFamily="34" charset="0"/>
              </a:rPr>
              <a:t>रोशनी फैलाता है </a:t>
            </a:r>
            <a:r>
              <a:rPr lang="en-IN" sz="2400" b="1" i="0" u="none" strike="noStrike" dirty="0">
                <a:solidFill>
                  <a:srgbClr val="000000"/>
                </a:solidFill>
                <a:effectLst/>
                <a:latin typeface="Arial" panose="020B0604020202020204" pitchFamily="34" charset="0"/>
              </a:rPr>
              <a:t>l</a:t>
            </a:r>
            <a:endParaRPr lang="en-IN" sz="2400" b="0" dirty="0">
              <a:effectLst/>
            </a:endParaRPr>
          </a:p>
        </p:txBody>
      </p:sp>
      <p:sp>
        <p:nvSpPr>
          <p:cNvPr id="7" name="TextBox 6">
            <a:extLst>
              <a:ext uri="{FF2B5EF4-FFF2-40B4-BE49-F238E27FC236}">
                <a16:creationId xmlns:a16="http://schemas.microsoft.com/office/drawing/2014/main" id="{2E814437-FB7C-92A1-6158-D834EF0FFA65}"/>
              </a:ext>
            </a:extLst>
          </p:cNvPr>
          <p:cNvSpPr txBox="1"/>
          <p:nvPr/>
        </p:nvSpPr>
        <p:spPr>
          <a:xfrm>
            <a:off x="621255" y="1400966"/>
            <a:ext cx="4647304" cy="461665"/>
          </a:xfrm>
          <a:prstGeom prst="rect">
            <a:avLst/>
          </a:prstGeom>
          <a:noFill/>
        </p:spPr>
        <p:txBody>
          <a:bodyPr wrap="square">
            <a:spAutoFit/>
          </a:bodyPr>
          <a:lstStyle/>
          <a:p>
            <a:pPr rtl="0">
              <a:spcBef>
                <a:spcPts val="1200"/>
              </a:spcBef>
              <a:spcAft>
                <a:spcPts val="1200"/>
              </a:spcAft>
            </a:pPr>
            <a:r>
              <a:rPr lang="hi-IN" sz="2400" b="1" i="0" u="none" strike="noStrike" dirty="0">
                <a:solidFill>
                  <a:srgbClr val="FF0000"/>
                </a:solidFill>
                <a:effectLst/>
                <a:latin typeface="Arial" panose="020B0604020202020204" pitchFamily="34" charset="0"/>
              </a:rPr>
              <a:t> अपना विश्वास हमेशा पक्का कर।</a:t>
            </a:r>
            <a:endParaRPr lang="hi-IN" sz="2400" b="0" dirty="0">
              <a:effectLst/>
            </a:endParaRPr>
          </a:p>
        </p:txBody>
      </p:sp>
      <p:sp>
        <p:nvSpPr>
          <p:cNvPr id="9" name="TextBox 8">
            <a:extLst>
              <a:ext uri="{FF2B5EF4-FFF2-40B4-BE49-F238E27FC236}">
                <a16:creationId xmlns:a16="http://schemas.microsoft.com/office/drawing/2014/main" id="{0CB97163-CA1C-045E-2470-3783E5030504}"/>
              </a:ext>
            </a:extLst>
          </p:cNvPr>
          <p:cNvSpPr txBox="1"/>
          <p:nvPr/>
        </p:nvSpPr>
        <p:spPr>
          <a:xfrm>
            <a:off x="1831391" y="2713060"/>
            <a:ext cx="960518" cy="461665"/>
          </a:xfrm>
          <a:prstGeom prst="rect">
            <a:avLst/>
          </a:prstGeom>
          <a:noFill/>
        </p:spPr>
        <p:txBody>
          <a:bodyPr wrap="square">
            <a:spAutoFit/>
          </a:bodyPr>
          <a:lstStyle/>
          <a:p>
            <a:r>
              <a:rPr lang="hi-IN" sz="2400" b="1" i="0" dirty="0">
                <a:solidFill>
                  <a:srgbClr val="FF0000"/>
                </a:solidFill>
                <a:effectLst/>
                <a:latin typeface="Arial" panose="020B0604020202020204" pitchFamily="34" charset="0"/>
              </a:rPr>
              <a:t>फ्रॉक</a:t>
            </a:r>
            <a:endParaRPr lang="en-IN" sz="2400" dirty="0"/>
          </a:p>
        </p:txBody>
      </p:sp>
      <p:sp>
        <p:nvSpPr>
          <p:cNvPr id="11" name="TextBox 10">
            <a:extLst>
              <a:ext uri="{FF2B5EF4-FFF2-40B4-BE49-F238E27FC236}">
                <a16:creationId xmlns:a16="http://schemas.microsoft.com/office/drawing/2014/main" id="{69F85638-4233-62DD-5A48-FD2DD86F1ABA}"/>
              </a:ext>
            </a:extLst>
          </p:cNvPr>
          <p:cNvSpPr txBox="1"/>
          <p:nvPr/>
        </p:nvSpPr>
        <p:spPr>
          <a:xfrm>
            <a:off x="4164317" y="2678783"/>
            <a:ext cx="1075765" cy="461665"/>
          </a:xfrm>
          <a:prstGeom prst="rect">
            <a:avLst/>
          </a:prstGeom>
          <a:noFill/>
        </p:spPr>
        <p:txBody>
          <a:bodyPr wrap="square">
            <a:spAutoFit/>
          </a:bodyPr>
          <a:lstStyle/>
          <a:p>
            <a:r>
              <a:rPr lang="hi-IN" sz="2400" b="1" i="0" dirty="0">
                <a:solidFill>
                  <a:srgbClr val="FF0000"/>
                </a:solidFill>
                <a:effectLst/>
                <a:latin typeface="Arial" panose="020B0604020202020204" pitchFamily="34" charset="0"/>
              </a:rPr>
              <a:t>गुड़िया</a:t>
            </a:r>
            <a:endParaRPr lang="en-IN" sz="2400" dirty="0"/>
          </a:p>
        </p:txBody>
      </p:sp>
      <p:sp>
        <p:nvSpPr>
          <p:cNvPr id="13" name="TextBox 12">
            <a:extLst>
              <a:ext uri="{FF2B5EF4-FFF2-40B4-BE49-F238E27FC236}">
                <a16:creationId xmlns:a16="http://schemas.microsoft.com/office/drawing/2014/main" id="{E5E578F2-1BD9-9F4A-12A5-18E3FBE39B7D}"/>
              </a:ext>
            </a:extLst>
          </p:cNvPr>
          <p:cNvSpPr txBox="1"/>
          <p:nvPr/>
        </p:nvSpPr>
        <p:spPr>
          <a:xfrm>
            <a:off x="2311650" y="3352577"/>
            <a:ext cx="742278" cy="461665"/>
          </a:xfrm>
          <a:prstGeom prst="rect">
            <a:avLst/>
          </a:prstGeom>
          <a:noFill/>
        </p:spPr>
        <p:txBody>
          <a:bodyPr wrap="square">
            <a:spAutoFit/>
          </a:bodyPr>
          <a:lstStyle/>
          <a:p>
            <a:r>
              <a:rPr lang="hi-IN" sz="2400" b="1" i="0" dirty="0">
                <a:solidFill>
                  <a:srgbClr val="FF0000"/>
                </a:solidFill>
                <a:effectLst/>
                <a:latin typeface="Arial" panose="020B0604020202020204" pitchFamily="34" charset="0"/>
              </a:rPr>
              <a:t>सूर्य</a:t>
            </a:r>
            <a:endParaRPr lang="en-IN"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barn(inVertical)">
                                      <p:cBhvr>
                                        <p:cTn id="10" dur="500"/>
                                        <p:tgtEl>
                                          <p:spTgt spid="9"/>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barn(inVertical)">
                                      <p:cBhvr>
                                        <p:cTn id="13" dur="500"/>
                                        <p:tgtEl>
                                          <p:spTgt spid="11"/>
                                        </p:tgtEl>
                                      </p:cBhvr>
                                    </p:animEffect>
                                  </p:childTnLst>
                                </p:cTn>
                              </p:par>
                              <p:par>
                                <p:cTn id="14" presetID="16" presetClass="entr" presetSubtype="21" fill="hold" grpId="0" nodeType="withEffect">
                                  <p:stCondLst>
                                    <p:cond delay="0"/>
                                  </p:stCondLst>
                                  <p:childTnLst>
                                    <p:set>
                                      <p:cBhvr>
                                        <p:cTn id="15" dur="1" fill="hold">
                                          <p:stCondLst>
                                            <p:cond delay="0"/>
                                          </p:stCondLst>
                                        </p:cTn>
                                        <p:tgtEl>
                                          <p:spTgt spid="13"/>
                                        </p:tgtEl>
                                        <p:attrNameLst>
                                          <p:attrName>style.visibility</p:attrName>
                                        </p:attrNameLst>
                                      </p:cBhvr>
                                      <p:to>
                                        <p:strVal val="visible"/>
                                      </p:to>
                                    </p:set>
                                    <p:animEffect transition="in" filter="barn(inVertical)">
                                      <p:cBhvr>
                                        <p:cTn id="16"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1" grpId="0"/>
      <p:bldP spid="13"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89"/>
        <p:cNvGrpSpPr/>
        <p:nvPr/>
      </p:nvGrpSpPr>
      <p:grpSpPr>
        <a:xfrm>
          <a:off x="0" y="0"/>
          <a:ext cx="0" cy="0"/>
          <a:chOff x="0" y="0"/>
          <a:chExt cx="0" cy="0"/>
        </a:xfrm>
      </p:grpSpPr>
      <p:sp>
        <p:nvSpPr>
          <p:cNvPr id="190" name="Google Shape;190;g10729ac3a9c_0_104"/>
          <p:cNvSpPr/>
          <p:nvPr/>
        </p:nvSpPr>
        <p:spPr>
          <a:xfrm>
            <a:off x="290075" y="1748000"/>
            <a:ext cx="8480100" cy="1788300"/>
          </a:xfrm>
          <a:prstGeom prst="rect">
            <a:avLst/>
          </a:prstGeom>
          <a:gradFill>
            <a:gsLst>
              <a:gs pos="0">
                <a:srgbClr val="9FC3FF"/>
              </a:gs>
              <a:gs pos="35000">
                <a:srgbClr val="BDD5FF"/>
              </a:gs>
              <a:gs pos="100000">
                <a:srgbClr val="E4EEFF"/>
              </a:gs>
            </a:gsLst>
            <a:lin ang="16200038" scaled="0"/>
          </a:gradFill>
          <a:ln w="9525" cap="flat" cmpd="sng">
            <a:solidFill>
              <a:srgbClr val="4A7DBA"/>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91" name="Google Shape;191;g10729ac3a9c_0_104"/>
          <p:cNvSpPr txBox="1"/>
          <p:nvPr/>
        </p:nvSpPr>
        <p:spPr>
          <a:xfrm>
            <a:off x="2525407" y="886110"/>
            <a:ext cx="3672300" cy="861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200"/>
              <a:buFont typeface="Arial"/>
              <a:buNone/>
            </a:pPr>
            <a:r>
              <a:rPr lang="hi-IN" sz="3200" b="1" i="0" u="none" strike="noStrike" cap="none">
                <a:solidFill>
                  <a:srgbClr val="FF0000"/>
                </a:solidFill>
                <a:latin typeface="Calibri"/>
                <a:ea typeface="Calibri"/>
                <a:cs typeface="Calibri"/>
                <a:sym typeface="Calibri"/>
              </a:rPr>
              <a:t>शिक्षण प्रतिफल </a:t>
            </a:r>
            <a:endParaRPr sz="3200" b="1" i="0" u="none" strike="noStrike" cap="none">
              <a:solidFill>
                <a:srgbClr val="FF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92" name="Google Shape;192;g10729ac3a9c_0_104"/>
          <p:cNvSpPr txBox="1"/>
          <p:nvPr/>
        </p:nvSpPr>
        <p:spPr>
          <a:xfrm>
            <a:off x="755560" y="2211149"/>
            <a:ext cx="7632900" cy="52318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800"/>
              <a:buFont typeface="Arial"/>
              <a:buNone/>
            </a:pPr>
            <a:r>
              <a:rPr lang="hi-IN" sz="2800" b="1" i="0" u="none" strike="noStrike" cap="none" dirty="0">
                <a:solidFill>
                  <a:schemeClr val="dk1"/>
                </a:solidFill>
                <a:latin typeface="Calibri"/>
                <a:ea typeface="Calibri"/>
                <a:cs typeface="Calibri"/>
                <a:sym typeface="Calibri"/>
              </a:rPr>
              <a:t> विषय संबंधित ज्ञान दृढ़ होगा  ।            </a:t>
            </a:r>
            <a:endParaRPr sz="2800" b="1" i="0" u="none" strike="noStrike" cap="none" dirty="0">
              <a:solidFill>
                <a:schemeClr val="dk1"/>
              </a:solidFill>
              <a:latin typeface="Calibri"/>
              <a:ea typeface="Calibri"/>
              <a:cs typeface="Calibri"/>
              <a:sym typeface="Calibri"/>
            </a:endParaRPr>
          </a:p>
        </p:txBody>
      </p:sp>
      <p:pic>
        <p:nvPicPr>
          <p:cNvPr id="193" name="Google Shape;193;g10729ac3a9c_0_104" descr="https://lh3.googleusercontent.com/tJuEFksCsFvUSHd3nh0vGYDhR9l5LVni_a3yWTTz9FXMc0GkuKNVxxQJ65cENgeONQCjz6sLTsyOraOcpYZN3vzZYaxPCG3qg5h0GKPqgjfWdqF7gEhleYZrt5FbooWkLZuP1js=s0"/>
          <p:cNvPicPr preferRelativeResize="0"/>
          <p:nvPr/>
        </p:nvPicPr>
        <p:blipFill rotWithShape="1">
          <a:blip r:embed="rId4">
            <a:alphaModFix/>
          </a:blip>
          <a:srcRect/>
          <a:stretch/>
        </p:blipFill>
        <p:spPr>
          <a:xfrm>
            <a:off x="7308304" y="141480"/>
            <a:ext cx="1268760" cy="568152"/>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97"/>
        <p:cNvGrpSpPr/>
        <p:nvPr/>
      </p:nvGrpSpPr>
      <p:grpSpPr>
        <a:xfrm>
          <a:off x="0" y="0"/>
          <a:ext cx="0" cy="0"/>
          <a:chOff x="0" y="0"/>
          <a:chExt cx="0" cy="0"/>
        </a:xfrm>
      </p:grpSpPr>
      <p:sp>
        <p:nvSpPr>
          <p:cNvPr id="198" name="Google Shape;198;p10"/>
          <p:cNvSpPr/>
          <p:nvPr/>
        </p:nvSpPr>
        <p:spPr>
          <a:xfrm>
            <a:off x="1177290" y="1747638"/>
            <a:ext cx="7684322" cy="1920526"/>
          </a:xfrm>
          <a:prstGeom prst="rect">
            <a:avLst/>
          </a:prstGeom>
          <a:noFill/>
          <a:ln>
            <a:noFill/>
          </a:ln>
        </p:spPr>
        <p:txBody>
          <a:bodyPr spcFirstLastPara="1" wrap="square" lIns="91425" tIns="45700" rIns="91425" bIns="45700" anchor="t" anchorCtr="0">
            <a:spAutoFit/>
          </a:bodyPr>
          <a:lstStyle/>
          <a:p>
            <a:pPr marL="457200" marR="0" lvl="0" indent="0" algn="ctr" rtl="0">
              <a:lnSpc>
                <a:spcPct val="115000"/>
              </a:lnSpc>
              <a:spcBef>
                <a:spcPts val="0"/>
              </a:spcBef>
              <a:spcAft>
                <a:spcPts val="0"/>
              </a:spcAft>
              <a:buClr>
                <a:srgbClr val="000000"/>
              </a:buClr>
              <a:buSzPts val="3600"/>
              <a:buFont typeface="Arial"/>
              <a:buNone/>
            </a:pPr>
            <a:r>
              <a:rPr lang="hi-IN" sz="3600" b="1" i="0" u="none" strike="noStrike" cap="none">
                <a:solidFill>
                  <a:srgbClr val="000000"/>
                </a:solidFill>
                <a:latin typeface="Arial"/>
                <a:ea typeface="Arial"/>
                <a:cs typeface="Arial"/>
                <a:sym typeface="Arial"/>
              </a:rPr>
              <a:t>THANKING YOU</a:t>
            </a:r>
            <a:endParaRPr sz="1400" b="0"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3600"/>
              <a:buFont typeface="Arial"/>
              <a:buNone/>
            </a:pPr>
            <a:r>
              <a:rPr lang="hi-IN" sz="3600" b="1" i="0" u="none" strike="noStrike" cap="none">
                <a:solidFill>
                  <a:srgbClr val="FF0000"/>
                </a:solidFill>
                <a:latin typeface="Arial"/>
                <a:ea typeface="Arial"/>
                <a:cs typeface="Arial"/>
                <a:sym typeface="Arial"/>
              </a:rPr>
              <a:t>ODM EDUCATIONAL GROUP</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3600"/>
              <a:buFont typeface="Arial"/>
              <a:buNone/>
            </a:pPr>
            <a:endParaRPr sz="3600" b="0" i="0" u="none" strike="noStrike" cap="none">
              <a:solidFill>
                <a:srgbClr val="000000"/>
              </a:solidFill>
              <a:latin typeface="Arial"/>
              <a:ea typeface="Arial"/>
              <a:cs typeface="Arial"/>
              <a:sym typeface="Arial"/>
            </a:endParaRPr>
          </a:p>
        </p:txBody>
      </p:sp>
      <p:pic>
        <p:nvPicPr>
          <p:cNvPr id="199" name="Google Shape;199;p10"/>
          <p:cNvPicPr preferRelativeResize="0"/>
          <p:nvPr/>
        </p:nvPicPr>
        <p:blipFill rotWithShape="1">
          <a:blip r:embed="rId3">
            <a:alphaModFix/>
          </a:blip>
          <a:srcRect/>
          <a:stretch/>
        </p:blipFill>
        <p:spPr>
          <a:xfrm>
            <a:off x="7627068" y="196840"/>
            <a:ext cx="1232526" cy="611875"/>
          </a:xfrm>
          <a:prstGeom prst="rect">
            <a:avLst/>
          </a:prstGeom>
          <a:noFill/>
          <a:ln>
            <a:noFill/>
          </a:ln>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243</Words>
  <Application>Microsoft Office PowerPoint</Application>
  <PresentationFormat>On-screen Show (16:9)</PresentationFormat>
  <Paragraphs>38</Paragraphs>
  <Slides>6</Slides>
  <Notes>6</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6</vt:i4>
      </vt:variant>
    </vt:vector>
  </HeadingPairs>
  <TitlesOfParts>
    <vt:vector size="10" baseType="lpstr">
      <vt:lpstr>Arial</vt:lpstr>
      <vt:lpstr>Calibri</vt:lpstr>
      <vt:lpstr>Simple Light</vt:lpstr>
      <vt:lpstr>Simple Light</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ALPANA BEHERA</dc:creator>
  <cp:lastModifiedBy>ALPANA BEHERA</cp:lastModifiedBy>
  <cp:revision>2</cp:revision>
  <dcterms:modified xsi:type="dcterms:W3CDTF">2022-12-08T04:40:07Z</dcterms:modified>
</cp:coreProperties>
</file>