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1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04" r:id="rId13"/>
    <p:sldId id="26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BRxx7YsQbpVBoiKa3rwiHaZUD2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1" clrIdx="0"/>
  <p:cmAuthor id="1" name="IPSITA PADHI" initials="I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57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68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ZkMbLkGim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233" y="110653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054872" y="1942654"/>
            <a:ext cx="5591068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</a:t>
            </a:r>
            <a:r>
              <a:rPr lang="e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</a:t>
            </a:r>
            <a:r>
              <a:rPr lang="en" b="1" dirty="0" smtClean="0"/>
              <a:t>ENGLISH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</a:t>
            </a:r>
            <a:r>
              <a:rPr lang="e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b="1" dirty="0"/>
              <a:t>6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</a:t>
            </a:r>
            <a:r>
              <a:rPr lang="en-I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DESCRIBING WORDS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</a:t>
            </a:r>
            <a:r>
              <a:rPr lang="en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EXPLANATION AND EXERCISE -  1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Read the following sentences</a:t>
            </a:r>
            <a:endParaRPr sz="2800" b="1" i="0" u="none" strike="noStrike" cap="none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3186" y="775548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8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Rohan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boy.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Sheena saw a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round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 box of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delicious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 chocolates.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Roma saw a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huge pink 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teddy bear.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The boy gave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 roses to his teacher.</a:t>
            </a:r>
          </a:p>
          <a:p>
            <a:pPr lvl="0">
              <a:lnSpc>
                <a:spcPct val="150000"/>
              </a:lnSpc>
              <a:buSzPts val="1400"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The words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good, round, delicious, huge, pink and two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in the sentences are </a:t>
            </a:r>
            <a:r>
              <a:rPr lang="en-US" sz="2800" b="1" dirty="0" smtClean="0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describing words or adjectives.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itchFamily="34" charset="0"/>
              <a:buChar char="•"/>
            </a:pPr>
            <a:endParaRPr lang="en-US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itchFamily="34" charset="0"/>
              <a:buChar char="•"/>
            </a:pPr>
            <a:endParaRPr lang="en-US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Circle the describing words in the given sentences. </a:t>
            </a:r>
            <a:endParaRPr lang="en-IN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a. Nikhil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 a cute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puppy.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b. She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had a red apple in her bag.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c. The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tiny chick walked around the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farm.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d. Mother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got me a bunch of green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grapes.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 Sulekha's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garden has beautiful flowers.</a:t>
            </a: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1959" y="3249038"/>
            <a:ext cx="642024" cy="418289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1961747" y="1416996"/>
            <a:ext cx="499352" cy="418289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1786648" y="2044429"/>
            <a:ext cx="424775" cy="418289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1125168" y="2694561"/>
            <a:ext cx="479896" cy="3372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2947483" y="3871609"/>
            <a:ext cx="1011674" cy="418289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Google Shape;6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7472" y="149775"/>
            <a:ext cx="176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Pg-29</a:t>
            </a:r>
            <a:endParaRPr lang="en-IN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LEARNING OUTCOME:</a:t>
            </a:r>
            <a:endParaRPr sz="2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272675" y="1012667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SzPts val="1400"/>
              <a:buFont typeface="Wingdings" pitchFamily="2" charset="2"/>
              <a:buChar char="Ø"/>
            </a:pPr>
            <a:r>
              <a:rPr lang="en-US" sz="2000" dirty="0"/>
              <a:t>Students are able to define an </a:t>
            </a:r>
            <a:r>
              <a:rPr lang="en-US" sz="2000" dirty="0" smtClean="0"/>
              <a:t>adjective.</a:t>
            </a:r>
          </a:p>
          <a:p>
            <a:pPr marL="342900" lvl="0" indent="-342900">
              <a:buSzPts val="1400"/>
              <a:buFont typeface="Wingdings" pitchFamily="2" charset="2"/>
              <a:buChar char="Ø"/>
            </a:pPr>
            <a:r>
              <a:rPr lang="en-US" sz="2000" dirty="0" smtClean="0"/>
              <a:t>They </a:t>
            </a:r>
            <a:r>
              <a:rPr lang="en-US" sz="2000" dirty="0"/>
              <a:t>can categorize and find adjectives in a </a:t>
            </a:r>
            <a:r>
              <a:rPr lang="en-US" sz="2000" dirty="0" smtClean="0"/>
              <a:t>sentence.</a:t>
            </a:r>
          </a:p>
          <a:p>
            <a:pPr marL="342900" lvl="0" indent="-342900">
              <a:buSzPts val="1400"/>
              <a:buFont typeface="Wingdings" pitchFamily="2" charset="2"/>
              <a:buChar char="Ø"/>
            </a:pPr>
            <a:r>
              <a:rPr lang="en-US" sz="2000" dirty="0" smtClean="0"/>
              <a:t>They </a:t>
            </a:r>
            <a:r>
              <a:rPr lang="en-US" sz="2000" dirty="0"/>
              <a:t>also write sentences with their own adjectives.</a:t>
            </a:r>
            <a:endParaRPr sz="2000" b="0" i="0" u="none" strike="noStrike" cap="none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5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0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LEARNING OBJECTIVE :</a:t>
            </a:r>
            <a:endParaRPr sz="2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675" y="922016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The students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 will learn about describing words (adjectives) and how they are used to describe nouns.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SzPts val="1400"/>
            </a:pPr>
            <a:endParaRPr sz="2400" i="0" u="none" strike="noStrike" cap="none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Colour In Right Now Or Download To Print At Clipart (#1527120) - 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4" y="761650"/>
            <a:ext cx="6556511" cy="395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5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here you can type content. (Size of Content will be 14-Calibri-Black Colour)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8400"/>
            <a:ext cx="9144000" cy="4267199"/>
          </a:xfrm>
          <a:prstGeom prst="rect">
            <a:avLst/>
          </a:prstGeom>
        </p:spPr>
      </p:pic>
      <p:pic>
        <p:nvPicPr>
          <p:cNvPr id="7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72675" y="14977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400" b="1" i="0" u="sng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DESCRIBING WORDS</a:t>
            </a:r>
            <a:endParaRPr sz="2400" b="1" i="0" u="sng" strike="noStrike" cap="none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sng" strike="noStrike" cap="none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72675" y="725214"/>
            <a:ext cx="8688300" cy="360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Words that describe the  quality of a naming word (person, place, animal or thing) are called describing words or </a:t>
            </a:r>
            <a:r>
              <a:rPr lang="en" sz="28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r>
              <a:rPr lang="en" sz="28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10132502-illustration-of-kids-playing-in-a-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83" y="2833099"/>
            <a:ext cx="1884383" cy="1240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6" y="2581436"/>
            <a:ext cx="1248954" cy="1559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9" y="2733471"/>
            <a:ext cx="938373" cy="1340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473" y="4110296"/>
            <a:ext cx="166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happy </a:t>
            </a:r>
            <a:r>
              <a:rPr lang="en-I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girl</a:t>
            </a:r>
            <a:endParaRPr lang="en-IN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7608" y="4096467"/>
            <a:ext cx="189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beautiful </a:t>
            </a:r>
            <a:r>
              <a:rPr lang="en-I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car</a:t>
            </a:r>
            <a:endParaRPr lang="en-IN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9323" y="4096467"/>
            <a:ext cx="189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I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unny </a:t>
            </a:r>
            <a:r>
              <a:rPr lang="en-I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dog</a:t>
            </a:r>
            <a:endParaRPr lang="en-IN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7484" y="4173625"/>
            <a:ext cx="233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I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ig </a:t>
            </a:r>
            <a:r>
              <a:rPr lang="en-I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playground</a:t>
            </a:r>
            <a:endParaRPr lang="en-IN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Google Shape;6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eautiful sports car 05 Clip Art Free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7" y="2833099"/>
            <a:ext cx="1668827" cy="11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72675" y="725214"/>
            <a:ext cx="8688300" cy="360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200" dirty="0" smtClean="0">
                <a:latin typeface="Calibri"/>
                <a:ea typeface="Calibri"/>
                <a:cs typeface="Calibri"/>
                <a:sym typeface="Calibri"/>
              </a:rPr>
              <a:t>Words for numbers, colours, size and shape are also  </a:t>
            </a:r>
            <a:r>
              <a:rPr lang="en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describing words.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66" y="2037661"/>
            <a:ext cx="1575473" cy="1575473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740" y="1647332"/>
            <a:ext cx="1593169" cy="2143125"/>
          </a:xfrm>
          <a:prstGeom prst="rect">
            <a:avLst/>
          </a:prstGeom>
        </p:spPr>
      </p:pic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852" y="2090029"/>
            <a:ext cx="2342493" cy="1595703"/>
          </a:xfrm>
          <a:prstGeom prst="rect">
            <a:avLst/>
          </a:prstGeom>
        </p:spPr>
      </p:pic>
      <p:pic>
        <p:nvPicPr>
          <p:cNvPr id="8" name="Picture 7" descr="10132502-illustration-of-kids-playing-in-a-par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323" y="2018065"/>
            <a:ext cx="2328042" cy="140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88929" y="3836759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fat</a:t>
            </a:r>
            <a:r>
              <a:rPr lang="en-US" sz="2800" dirty="0" smtClean="0">
                <a:latin typeface="Calibri" pitchFamily="34" charset="0"/>
              </a:rPr>
              <a:t> boy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169" y="3521448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two</a:t>
            </a:r>
            <a:r>
              <a:rPr lang="en-US" sz="2800" dirty="0" smtClean="0">
                <a:latin typeface="Calibri" pitchFamily="34" charset="0"/>
              </a:rPr>
              <a:t> pens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2581" y="3612788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sz="2800" dirty="0" smtClean="0">
                <a:latin typeface="Calibri" pitchFamily="34" charset="0"/>
              </a:rPr>
              <a:t> shirt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1304" y="3647571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round</a:t>
            </a:r>
            <a:r>
              <a:rPr lang="en-US" sz="2800" dirty="0" smtClean="0">
                <a:latin typeface="Calibri" pitchFamily="34" charset="0"/>
              </a:rPr>
              <a:t> table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3" name="Google Shape;6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800"/>
            </a:pPr>
            <a:endParaRPr lang="en-US" sz="1800" b="1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30633" y="323603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adjective also describes how someone or something looks, tastes, feels, smells or sounds like.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101b28570197baeba5b390faf3304d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731" y="1987420"/>
            <a:ext cx="3393763" cy="3003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4294" y="1881835"/>
            <a:ext cx="474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beautiful</a:t>
            </a:r>
            <a:r>
              <a:rPr lang="en-US" sz="2800" dirty="0" smtClean="0">
                <a:latin typeface="Calibri" pitchFamily="34" charset="0"/>
              </a:rPr>
              <a:t> girl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8658" y="2470414"/>
            <a:ext cx="603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US" sz="2800" dirty="0" smtClean="0">
                <a:latin typeface="Calibri" pitchFamily="34" charset="0"/>
              </a:rPr>
              <a:t>‘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beautiful</a:t>
            </a:r>
            <a:r>
              <a:rPr lang="en-US" sz="2800" dirty="0" smtClean="0">
                <a:latin typeface="Calibri" pitchFamily="34" charset="0"/>
              </a:rPr>
              <a:t>’ describes the </a:t>
            </a:r>
            <a:r>
              <a:rPr lang="en-US" sz="2800" dirty="0" smtClean="0">
                <a:solidFill>
                  <a:srgbClr val="CC00FF"/>
                </a:solidFill>
                <a:latin typeface="Calibri" pitchFamily="34" charset="0"/>
              </a:rPr>
              <a:t>looks </a:t>
            </a:r>
            <a:r>
              <a:rPr lang="en-US" sz="2800" dirty="0" smtClean="0">
                <a:latin typeface="Calibri" pitchFamily="34" charset="0"/>
              </a:rPr>
              <a:t>of the girl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9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78082" y="271052"/>
            <a:ext cx="8688300" cy="4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salty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chips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                                ‘</a:t>
            </a:r>
            <a:r>
              <a:rPr lang="e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salty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’ describes the </a:t>
            </a:r>
            <a:r>
              <a:rPr lang="en" sz="2800" dirty="0" smtClean="0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taste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 of the chips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r>
              <a:rPr lang="en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pillow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                                    ‘</a:t>
            </a:r>
            <a:r>
              <a:rPr lang="e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’ describes the </a:t>
            </a:r>
            <a:r>
              <a:rPr lang="en" sz="2800" dirty="0" smtClean="0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feel 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of the pillow </a:t>
            </a:r>
            <a:endParaRPr lang="en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2" y="522197"/>
            <a:ext cx="24765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7" y="2847625"/>
            <a:ext cx="2143125" cy="2143125"/>
          </a:xfrm>
          <a:prstGeom prst="rect">
            <a:avLst/>
          </a:prstGeom>
        </p:spPr>
      </p:pic>
      <p:pic>
        <p:nvPicPr>
          <p:cNvPr id="7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78082" y="281562"/>
            <a:ext cx="8797752" cy="410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</a:t>
            </a:r>
            <a:r>
              <a:rPr lang="en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fresh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fragrance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                                  ‘</a:t>
            </a:r>
            <a:r>
              <a:rPr lang="e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fresh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’ describes the </a:t>
            </a:r>
            <a:r>
              <a:rPr lang="en" sz="2800" dirty="0" smtClean="0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fragrance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 of the</a:t>
            </a:r>
          </a:p>
          <a:p>
            <a:pPr lvl="0">
              <a:buSzPts val="1400"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perfume</a:t>
            </a:r>
          </a:p>
          <a:p>
            <a:pPr lvl="0">
              <a:buSzPts val="1400"/>
            </a:pPr>
            <a:endParaRPr lang="en" sz="28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r>
              <a:rPr lang="en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loud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music</a:t>
            </a:r>
          </a:p>
          <a:p>
            <a:pPr lvl="0">
              <a:buSzPts val="1400"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                                    ‘</a:t>
            </a:r>
            <a:r>
              <a:rPr lang="en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loud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’ describes the </a:t>
            </a:r>
            <a:r>
              <a:rPr lang="en" sz="2800" dirty="0" smtClean="0">
                <a:solidFill>
                  <a:srgbClr val="CC00FF"/>
                </a:solidFill>
                <a:latin typeface="Calibri"/>
                <a:ea typeface="Calibri"/>
                <a:cs typeface="Calibri"/>
                <a:sym typeface="Calibri"/>
              </a:rPr>
              <a:t>sound 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of the music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6" y="165703"/>
            <a:ext cx="2619375" cy="1743075"/>
          </a:xfrm>
          <a:prstGeom prst="rect">
            <a:avLst/>
          </a:prstGeom>
        </p:spPr>
      </p:pic>
      <p:pic>
        <p:nvPicPr>
          <p:cNvPr id="7" name="Picture 6" descr="clip-art-listening-to-music-0725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8" y="2060027"/>
            <a:ext cx="2517066" cy="2871510"/>
          </a:xfrm>
          <a:prstGeom prst="rect">
            <a:avLst/>
          </a:prstGeom>
        </p:spPr>
      </p:pic>
      <p:pic>
        <p:nvPicPr>
          <p:cNvPr id="8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9855" y="3793787"/>
            <a:ext cx="481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6"/>
              </a:rPr>
              <a:t>https://www.youtube.com/watch?v=5ZkMbLkGims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344</Words>
  <Application>Microsoft Office PowerPoint</Application>
  <PresentationFormat>On-screen Show (16:9)</PresentationFormat>
  <Paragraphs>63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Circle the describing words in the given sentences.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IPSITA PADHI</cp:lastModifiedBy>
  <cp:revision>133</cp:revision>
  <dcterms:modified xsi:type="dcterms:W3CDTF">2021-11-02T05:25:08Z</dcterms:modified>
</cp:coreProperties>
</file>