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embeddedFontLst>
    <p:embeddedFont>
      <p:font typeface="Arim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Rh+aXl1Q68Y2l/Vc9JcrYd6du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54173"/>
            <a:ext cx="12192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"/>
            <a:ext cx="6371772" cy="52251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7432624" y="122420"/>
            <a:ext cx="2161082" cy="73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स्वर वर्ण</a:t>
            </a:r>
            <a:endParaRPr lang="hi-IN" sz="4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7107" y="17488"/>
            <a:ext cx="1473840" cy="88537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6618732" y="1475947"/>
            <a:ext cx="6096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: 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(HINDI)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पाठ -1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 स्वर वर्ण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 : इ एवं ई </a:t>
            </a:r>
            <a:r>
              <a:rPr lang="hi-I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वर्णों का पठन और लेखन।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1" descr="Screenshot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743" y="914400"/>
            <a:ext cx="7424589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4;p3">
            <a:extLst>
              <a:ext uri="{FF2B5EF4-FFF2-40B4-BE49-F238E27FC236}">
                <a16:creationId xmlns:a16="http://schemas.microsoft.com/office/drawing/2014/main" id="{C0281546-393B-4C07-B619-657DF2F8CB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1040" y="87776"/>
            <a:ext cx="1758846" cy="9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79" name="Google Shape;179;p12" descr="Screenshot_2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2" descr="Screenshot_2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4;p3">
            <a:extLst>
              <a:ext uri="{FF2B5EF4-FFF2-40B4-BE49-F238E27FC236}">
                <a16:creationId xmlns:a16="http://schemas.microsoft.com/office/drawing/2014/main" id="{6FC47F9C-748F-4D15-BEF3-C13C03390B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1040" y="87776"/>
            <a:ext cx="1758846" cy="9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13"/>
          <p:cNvCxnSpPr/>
          <p:nvPr/>
        </p:nvCxnSpPr>
        <p:spPr>
          <a:xfrm rot="10800000" flipH="1">
            <a:off x="0" y="7620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7" name="Google Shape;187;p13"/>
          <p:cNvCxnSpPr/>
          <p:nvPr/>
        </p:nvCxnSpPr>
        <p:spPr>
          <a:xfrm rot="10800000" flipH="1">
            <a:off x="0" y="10668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13"/>
          <p:cNvCxnSpPr/>
          <p:nvPr/>
        </p:nvCxnSpPr>
        <p:spPr>
          <a:xfrm rot="10800000" flipH="1">
            <a:off x="0" y="30480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13"/>
          <p:cNvCxnSpPr/>
          <p:nvPr/>
        </p:nvCxnSpPr>
        <p:spPr>
          <a:xfrm rot="10800000" flipH="1">
            <a:off x="0" y="18288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13"/>
          <p:cNvCxnSpPr/>
          <p:nvPr/>
        </p:nvCxnSpPr>
        <p:spPr>
          <a:xfrm rot="10800000" flipH="1">
            <a:off x="0" y="15240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13"/>
          <p:cNvCxnSpPr/>
          <p:nvPr/>
        </p:nvCxnSpPr>
        <p:spPr>
          <a:xfrm rot="10800000" flipH="1">
            <a:off x="0" y="60960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13"/>
          <p:cNvSpPr/>
          <p:nvPr/>
        </p:nvSpPr>
        <p:spPr>
          <a:xfrm>
            <a:off x="7010401" y="1676401"/>
            <a:ext cx="39786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6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4978401" y="3886200"/>
            <a:ext cx="3770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9550401" y="1676400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i-IN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2844801" y="3733800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5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54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13"/>
          <p:cNvCxnSpPr/>
          <p:nvPr/>
        </p:nvCxnSpPr>
        <p:spPr>
          <a:xfrm rot="10800000" flipH="1">
            <a:off x="0" y="12954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13"/>
          <p:cNvCxnSpPr/>
          <p:nvPr/>
        </p:nvCxnSpPr>
        <p:spPr>
          <a:xfrm rot="10800000" flipH="1">
            <a:off x="0" y="27432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13"/>
          <p:cNvCxnSpPr/>
          <p:nvPr/>
        </p:nvCxnSpPr>
        <p:spPr>
          <a:xfrm rot="10800000" flipH="1">
            <a:off x="0" y="33528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13"/>
          <p:cNvCxnSpPr/>
          <p:nvPr/>
        </p:nvCxnSpPr>
        <p:spPr>
          <a:xfrm rot="10800000" flipH="1">
            <a:off x="0" y="35814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" name="Google Shape;200;p13"/>
          <p:cNvCxnSpPr/>
          <p:nvPr/>
        </p:nvCxnSpPr>
        <p:spPr>
          <a:xfrm rot="10800000" flipH="1">
            <a:off x="0" y="38862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13"/>
          <p:cNvCxnSpPr/>
          <p:nvPr/>
        </p:nvCxnSpPr>
        <p:spPr>
          <a:xfrm rot="10800000" flipH="1">
            <a:off x="0" y="49530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13"/>
          <p:cNvCxnSpPr/>
          <p:nvPr/>
        </p:nvCxnSpPr>
        <p:spPr>
          <a:xfrm rot="10800000" flipH="1">
            <a:off x="0" y="52578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13"/>
          <p:cNvCxnSpPr/>
          <p:nvPr/>
        </p:nvCxnSpPr>
        <p:spPr>
          <a:xfrm rot="10800000" flipH="1">
            <a:off x="0" y="55626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13"/>
          <p:cNvCxnSpPr/>
          <p:nvPr/>
        </p:nvCxnSpPr>
        <p:spPr>
          <a:xfrm rot="10800000" flipH="1">
            <a:off x="0" y="5791200"/>
            <a:ext cx="12192000" cy="7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5" name="Google Shape;205;p13"/>
          <p:cNvSpPr/>
          <p:nvPr/>
        </p:nvSpPr>
        <p:spPr>
          <a:xfrm>
            <a:off x="1524000" y="914400"/>
            <a:ext cx="5166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इ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3"/>
          <p:cNvSpPr/>
          <p:nvPr/>
        </p:nvSpPr>
        <p:spPr>
          <a:xfrm>
            <a:off x="3860800" y="914400"/>
            <a:ext cx="60785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इ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3"/>
          <p:cNvSpPr/>
          <p:nvPr/>
        </p:nvSpPr>
        <p:spPr>
          <a:xfrm>
            <a:off x="7112000" y="838200"/>
            <a:ext cx="60785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ई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3"/>
          <p:cNvSpPr/>
          <p:nvPr/>
        </p:nvSpPr>
        <p:spPr>
          <a:xfrm>
            <a:off x="9550400" y="838200"/>
            <a:ext cx="60785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ई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3"/>
          <p:cNvSpPr/>
          <p:nvPr/>
        </p:nvSpPr>
        <p:spPr>
          <a:xfrm>
            <a:off x="1219200" y="2895601"/>
            <a:ext cx="8214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3962401" y="2895601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"/>
          <p:cNvSpPr/>
          <p:nvPr/>
        </p:nvSpPr>
        <p:spPr>
          <a:xfrm>
            <a:off x="7112000" y="2895601"/>
            <a:ext cx="711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3"/>
          <p:cNvSpPr/>
          <p:nvPr/>
        </p:nvSpPr>
        <p:spPr>
          <a:xfrm>
            <a:off x="9753601" y="2819401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114;p3">
            <a:extLst>
              <a:ext uri="{FF2B5EF4-FFF2-40B4-BE49-F238E27FC236}">
                <a16:creationId xmlns:a16="http://schemas.microsoft.com/office/drawing/2014/main" id="{E8466210-60A6-4044-88EA-B73A012EE4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3154" y="76200"/>
            <a:ext cx="1758846" cy="9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/>
        </p:nvSpPr>
        <p:spPr>
          <a:xfrm>
            <a:off x="607600" y="220409"/>
            <a:ext cx="11584400" cy="1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 प्रतिफल</a:t>
            </a:r>
            <a:endParaRPr sz="4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246744" y="2499617"/>
            <a:ext cx="10479313" cy="116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विद्यार्थ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hi-IN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इ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hi-IN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एवं 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hi-IN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ई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hi-I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वर्णों से संबंधित चित्रों को जानें साथ ही वर्णों का सही </a:t>
            </a:r>
            <a:r>
              <a:rPr lang="hi-IN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उच्चारण</a:t>
            </a:r>
            <a:r>
              <a:rPr lang="hi-I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करना एवं लिखना सीखे।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14;p3">
            <a:extLst>
              <a:ext uri="{FF2B5EF4-FFF2-40B4-BE49-F238E27FC236}">
                <a16:creationId xmlns:a16="http://schemas.microsoft.com/office/drawing/2014/main" id="{61504B5A-DFF1-43BB-A39F-8710042C7C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1040" y="87776"/>
            <a:ext cx="1758846" cy="9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/>
        </p:nvSpPr>
        <p:spPr>
          <a:xfrm>
            <a:off x="712449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3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14;p3">
            <a:extLst>
              <a:ext uri="{FF2B5EF4-FFF2-40B4-BE49-F238E27FC236}">
                <a16:creationId xmlns:a16="http://schemas.microsoft.com/office/drawing/2014/main" id="{06FC9375-CFDC-40C8-8AB4-13405DABE5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1040" y="87776"/>
            <a:ext cx="1758846" cy="9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 descr="maxresdefaul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2273" y="0"/>
            <a:ext cx="1237654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4;p3">
            <a:extLst>
              <a:ext uri="{FF2B5EF4-FFF2-40B4-BE49-F238E27FC236}">
                <a16:creationId xmlns:a16="http://schemas.microsoft.com/office/drawing/2014/main" id="{931717E0-62F5-4D1F-A521-2B27175722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1040" y="102767"/>
            <a:ext cx="1758846" cy="9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 descr="hqdefaul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3229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4;p3">
            <a:extLst>
              <a:ext uri="{FF2B5EF4-FFF2-40B4-BE49-F238E27FC236}">
                <a16:creationId xmlns:a16="http://schemas.microsoft.com/office/drawing/2014/main" id="{163244AD-3262-475A-85F2-3D5DC25EDB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1040" y="102767"/>
            <a:ext cx="1758846" cy="9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 descr="maxresdefault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14400"/>
            <a:ext cx="121920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2971800" y="0"/>
            <a:ext cx="5807273" cy="847726"/>
          </a:xfrm>
          <a:prstGeom prst="rect">
            <a:avLst/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hi-IN" sz="6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स्वर वर्ण</a:t>
            </a:r>
            <a:endParaRPr sz="6000" b="1">
              <a:solidFill>
                <a:srgbClr val="FF0000"/>
              </a:solidFill>
            </a:endParaRPr>
          </a:p>
        </p:txBody>
      </p:sp>
      <p:pic>
        <p:nvPicPr>
          <p:cNvPr id="5" name="Google Shape;114;p3">
            <a:extLst>
              <a:ext uri="{FF2B5EF4-FFF2-40B4-BE49-F238E27FC236}">
                <a16:creationId xmlns:a16="http://schemas.microsoft.com/office/drawing/2014/main" id="{F95FE44E-8F48-44B7-835C-4941E273CC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1040" y="102767"/>
            <a:ext cx="1758846" cy="9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 descr="Screenshot_26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60960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 descr="Screenshot_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990600"/>
            <a:ext cx="60960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4;p3">
            <a:extLst>
              <a:ext uri="{FF2B5EF4-FFF2-40B4-BE49-F238E27FC236}">
                <a16:creationId xmlns:a16="http://schemas.microsoft.com/office/drawing/2014/main" id="{476D0224-EB17-4E8E-82B0-18217EA1FA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1040" y="102767"/>
            <a:ext cx="1758846" cy="9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इ से संबंधित शब्द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7" name="Google Shape;114;p3">
            <a:extLst>
              <a:ext uri="{FF2B5EF4-FFF2-40B4-BE49-F238E27FC236}">
                <a16:creationId xmlns:a16="http://schemas.microsoft.com/office/drawing/2014/main" id="{EFB4BD32-9152-4C86-B43A-38874D48C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1040" y="102767"/>
            <a:ext cx="1758846" cy="90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06B568-EA7C-475A-A156-883A8B56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0554"/>
            <a:ext cx="3932186" cy="3409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20CAC1-FC02-4E8D-A11C-34F5F2E6C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963" y="985135"/>
            <a:ext cx="3957702" cy="340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0E1844-1468-41C8-820D-C8CBD97DC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442" y="1197698"/>
            <a:ext cx="3722558" cy="31356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C7EF31-175E-4ABE-9A45-082019D25E6F}"/>
              </a:ext>
            </a:extLst>
          </p:cNvPr>
          <p:cNvSpPr txBox="1"/>
          <p:nvPr/>
        </p:nvSpPr>
        <p:spPr>
          <a:xfrm>
            <a:off x="384984" y="4542020"/>
            <a:ext cx="35574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        </a:t>
            </a:r>
            <a:r>
              <a:rPr lang="en-US" sz="3600" b="1" dirty="0" err="1"/>
              <a:t>इमली</a:t>
            </a:r>
            <a:r>
              <a:rPr lang="en-US" sz="3600" b="1" dirty="0"/>
              <a:t> </a:t>
            </a:r>
          </a:p>
          <a:p>
            <a:r>
              <a:rPr lang="en-US" sz="3600" b="1" dirty="0"/>
              <a:t>( TARMARIND 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DDC106-7676-447F-8185-33AA7285A910}"/>
              </a:ext>
            </a:extLst>
          </p:cNvPr>
          <p:cNvSpPr txBox="1"/>
          <p:nvPr/>
        </p:nvSpPr>
        <p:spPr>
          <a:xfrm>
            <a:off x="4815586" y="4493062"/>
            <a:ext cx="2889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     </a:t>
            </a:r>
            <a:r>
              <a:rPr lang="en-US" sz="3600" b="1" dirty="0" err="1"/>
              <a:t>इनाम</a:t>
            </a:r>
            <a:endParaRPr lang="en-US" sz="3600" b="1" dirty="0"/>
          </a:p>
          <a:p>
            <a:r>
              <a:rPr lang="en-US" sz="3600" b="1"/>
              <a:t>   (PRIZE)</a:t>
            </a:r>
            <a:endParaRPr lang="en-US" sz="3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F13C4A-26BB-45B1-B395-8331679DD3E4}"/>
              </a:ext>
            </a:extLst>
          </p:cNvPr>
          <p:cNvSpPr txBox="1"/>
          <p:nvPr/>
        </p:nvSpPr>
        <p:spPr>
          <a:xfrm>
            <a:off x="9541231" y="4478069"/>
            <a:ext cx="18362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000" b="1" dirty="0"/>
              <a:t>इडली </a:t>
            </a:r>
            <a:endParaRPr lang="en-US" sz="4000" b="1" dirty="0"/>
          </a:p>
          <a:p>
            <a:r>
              <a:rPr lang="en-US" sz="4000" b="1" dirty="0"/>
              <a:t>(IDLI)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ई से संबंधित शब्द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49" name="Google Shape;149;p8" descr="Screenshot_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67883" y="1503470"/>
            <a:ext cx="4728117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 descr="Screenshot_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2151" y="940967"/>
            <a:ext cx="3759200" cy="470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/>
          <p:nvPr/>
        </p:nvSpPr>
        <p:spPr>
          <a:xfrm>
            <a:off x="0" y="105489"/>
            <a:ext cx="518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hi-IN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इमारत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0" y="105489"/>
            <a:ext cx="518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hi-IN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इमारत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0" y="105489"/>
            <a:ext cx="518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</a:pPr>
            <a:r>
              <a:rPr lang="hi-IN"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इमारत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14;p3">
            <a:extLst>
              <a:ext uri="{FF2B5EF4-FFF2-40B4-BE49-F238E27FC236}">
                <a16:creationId xmlns:a16="http://schemas.microsoft.com/office/drawing/2014/main" id="{2EF64B6C-7B20-476E-B7FD-C939E22F8F4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1040" y="87776"/>
            <a:ext cx="1758846" cy="9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60" name="Google Shape;160;p9" descr="91n-ULlrd4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0"/>
            <a:ext cx="1236702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4;p3">
            <a:extLst>
              <a:ext uri="{FF2B5EF4-FFF2-40B4-BE49-F238E27FC236}">
                <a16:creationId xmlns:a16="http://schemas.microsoft.com/office/drawing/2014/main" id="{7049EC45-68B7-4C53-AF5E-1FAEDBE8138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1040" y="87776"/>
            <a:ext cx="1758846" cy="9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0" descr="Screenshot_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990599"/>
            <a:ext cx="7315200" cy="496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4;p3">
            <a:extLst>
              <a:ext uri="{FF2B5EF4-FFF2-40B4-BE49-F238E27FC236}">
                <a16:creationId xmlns:a16="http://schemas.microsoft.com/office/drawing/2014/main" id="{6D22DE73-CD4B-42D3-984C-7AEE4663297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3154" y="89025"/>
            <a:ext cx="1758846" cy="9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</Words>
  <Application>Microsoft Office PowerPoint</Application>
  <PresentationFormat>Widescreen</PresentationFormat>
  <Paragraphs>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Arimo</vt:lpstr>
      <vt:lpstr>Office Theme</vt:lpstr>
      <vt:lpstr>PowerPoint Presentation</vt:lpstr>
      <vt:lpstr>PowerPoint Presentation</vt:lpstr>
      <vt:lpstr>PowerPoint Presentation</vt:lpstr>
      <vt:lpstr>स्वर वर्ण</vt:lpstr>
      <vt:lpstr>PowerPoint Presentation</vt:lpstr>
      <vt:lpstr>                             इ से संबंधित शब्द</vt:lpstr>
      <vt:lpstr>                          ई से संबंधित शब्द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ALPANA BEHERA</cp:lastModifiedBy>
  <cp:revision>3</cp:revision>
  <dcterms:created xsi:type="dcterms:W3CDTF">2020-05-03T06:54:43Z</dcterms:created>
  <dcterms:modified xsi:type="dcterms:W3CDTF">2022-05-17T14:48:39Z</dcterms:modified>
</cp:coreProperties>
</file>