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8" r:id="rId1"/>
    <p:sldMasterId id="2147483793" r:id="rId2"/>
  </p:sldMasterIdLst>
  <p:notesMasterIdLst>
    <p:notesMasterId r:id="rId12"/>
  </p:notesMasterIdLst>
  <p:sldIdLst>
    <p:sldId id="326" r:id="rId3"/>
    <p:sldId id="256" r:id="rId4"/>
    <p:sldId id="320" r:id="rId5"/>
    <p:sldId id="321" r:id="rId6"/>
    <p:sldId id="322" r:id="rId7"/>
    <p:sldId id="329" r:id="rId8"/>
    <p:sldId id="330" r:id="rId9"/>
    <p:sldId id="328" r:id="rId10"/>
    <p:sldId id="323" r:id="rId11"/>
  </p:sldIdLst>
  <p:sldSz cx="9144000" cy="5143500" type="screen16x9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B1B"/>
    <a:srgbClr val="FF0000"/>
    <a:srgbClr val="FFFF04"/>
    <a:srgbClr val="9900CC"/>
    <a:srgbClr val="4C3A00"/>
    <a:srgbClr val="BF0000"/>
    <a:srgbClr val="8A0505"/>
    <a:srgbClr val="993366"/>
    <a:srgbClr val="F2B259"/>
    <a:srgbClr val="DAB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2" y="3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7452-C455-44C0-92A9-9BB08FD1E748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18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43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782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9627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845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531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6269-61F8-4C65-929F-4C6D53241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8E377-E4D0-4CE8-BDBE-F8830052F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A9470-98A9-4131-9C92-E71834E8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2E5E4-C31A-4566-9153-BD54E7A9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0AE11-92C5-4547-9D36-6938ABBE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24509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AC5E-1303-44A0-B8AA-1DBDEB1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CEF14-4318-4385-A81C-CEFE62A7D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67002-DDB4-4B19-B1AE-82A5CD7C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9ECB-2E55-434D-B151-955B74B9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F0233-299B-4226-8E50-465A09BA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86755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548A-A2F2-4F7D-A198-C3B04CAB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3AF49-77D7-40D5-B4BB-02CCDF12A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07CEE-0EDE-4B98-AF7A-B55DA44B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B1767-79C2-4B1F-9F64-F7DF917F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E05F7-2041-4B18-BB45-A3BA64A0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41633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2D20-E96A-4BC0-B779-6C63DC00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8F836-3F2C-4FE8-9781-79CD936E2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FF7BF-1DC0-416B-A8C4-A5FEB4D8A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177A4-5626-48ED-8078-4B09EDBF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510F9-9FEA-4CE2-8D87-7E5E3C13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077D3-8684-4603-B0AE-AD9A09B1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280604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A17B-5271-431E-B6B7-D5B04050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D2ADC-8AB9-4A46-B85F-06B9449AD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D8400-28C7-47D0-A27E-CBA2FADE8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673CD-9DA1-4853-BF08-7A1E3A5AD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E617E-208A-462A-8C24-02A54BF4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170F6-F835-4744-9E89-EC40C714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82422-1FBE-4B5C-A57C-4A5A8ACA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63D67-5962-4ACD-A85D-DB8204CD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94022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36C2-6799-410D-90E6-E5A9A2D6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C734A-13CC-4853-BA2C-856DE37F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95910-77D5-490D-8E66-96EB9464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9E714-B708-4C61-A1E9-87B0B3EB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053631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7A275-9873-4A07-8FDC-876583A2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FF1FF-F844-46BA-9396-6BABDF1D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B580D-36F9-421B-8841-092B4987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241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54805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143F-1E70-4F4C-B440-9E1DA823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09623-4AED-46A5-AC56-8A0483BC3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D681F-9534-4666-9EDA-115BA370B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F1FD3-1DB0-479C-8BDB-FFAEE57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5CAF5-9B36-440D-86F7-2D51B575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2F461-9E09-40C3-85C7-2C714EA4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581367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8795-A099-4264-9699-2B17452A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88B9A-0AD4-43E2-B3C7-9CAB810A8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1CB1E-0CA9-4631-808D-E95151756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48B32-2D23-42C8-ACB9-719F8B1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068A-E78E-4588-B413-B4A5A7A1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885CA-25D3-4011-9343-E2D7EA51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384468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90C0-B962-4C76-BC86-C0FF2A5F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15763-373D-4A2B-9732-DF59D710A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605E2-36EF-4C0C-9C1E-94AED599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C2FF-7ED0-44FD-A110-0601311F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72650-53B6-43C5-B239-A9E86B20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043175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D73DC6-95ED-4295-8E65-90FDFA7A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29662-34F6-4D6D-8F81-D9840FEA7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77EE-6012-4563-A105-089E614C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C8B8D-1824-4C80-9F16-012EDD31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47DAB-BC01-44F4-9265-C4302F01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349402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4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0303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722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3412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3040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830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7636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C9CAD897-D46E-4AD2-BD9B-49DD3E640873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705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3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8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29564-69FD-40A9-8F0A-C0094682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CCA1E-5DF8-441C-90B6-73559EE48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36FF8-5787-43B0-B4BB-CB368F244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453B-DABC-4A08-B497-291EB5DCD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3973D-F21D-4FB0-A2FA-04838C14D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830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ommons.wikimedia.org/wiki/File:A_beautiful_beach_in_Cancun,_Mexico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on013.deviantart.com/art/Simple-Vector-Frog-Stock-157318722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pixabay.com/es/cocodrilo-caim%C3%A1n-animales-reptil-16030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://www.sketchport.com/drawing/6168341316108288/orange-fis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hyperlink" Target="https://lrmds.depedldn.com/CREATE/DETAIL/244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9.wdp"/><Relationship Id="rId2" Type="http://schemas.openxmlformats.org/officeDocument/2006/relationships/image" Target="../media/image3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5.png"/><Relationship Id="rId1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17878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058306-BF91-46FC-AD56-319FF458E495}"/>
              </a:ext>
            </a:extLst>
          </p:cNvPr>
          <p:cNvSpPr/>
          <p:nvPr/>
        </p:nvSpPr>
        <p:spPr>
          <a:xfrm>
            <a:off x="17748" y="-2723"/>
            <a:ext cx="9108504" cy="5143500"/>
          </a:xfrm>
          <a:prstGeom prst="roundRect">
            <a:avLst>
              <a:gd name="adj" fmla="val 683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937871-2B51-4E25-95D2-9FBAAB52F7C6}"/>
              </a:ext>
            </a:extLst>
          </p:cNvPr>
          <p:cNvSpPr txBox="1">
            <a:spLocks/>
          </p:cNvSpPr>
          <p:nvPr/>
        </p:nvSpPr>
        <p:spPr>
          <a:xfrm>
            <a:off x="1156238" y="17086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600" u="sng" dirty="0">
                <a:solidFill>
                  <a:srgbClr val="FF0000"/>
                </a:solidFill>
              </a:rPr>
              <a:t>MORNING PRAYER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A6B68-F32A-47D6-879F-F0D836A34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638" y="1268959"/>
            <a:ext cx="3714038" cy="2785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2F8A4-9C4F-4D14-87B6-8331F3001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486" y="2332800"/>
            <a:ext cx="2725452" cy="19207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17878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708" y="1052284"/>
            <a:ext cx="9118544" cy="30334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3100"/>
            </a:pPr>
            <a:endParaRPr lang="en-US" sz="6600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801076" y="1799787"/>
            <a:ext cx="44784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: I</a:t>
            </a:r>
          </a:p>
          <a:p>
            <a:pPr lvl="0"/>
            <a:r>
              <a:rPr lang="e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SESSION NO :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  <a:endParaRPr lang="en-IN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: </a:t>
            </a:r>
            <a:r>
              <a:rPr lang="or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aramond Pro Bold" pitchFamily="18" charset="0"/>
              </a:rPr>
              <a:t>ଓଡିଆ</a:t>
            </a:r>
            <a:endParaRPr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TOPIC </a:t>
            </a:r>
            <a:r>
              <a:rPr lang="e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or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ପୁନରାବୃତ୍ତି କାର୍ଯ୍ୟ </a:t>
            </a:r>
          </a:p>
          <a:p>
            <a:r>
              <a:rPr lang="e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 TOPIC : </a:t>
            </a:r>
            <a:r>
              <a:rPr lang="or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ମୌଖିକ ପ୍ରଶ୍ନ ଉତ୍ତର</a:t>
            </a:r>
            <a:endParaRPr lang="en-IN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058306-BF91-46FC-AD56-319FF458E495}"/>
              </a:ext>
            </a:extLst>
          </p:cNvPr>
          <p:cNvSpPr/>
          <p:nvPr/>
        </p:nvSpPr>
        <p:spPr>
          <a:xfrm>
            <a:off x="17748" y="-2723"/>
            <a:ext cx="9108504" cy="5143500"/>
          </a:xfrm>
          <a:prstGeom prst="roundRect">
            <a:avLst>
              <a:gd name="adj" fmla="val 683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68F5CF-3049-44F4-9FB0-5F1BCACBEB2D}"/>
              </a:ext>
            </a:extLst>
          </p:cNvPr>
          <p:cNvGrpSpPr/>
          <p:nvPr/>
        </p:nvGrpSpPr>
        <p:grpSpPr>
          <a:xfrm>
            <a:off x="5915086" y="1257169"/>
            <a:ext cx="2747204" cy="2623714"/>
            <a:chOff x="5389486" y="1108305"/>
            <a:chExt cx="2747204" cy="262371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119D2D4-BDB6-4566-8C0E-1E689AEC0E8D}"/>
                </a:ext>
              </a:extLst>
            </p:cNvPr>
            <p:cNvGrpSpPr/>
            <p:nvPr/>
          </p:nvGrpSpPr>
          <p:grpSpPr>
            <a:xfrm>
              <a:off x="5389486" y="1108305"/>
              <a:ext cx="1414870" cy="2544863"/>
              <a:chOff x="5389486" y="1108305"/>
              <a:chExt cx="1414870" cy="254486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C1E5F95-FAC1-43B7-AF2A-686E9DC70658}"/>
                  </a:ext>
                </a:extLst>
              </p:cNvPr>
              <p:cNvGrpSpPr/>
              <p:nvPr/>
            </p:nvGrpSpPr>
            <p:grpSpPr>
              <a:xfrm>
                <a:off x="5389486" y="1108305"/>
                <a:ext cx="907738" cy="2436133"/>
                <a:chOff x="5371738" y="1334297"/>
                <a:chExt cx="1267200" cy="1224236"/>
              </a:xfrm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8139594C-7551-462F-8206-76543E2A33EE}"/>
                    </a:ext>
                  </a:extLst>
                </p:cNvPr>
                <p:cNvSpPr/>
                <p:nvPr/>
              </p:nvSpPr>
              <p:spPr>
                <a:xfrm>
                  <a:off x="5371738" y="1334297"/>
                  <a:ext cx="1267200" cy="1217013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7415D071-CE5E-467B-8360-EFF8D1773FE8}"/>
                    </a:ext>
                  </a:extLst>
                </p:cNvPr>
                <p:cNvSpPr/>
                <p:nvPr/>
              </p:nvSpPr>
              <p:spPr>
                <a:xfrm>
                  <a:off x="5543970" y="1584410"/>
                  <a:ext cx="922736" cy="9669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392E3B85-ADDB-4221-B937-0169F25B462B}"/>
                    </a:ext>
                  </a:extLst>
                </p:cNvPr>
                <p:cNvSpPr/>
                <p:nvPr/>
              </p:nvSpPr>
              <p:spPr>
                <a:xfrm>
                  <a:off x="5629518" y="1792564"/>
                  <a:ext cx="743573" cy="765087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B29733F6-0A74-4E6F-9884-859865FED0AC}"/>
                    </a:ext>
                  </a:extLst>
                </p:cNvPr>
                <p:cNvSpPr/>
                <p:nvPr/>
              </p:nvSpPr>
              <p:spPr>
                <a:xfrm>
                  <a:off x="5767304" y="2090533"/>
                  <a:ext cx="468000" cy="46800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084485D-A83B-4202-91AC-836FD7C47C38}"/>
                  </a:ext>
                </a:extLst>
              </p:cNvPr>
              <p:cNvGrpSpPr/>
              <p:nvPr/>
            </p:nvGrpSpPr>
            <p:grpSpPr>
              <a:xfrm rot="1430749">
                <a:off x="5896618" y="1217035"/>
                <a:ext cx="907738" cy="2436133"/>
                <a:chOff x="5371738" y="1334297"/>
                <a:chExt cx="1267200" cy="1224236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AEF628E-38AE-4282-92B7-05F1770C8E9F}"/>
                    </a:ext>
                  </a:extLst>
                </p:cNvPr>
                <p:cNvSpPr/>
                <p:nvPr/>
              </p:nvSpPr>
              <p:spPr>
                <a:xfrm>
                  <a:off x="5371738" y="1334297"/>
                  <a:ext cx="1267200" cy="1217013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BDA6970C-25A6-4CD4-A8FD-28FC5949FCBB}"/>
                    </a:ext>
                  </a:extLst>
                </p:cNvPr>
                <p:cNvSpPr/>
                <p:nvPr/>
              </p:nvSpPr>
              <p:spPr>
                <a:xfrm>
                  <a:off x="5543970" y="1584410"/>
                  <a:ext cx="922736" cy="9669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AB535CA-FA98-4E96-9B93-1FE4026C821A}"/>
                    </a:ext>
                  </a:extLst>
                </p:cNvPr>
                <p:cNvSpPr/>
                <p:nvPr/>
              </p:nvSpPr>
              <p:spPr>
                <a:xfrm>
                  <a:off x="5629518" y="1792564"/>
                  <a:ext cx="743573" cy="765087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2C612D5-9B8E-4B9C-B88F-671C2700B97A}"/>
                    </a:ext>
                  </a:extLst>
                </p:cNvPr>
                <p:cNvSpPr/>
                <p:nvPr/>
              </p:nvSpPr>
              <p:spPr>
                <a:xfrm>
                  <a:off x="5767304" y="2090533"/>
                  <a:ext cx="468000" cy="46800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5B93889-576B-4932-88F7-6DA13595A3C3}"/>
                </a:ext>
              </a:extLst>
            </p:cNvPr>
            <p:cNvGrpSpPr/>
            <p:nvPr/>
          </p:nvGrpSpPr>
          <p:grpSpPr>
            <a:xfrm rot="2844435">
              <a:off x="6156824" y="1752152"/>
              <a:ext cx="1414870" cy="2544863"/>
              <a:chOff x="5389486" y="1108305"/>
              <a:chExt cx="1414870" cy="254486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FAB7980-D950-4A9B-A3A4-F41B0925752D}"/>
                  </a:ext>
                </a:extLst>
              </p:cNvPr>
              <p:cNvGrpSpPr/>
              <p:nvPr/>
            </p:nvGrpSpPr>
            <p:grpSpPr>
              <a:xfrm>
                <a:off x="5389486" y="1108305"/>
                <a:ext cx="907738" cy="2436133"/>
                <a:chOff x="5371738" y="1334297"/>
                <a:chExt cx="1267200" cy="1224236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2946049-877B-469E-BEB3-DE337B25BDFF}"/>
                    </a:ext>
                  </a:extLst>
                </p:cNvPr>
                <p:cNvSpPr/>
                <p:nvPr/>
              </p:nvSpPr>
              <p:spPr>
                <a:xfrm>
                  <a:off x="5371738" y="1334297"/>
                  <a:ext cx="1267200" cy="1217013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E374372-C35D-4E2E-BBBB-EA54C64D6CAC}"/>
                    </a:ext>
                  </a:extLst>
                </p:cNvPr>
                <p:cNvSpPr/>
                <p:nvPr/>
              </p:nvSpPr>
              <p:spPr>
                <a:xfrm>
                  <a:off x="5543970" y="1584410"/>
                  <a:ext cx="922736" cy="9669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1CD964D-EA92-48A4-BD45-44ED914568E7}"/>
                    </a:ext>
                  </a:extLst>
                </p:cNvPr>
                <p:cNvSpPr/>
                <p:nvPr/>
              </p:nvSpPr>
              <p:spPr>
                <a:xfrm>
                  <a:off x="5629518" y="1792564"/>
                  <a:ext cx="743573" cy="765087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C21A6B3B-952A-42F6-AC4B-5CF511B0BDA6}"/>
                    </a:ext>
                  </a:extLst>
                </p:cNvPr>
                <p:cNvSpPr/>
                <p:nvPr/>
              </p:nvSpPr>
              <p:spPr>
                <a:xfrm>
                  <a:off x="5767304" y="2090533"/>
                  <a:ext cx="468000" cy="46800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E9B49CA-C790-4863-8745-9EE0CB4E0468}"/>
                  </a:ext>
                </a:extLst>
              </p:cNvPr>
              <p:cNvGrpSpPr/>
              <p:nvPr/>
            </p:nvGrpSpPr>
            <p:grpSpPr>
              <a:xfrm rot="1430749">
                <a:off x="5896618" y="1217035"/>
                <a:ext cx="907738" cy="2436133"/>
                <a:chOff x="5371738" y="1334297"/>
                <a:chExt cx="1267200" cy="1224236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B99CBF5-7CB5-4329-8C0E-16FDEDE447A2}"/>
                    </a:ext>
                  </a:extLst>
                </p:cNvPr>
                <p:cNvSpPr/>
                <p:nvPr/>
              </p:nvSpPr>
              <p:spPr>
                <a:xfrm>
                  <a:off x="5371738" y="1334297"/>
                  <a:ext cx="1267200" cy="1217013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8C05FB0-A50D-4844-945E-24796B945B5B}"/>
                    </a:ext>
                  </a:extLst>
                </p:cNvPr>
                <p:cNvSpPr/>
                <p:nvPr/>
              </p:nvSpPr>
              <p:spPr>
                <a:xfrm>
                  <a:off x="5543970" y="1584410"/>
                  <a:ext cx="922736" cy="9669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3F0A9DA-FC48-4223-8315-F3D3030DDD0C}"/>
                    </a:ext>
                  </a:extLst>
                </p:cNvPr>
                <p:cNvSpPr/>
                <p:nvPr/>
              </p:nvSpPr>
              <p:spPr>
                <a:xfrm>
                  <a:off x="5629518" y="1792564"/>
                  <a:ext cx="743573" cy="765087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AB5082C-8BC7-4C72-A947-34C7C3FC8214}"/>
                    </a:ext>
                  </a:extLst>
                </p:cNvPr>
                <p:cNvSpPr/>
                <p:nvPr/>
              </p:nvSpPr>
              <p:spPr>
                <a:xfrm>
                  <a:off x="5767304" y="2090533"/>
                  <a:ext cx="468000" cy="46800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808" y="1896582"/>
            <a:ext cx="6742551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or-IN" sz="8000" b="1" dirty="0">
                <a:solidFill>
                  <a:schemeClr val="bg1"/>
                </a:solidFill>
              </a:rPr>
              <a:t>ମୌଖିକ ପ୍ରଶ୍ନ ଉତ୍ତର</a:t>
            </a:r>
            <a:endParaRPr lang="en-IN" sz="8000" b="1" dirty="0">
              <a:solidFill>
                <a:schemeClr val="bg1"/>
              </a:solidFill>
            </a:endParaRPr>
          </a:p>
        </p:txBody>
      </p:sp>
      <p:pic>
        <p:nvPicPr>
          <p:cNvPr id="6" name="Google Shape;77;p16">
            <a:extLst>
              <a:ext uri="{FF2B5EF4-FFF2-40B4-BE49-F238E27FC236}">
                <a16:creationId xmlns:a16="http://schemas.microsoft.com/office/drawing/2014/main" id="{34499400-E314-4A08-9D43-E1DBEBF425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5810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921F66-8090-4A3B-90F2-9FEC9B7BFE81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750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184E89-3932-4A97-8219-D9C518CDE88E}"/>
              </a:ext>
            </a:extLst>
          </p:cNvPr>
          <p:cNvSpPr/>
          <p:nvPr/>
        </p:nvSpPr>
        <p:spPr>
          <a:xfrm>
            <a:off x="35443" y="30568"/>
            <a:ext cx="9065972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Google Shape;70;p15">
            <a:extLst>
              <a:ext uri="{FF2B5EF4-FFF2-40B4-BE49-F238E27FC236}">
                <a16:creationId xmlns:a16="http://schemas.microsoft.com/office/drawing/2014/main" id="{3472FC83-C8DC-452B-B776-2320905D7E7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4927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93A0FD-3D20-42C3-9DCB-395FB59A2516}"/>
              </a:ext>
            </a:extLst>
          </p:cNvPr>
          <p:cNvSpPr/>
          <p:nvPr/>
        </p:nvSpPr>
        <p:spPr>
          <a:xfrm>
            <a:off x="1192802" y="29952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17060-6EB7-4D46-9972-45BE8150C069}"/>
              </a:ext>
            </a:extLst>
          </p:cNvPr>
          <p:cNvSpPr/>
          <p:nvPr/>
        </p:nvSpPr>
        <p:spPr>
          <a:xfrm>
            <a:off x="1192802" y="20604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39C660-6B43-49D8-A1C5-88E55CD684CD}"/>
              </a:ext>
            </a:extLst>
          </p:cNvPr>
          <p:cNvSpPr/>
          <p:nvPr/>
        </p:nvSpPr>
        <p:spPr>
          <a:xfrm>
            <a:off x="1192802" y="11328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B0604F-3BC0-47DD-BB19-D8C3C8832AFC}"/>
              </a:ext>
            </a:extLst>
          </p:cNvPr>
          <p:cNvSpPr/>
          <p:nvPr/>
        </p:nvSpPr>
        <p:spPr>
          <a:xfrm>
            <a:off x="3578402" y="29952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78DD96-71C1-4F2D-B28B-475753D04328}"/>
              </a:ext>
            </a:extLst>
          </p:cNvPr>
          <p:cNvSpPr/>
          <p:nvPr/>
        </p:nvSpPr>
        <p:spPr>
          <a:xfrm>
            <a:off x="2385602" y="30144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CD8CC5-24DF-48D6-988D-ADDD51282C95}"/>
              </a:ext>
            </a:extLst>
          </p:cNvPr>
          <p:cNvSpPr/>
          <p:nvPr/>
        </p:nvSpPr>
        <p:spPr>
          <a:xfrm>
            <a:off x="2385602" y="20736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768D06-0402-44B8-96AC-7911B14A2821}"/>
              </a:ext>
            </a:extLst>
          </p:cNvPr>
          <p:cNvSpPr/>
          <p:nvPr/>
        </p:nvSpPr>
        <p:spPr>
          <a:xfrm>
            <a:off x="2385602" y="11328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AC25FB-9D54-4B23-BD3D-7FD24FFFA200}"/>
              </a:ext>
            </a:extLst>
          </p:cNvPr>
          <p:cNvSpPr/>
          <p:nvPr/>
        </p:nvSpPr>
        <p:spPr>
          <a:xfrm>
            <a:off x="3578402" y="20640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8A894B-A3B3-48E8-A4DE-37057B59D741}"/>
              </a:ext>
            </a:extLst>
          </p:cNvPr>
          <p:cNvSpPr/>
          <p:nvPr/>
        </p:nvSpPr>
        <p:spPr>
          <a:xfrm>
            <a:off x="3578402" y="11328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6893FF-9EAC-417F-9D3D-45673212926A}"/>
              </a:ext>
            </a:extLst>
          </p:cNvPr>
          <p:cNvSpPr txBox="1"/>
          <p:nvPr/>
        </p:nvSpPr>
        <p:spPr>
          <a:xfrm>
            <a:off x="968400" y="18123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dirty="0">
                <a:solidFill>
                  <a:srgbClr val="FF0000"/>
                </a:solidFill>
              </a:rPr>
              <a:t>ଛବି ଦେଖି ତାର ନାମ କୁହ </a:t>
            </a:r>
            <a:r>
              <a:rPr lang="en-IN" sz="3200" dirty="0">
                <a:solidFill>
                  <a:srgbClr val="FF0000"/>
                </a:solidFill>
              </a:rPr>
              <a:t>|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B25476-3A93-4EF4-97F7-E288D0EA0D85}"/>
              </a:ext>
            </a:extLst>
          </p:cNvPr>
          <p:cNvSpPr txBox="1"/>
          <p:nvPr/>
        </p:nvSpPr>
        <p:spPr>
          <a:xfrm>
            <a:off x="4928400" y="1511274"/>
            <a:ext cx="430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4000" dirty="0"/>
              <a:t> ‘ଗ’ ଅକ୍ଷର ଛବି ଟିର ନାମ କଣ  ?</a:t>
            </a:r>
            <a:endParaRPr lang="en-IN" sz="40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73CC24-CD37-4B46-A6A8-D186FE187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3" b="89431" l="8780" r="95610">
                        <a14:foregroundMark x1="48780" y1="9350" x2="48780" y2="9350"/>
                        <a14:foregroundMark x1="47805" y1="2033" x2="47805" y2="2033"/>
                        <a14:foregroundMark x1="58537" y1="50813" x2="58537" y2="50813"/>
                        <a14:foregroundMark x1="54146" y1="59756" x2="54146" y2="59756"/>
                        <a14:foregroundMark x1="53171" y1="63008" x2="53171" y2="63008"/>
                        <a14:foregroundMark x1="94146" y1="39837" x2="95610" y2="48374"/>
                        <a14:backgroundMark x1="49374" y1="63008" x2="52195" y2="97967"/>
                        <a14:backgroundMark x1="49112" y1="59756" x2="49374" y2="63008"/>
                        <a14:backgroundMark x1="48391" y1="50813" x2="49112" y2="59756"/>
                        <a14:backgroundMark x1="45046" y1="9350" x2="48391" y2="50813"/>
                        <a14:backgroundMark x1="44456" y1="2033" x2="45046" y2="9350"/>
                        <a14:backgroundMark x1="44390" y1="1220" x2="44456" y2="20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8192" y="2075475"/>
            <a:ext cx="1466190" cy="13389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F791E06-92AC-4870-9F2E-81C59BF5A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689" y="2417400"/>
            <a:ext cx="1297018" cy="15564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A32165A-8D1A-4325-9242-E2BD46C8AA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0" b="97561" l="5854" r="89268">
                        <a14:foregroundMark x1="46341" y1="72358" x2="49268" y2="97561"/>
                        <a14:foregroundMark x1="54999" y1="63469" x2="56585" y2="63821"/>
                        <a14:foregroundMark x1="50545" y1="62479" x2="50880" y2="62554"/>
                        <a14:foregroundMark x1="57073" y1="63821" x2="60000" y2="63821"/>
                        <a14:backgroundMark x1="35973" y1="64729" x2="47267" y2="64380"/>
                        <a14:backgroundMark x1="25854" y1="65041" x2="31970" y2="64852"/>
                        <a14:backgroundMark x1="59137" y1="64951" x2="67805" y2="65854"/>
                        <a14:backgroundMark x1="55862" y1="64610" x2="56426" y2="64669"/>
                        <a14:backgroundMark x1="25366" y1="60569" x2="51707" y2="60976"/>
                        <a14:backgroundMark x1="51707" y1="60976" x2="71220" y2="46748"/>
                        <a14:backgroundMark x1="71220" y1="46748" x2="63902" y2="20325"/>
                        <a14:backgroundMark x1="63902" y1="20325" x2="45854" y2="3252"/>
                        <a14:backgroundMark x1="45854" y1="3252" x2="29756" y2="20325"/>
                        <a14:backgroundMark x1="29756" y1="20325" x2="28293" y2="41057"/>
                        <a14:backgroundMark x1="28293" y1="41057" x2="53171" y2="36992"/>
                        <a14:backgroundMark x1="53171" y1="36992" x2="24390" y2="43089"/>
                        <a14:backgroundMark x1="24390" y1="43089" x2="40488" y2="49187"/>
                        <a14:backgroundMark x1="18537" y1="44715" x2="41951" y2="53252"/>
                        <a14:backgroundMark x1="41951" y1="53252" x2="43902" y2="53252"/>
                        <a14:backgroundMark x1="8293" y1="37398" x2="16098" y2="52846"/>
                        <a14:backgroundMark x1="79512" y1="31301" x2="89756" y2="52033"/>
                        <a14:backgroundMark x1="72195" y1="60163" x2="80488" y2="60163"/>
                        <a14:backgroundMark x1="45366" y1="13415" x2="52683" y2="33333"/>
                        <a14:backgroundMark x1="52683" y1="33333" x2="52683" y2="33740"/>
                      </a14:backgroundRemoval>
                    </a14:imgEffect>
                  </a14:imgLayer>
                </a14:imgProps>
              </a:ext>
            </a:extLst>
          </a:blip>
          <a:srcRect l="48724" t="52788"/>
          <a:stretch/>
        </p:blipFill>
        <p:spPr>
          <a:xfrm>
            <a:off x="4136693" y="1238543"/>
            <a:ext cx="1001221" cy="7394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B882941-F81F-4B91-B7E3-FA0709A86C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97154" l="5854" r="98049">
                        <a14:foregroundMark x1="7805" y1="46341" x2="6341" y2="56504"/>
                        <a14:foregroundMark x1="98049" y1="43333" x2="98049" y2="45528"/>
                        <a14:backgroundMark x1="48780" y1="1626" x2="51220" y2="64228"/>
                        <a14:backgroundMark x1="31220" y1="64634" x2="57073" y2="63821"/>
                        <a14:backgroundMark x1="57073" y1="63821" x2="81951" y2="63821"/>
                        <a14:backgroundMark x1="81951" y1="63821" x2="95610" y2="63415"/>
                        <a14:backgroundMark x1="56585" y1="6504" x2="85366" y2="46341"/>
                        <a14:backgroundMark x1="85366" y1="46341" x2="88293" y2="52846"/>
                        <a14:backgroundMark x1="56585" y1="26829" x2="99512" y2="65447"/>
                        <a14:backgroundMark x1="76585" y1="19919" x2="99512" y2="37398"/>
                        <a14:backgroundMark x1="87317" y1="37805" x2="93659" y2="45528"/>
                        <a14:backgroundMark x1="39024" y1="68293" x2="51707" y2="87398"/>
                        <a14:backgroundMark x1="51707" y1="87398" x2="53659" y2="78862"/>
                        <a14:backgroundMark x1="41463" y1="89431" x2="58537" y2="93496"/>
                        <a14:backgroundMark x1="53659" y1="65447" x2="53659" y2="654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305" y="1238543"/>
            <a:ext cx="1611526" cy="10922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2F75992-2DC5-4851-AF48-698A42E2D3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1064" r="49067"/>
          <a:stretch/>
        </p:blipFill>
        <p:spPr>
          <a:xfrm>
            <a:off x="3610970" y="2233031"/>
            <a:ext cx="1101261" cy="6118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28EA30E-DA16-4CC1-8187-2F96818AC13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333" t="71064"/>
          <a:stretch/>
        </p:blipFill>
        <p:spPr>
          <a:xfrm>
            <a:off x="2435234" y="3181495"/>
            <a:ext cx="1073887" cy="6118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7103BD-943A-4D72-998B-8AE5FE5694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0" b="89640" l="9692" r="96916">
                        <a14:foregroundMark x1="95595" y1="49099" x2="96916" y2="54955"/>
                        <a14:foregroundMark x1="85124" y1="62491" x2="89427" y2="62613"/>
                        <a14:foregroundMark x1="57709" y1="61712" x2="69264" y2="62040"/>
                        <a14:backgroundMark x1="52970" y1="69758" x2="54185" y2="99099"/>
                        <a14:backgroundMark x1="50661" y1="13964" x2="52948" y2="69224"/>
                        <a14:backgroundMark x1="54185" y1="99099" x2="54185" y2="99099"/>
                        <a14:backgroundMark x1="33921" y1="50000" x2="33921" y2="50000"/>
                        <a14:backgroundMark x1="33921" y1="50000" x2="19383" y2="72973"/>
                        <a14:backgroundMark x1="19383" y1="72973" x2="17621" y2="84685"/>
                        <a14:backgroundMark x1="33040" y1="41892" x2="32159" y2="98198"/>
                        <a14:backgroundMark x1="14537" y1="40991" x2="37004" y2="36036"/>
                        <a14:backgroundMark x1="37004" y1="36036" x2="40088" y2="66216"/>
                        <a14:backgroundMark x1="40088" y1="66216" x2="33040" y2="89640"/>
                        <a14:backgroundMark x1="33040" y1="89640" x2="2643" y2="89640"/>
                        <a14:backgroundMark x1="2643" y1="89640" x2="2203" y2="59009"/>
                        <a14:backgroundMark x1="2203" y1="59009" x2="21586" y2="39189"/>
                        <a14:backgroundMark x1="21586" y1="39189" x2="44493" y2="35586"/>
                        <a14:backgroundMark x1="44493" y1="35586" x2="51101" y2="57658"/>
                        <a14:backgroundMark x1="51101" y1="57658" x2="43172" y2="84685"/>
                        <a14:backgroundMark x1="54185" y1="63514" x2="56996" y2="62838"/>
                        <a14:backgroundMark x1="66902" y1="70154" x2="66079" y2="71171"/>
                        <a14:backgroundMark x1="64644" y1="70090" x2="77974" y2="72973"/>
                        <a14:backgroundMark x1="77974" y1="72973" x2="89427" y2="71622"/>
                        <a14:backgroundMark x1="60352" y1="73874" x2="67841" y2="72973"/>
                        <a14:backgroundMark x1="60793" y1="73874" x2="80176" y2="86937"/>
                        <a14:backgroundMark x1="80176" y1="86937" x2="62115" y2="77477"/>
                        <a14:backgroundMark x1="58150" y1="70270" x2="80617" y2="69820"/>
                        <a14:backgroundMark x1="80617" y1="69820" x2="68722" y2="89189"/>
                        <a14:backgroundMark x1="68722" y1="89189" x2="63436" y2="73423"/>
                        <a14:backgroundMark x1="58590" y1="73874" x2="64758" y2="846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034" y="965542"/>
            <a:ext cx="1500257" cy="14672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8D4A57E-676B-4CC5-A032-350AB7B394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0" b="89640" l="441" r="89868">
                        <a14:foregroundMark x1="5286" y1="50000" x2="5727" y2="45946"/>
                        <a14:foregroundMark x1="441" y1="49550" x2="441" y2="51351"/>
                        <a14:backgroundMark x1="49339" y1="15315" x2="52423" y2="99550"/>
                        <a14:backgroundMark x1="10132" y1="70270" x2="51101" y2="72072"/>
                        <a14:backgroundMark x1="51542" y1="79279" x2="73128" y2="85586"/>
                        <a14:backgroundMark x1="73128" y1="85586" x2="91630" y2="85586"/>
                        <a14:backgroundMark x1="51542" y1="73423" x2="89427" y2="70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766" y="2837427"/>
            <a:ext cx="1531445" cy="14262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40ED145-E15B-47B5-8F8D-087A0BDE09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0" b="89640" l="3965" r="99119">
                        <a14:foregroundMark x1="98302" y1="51989" x2="99559" y2="52703"/>
                        <a14:foregroundMark x1="34361" y1="7207" x2="33921" y2="12162"/>
                        <a14:foregroundMark x1="34361" y1="450" x2="34361" y2="6306"/>
                        <a14:foregroundMark x1="31718" y1="13964" x2="32599" y2="18919"/>
                        <a14:foregroundMark x1="32599" y1="21622" x2="34802" y2="22072"/>
                        <a14:foregroundMark x1="32599" y1="12613" x2="32599" y2="18919"/>
                        <a14:backgroundMark x1="18943" y1="40991" x2="91189" y2="87838"/>
                        <a14:backgroundMark x1="80176" y1="31982" x2="38767" y2="77027"/>
                        <a14:backgroundMark x1="38767" y1="77027" x2="36123" y2="51802"/>
                        <a14:backgroundMark x1="36123" y1="51802" x2="62996" y2="35586"/>
                        <a14:backgroundMark x1="62996" y1="35586" x2="83700" y2="46847"/>
                        <a14:backgroundMark x1="83700" y1="46847" x2="66079" y2="72973"/>
                        <a14:backgroundMark x1="66079" y1="72973" x2="47137" y2="60360"/>
                        <a14:backgroundMark x1="47137" y1="60360" x2="63436" y2="42793"/>
                        <a14:backgroundMark x1="63436" y1="42793" x2="85903" y2="57207"/>
                        <a14:backgroundMark x1="85903" y1="57207" x2="83260" y2="80180"/>
                        <a14:backgroundMark x1="83260" y1="80180" x2="46256" y2="95946"/>
                        <a14:backgroundMark x1="46256" y1="95946" x2="19824" y2="76577"/>
                        <a14:backgroundMark x1="19824" y1="76577" x2="29075" y2="38739"/>
                        <a14:backgroundMark x1="29075" y1="38739" x2="61233" y2="40541"/>
                        <a14:backgroundMark x1="61233" y1="40541" x2="71366" y2="52252"/>
                        <a14:backgroundMark x1="48018" y1="18919" x2="13216" y2="49099"/>
                        <a14:backgroundMark x1="13216" y1="49099" x2="17621" y2="71622"/>
                        <a14:backgroundMark x1="17621" y1="71622" x2="20705" y2="73874"/>
                        <a14:backgroundMark x1="33209" y1="18919" x2="33335" y2="20588"/>
                        <a14:backgroundMark x1="32692" y1="12049" x2="32734" y2="12613"/>
                        <a14:backgroundMark x1="10132" y1="59459" x2="13216" y2="83333"/>
                        <a14:backgroundMark x1="13216" y1="83333" x2="33921" y2="90541"/>
                        <a14:backgroundMark x1="33921" y1="90541" x2="61674" y2="90541"/>
                        <a14:backgroundMark x1="61674" y1="90541" x2="81057" y2="78829"/>
                        <a14:backgroundMark x1="81057" y1="78829" x2="88987" y2="64865"/>
                        <a14:backgroundMark x1="43612" y1="34234" x2="61674" y2="34234"/>
                        <a14:backgroundMark x1="48018" y1="29730" x2="57269" y2="33333"/>
                        <a14:backgroundMark x1="53304" y1="22523" x2="14097" y2="49099"/>
                        <a14:backgroundMark x1="14097" y1="49099" x2="52863" y2="18919"/>
                        <a14:backgroundMark x1="52863" y1="18919" x2="73568" y2="29279"/>
                        <a14:backgroundMark x1="73568" y1="29279" x2="87225" y2="44144"/>
                        <a14:backgroundMark x1="88106" y1="45495" x2="94273" y2="54505"/>
                        <a14:backgroundMark x1="28634" y1="32883" x2="11013" y2="51351"/>
                        <a14:backgroundMark x1="14978" y1="40090" x2="3965" y2="54505"/>
                        <a14:backgroundMark x1="32599" y1="62613" x2="30837" y2="55856"/>
                        <a14:backgroundMark x1="51982" y1="76577" x2="49780" y2="819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770" y="2230117"/>
            <a:ext cx="2276900" cy="22267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BCDB4C3-2E8F-4D42-9308-5490E9F794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0" b="97561" l="5854" r="89268">
                        <a14:foregroundMark x1="46341" y1="72358" x2="49268" y2="97561"/>
                        <a14:foregroundMark x1="54999" y1="63469" x2="56585" y2="63821"/>
                        <a14:foregroundMark x1="50545" y1="62479" x2="50880" y2="62554"/>
                        <a14:foregroundMark x1="57073" y1="63821" x2="60000" y2="63821"/>
                        <a14:backgroundMark x1="35973" y1="64729" x2="47267" y2="64380"/>
                        <a14:backgroundMark x1="25854" y1="65041" x2="31970" y2="64852"/>
                        <a14:backgroundMark x1="59137" y1="64951" x2="67805" y2="65854"/>
                        <a14:backgroundMark x1="55862" y1="64610" x2="56426" y2="64669"/>
                        <a14:backgroundMark x1="25366" y1="60569" x2="51707" y2="60976"/>
                        <a14:backgroundMark x1="51707" y1="60976" x2="71220" y2="46748"/>
                        <a14:backgroundMark x1="71220" y1="46748" x2="63902" y2="20325"/>
                        <a14:backgroundMark x1="63902" y1="20325" x2="45854" y2="3252"/>
                        <a14:backgroundMark x1="45854" y1="3252" x2="29756" y2="20325"/>
                        <a14:backgroundMark x1="29756" y1="20325" x2="28293" y2="41057"/>
                        <a14:backgroundMark x1="28293" y1="41057" x2="53171" y2="36992"/>
                        <a14:backgroundMark x1="53171" y1="36992" x2="24390" y2="43089"/>
                        <a14:backgroundMark x1="24390" y1="43089" x2="40488" y2="49187"/>
                        <a14:backgroundMark x1="18537" y1="44715" x2="41951" y2="53252"/>
                        <a14:backgroundMark x1="41951" y1="53252" x2="43902" y2="53252"/>
                        <a14:backgroundMark x1="8293" y1="37398" x2="16098" y2="52846"/>
                        <a14:backgroundMark x1="79512" y1="31301" x2="89756" y2="52033"/>
                        <a14:backgroundMark x1="72195" y1="60163" x2="80488" y2="60163"/>
                        <a14:backgroundMark x1="45366" y1="13415" x2="52683" y2="33333"/>
                        <a14:backgroundMark x1="52683" y1="33333" x2="52683" y2="33740"/>
                      </a14:backgroundRemoval>
                    </a14:imgEffect>
                  </a14:imgLayer>
                </a14:imgProps>
              </a:ext>
            </a:extLst>
          </a:blip>
          <a:srcRect t="64601" r="54481"/>
          <a:stretch/>
        </p:blipFill>
        <p:spPr>
          <a:xfrm>
            <a:off x="3302901" y="3177970"/>
            <a:ext cx="888810" cy="55446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9C039A2-FB62-4BA6-90E9-9408B039CB48}"/>
              </a:ext>
            </a:extLst>
          </p:cNvPr>
          <p:cNvSpPr txBox="1"/>
          <p:nvPr/>
        </p:nvSpPr>
        <p:spPr>
          <a:xfrm>
            <a:off x="5963389" y="2995200"/>
            <a:ext cx="116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4000" dirty="0"/>
              <a:t> ଗଛ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78782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184E89-3932-4A97-8219-D9C518CDE88E}"/>
              </a:ext>
            </a:extLst>
          </p:cNvPr>
          <p:cNvSpPr/>
          <p:nvPr/>
        </p:nvSpPr>
        <p:spPr>
          <a:xfrm>
            <a:off x="35443" y="30568"/>
            <a:ext cx="9065972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Google Shape;70;p15">
            <a:extLst>
              <a:ext uri="{FF2B5EF4-FFF2-40B4-BE49-F238E27FC236}">
                <a16:creationId xmlns:a16="http://schemas.microsoft.com/office/drawing/2014/main" id="{3472FC83-C8DC-452B-B776-2320905D7E7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4927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93A0FD-3D20-42C3-9DCB-395FB59A2516}"/>
              </a:ext>
            </a:extLst>
          </p:cNvPr>
          <p:cNvSpPr/>
          <p:nvPr/>
        </p:nvSpPr>
        <p:spPr>
          <a:xfrm>
            <a:off x="1192802" y="29952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17060-6EB7-4D46-9972-45BE8150C069}"/>
              </a:ext>
            </a:extLst>
          </p:cNvPr>
          <p:cNvSpPr/>
          <p:nvPr/>
        </p:nvSpPr>
        <p:spPr>
          <a:xfrm>
            <a:off x="1192802" y="20604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39C660-6B43-49D8-A1C5-88E55CD684CD}"/>
              </a:ext>
            </a:extLst>
          </p:cNvPr>
          <p:cNvSpPr/>
          <p:nvPr/>
        </p:nvSpPr>
        <p:spPr>
          <a:xfrm>
            <a:off x="1192802" y="11328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B0604F-3BC0-47DD-BB19-D8C3C8832AFC}"/>
              </a:ext>
            </a:extLst>
          </p:cNvPr>
          <p:cNvSpPr/>
          <p:nvPr/>
        </p:nvSpPr>
        <p:spPr>
          <a:xfrm>
            <a:off x="3578402" y="29952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78DD96-71C1-4F2D-B28B-475753D04328}"/>
              </a:ext>
            </a:extLst>
          </p:cNvPr>
          <p:cNvSpPr/>
          <p:nvPr/>
        </p:nvSpPr>
        <p:spPr>
          <a:xfrm>
            <a:off x="2385602" y="29952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CD8CC5-24DF-48D6-988D-ADDD51282C95}"/>
              </a:ext>
            </a:extLst>
          </p:cNvPr>
          <p:cNvSpPr/>
          <p:nvPr/>
        </p:nvSpPr>
        <p:spPr>
          <a:xfrm>
            <a:off x="2385602" y="20736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768D06-0402-44B8-96AC-7911B14A2821}"/>
              </a:ext>
            </a:extLst>
          </p:cNvPr>
          <p:cNvSpPr/>
          <p:nvPr/>
        </p:nvSpPr>
        <p:spPr>
          <a:xfrm>
            <a:off x="2385602" y="11328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AC25FB-9D54-4B23-BD3D-7FD24FFFA200}"/>
              </a:ext>
            </a:extLst>
          </p:cNvPr>
          <p:cNvSpPr/>
          <p:nvPr/>
        </p:nvSpPr>
        <p:spPr>
          <a:xfrm>
            <a:off x="3578402" y="20640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8A894B-A3B3-48E8-A4DE-37057B59D741}"/>
              </a:ext>
            </a:extLst>
          </p:cNvPr>
          <p:cNvSpPr/>
          <p:nvPr/>
        </p:nvSpPr>
        <p:spPr>
          <a:xfrm>
            <a:off x="3578402" y="11328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6893FF-9EAC-417F-9D3D-45673212926A}"/>
              </a:ext>
            </a:extLst>
          </p:cNvPr>
          <p:cNvSpPr txBox="1"/>
          <p:nvPr/>
        </p:nvSpPr>
        <p:spPr>
          <a:xfrm>
            <a:off x="968400" y="18123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dirty="0">
                <a:solidFill>
                  <a:srgbClr val="FF0000"/>
                </a:solidFill>
              </a:rPr>
              <a:t>ଛବି ଦେଖି ତାର ନାମ କୁହ </a:t>
            </a:r>
            <a:r>
              <a:rPr lang="en-IN" sz="3200" dirty="0">
                <a:solidFill>
                  <a:srgbClr val="FF0000"/>
                </a:solidFill>
              </a:rPr>
              <a:t>|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B25476-3A93-4EF4-97F7-E288D0EA0D85}"/>
              </a:ext>
            </a:extLst>
          </p:cNvPr>
          <p:cNvSpPr txBox="1"/>
          <p:nvPr/>
        </p:nvSpPr>
        <p:spPr>
          <a:xfrm>
            <a:off x="4928400" y="1511274"/>
            <a:ext cx="430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4000" dirty="0"/>
              <a:t> ‘ବ’ ଅକ୍ଷର ଛବି ଟିର ନାମ କଣ  ?</a:t>
            </a:r>
            <a:endParaRPr lang="en-IN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59642-58B7-4254-8ACE-524D894AAB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660" b="52706"/>
          <a:stretch/>
        </p:blipFill>
        <p:spPr>
          <a:xfrm>
            <a:off x="3702649" y="3012682"/>
            <a:ext cx="917906" cy="872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F928F8-4B91-4B9E-A142-04F02A96A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99" t="47343"/>
          <a:stretch/>
        </p:blipFill>
        <p:spPr>
          <a:xfrm>
            <a:off x="1436476" y="3040288"/>
            <a:ext cx="804490" cy="817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07DF3-8A35-4C9B-810A-189D79C49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46920" r="50095" b="1"/>
          <a:stretch/>
        </p:blipFill>
        <p:spPr>
          <a:xfrm>
            <a:off x="1358369" y="1188314"/>
            <a:ext cx="755064" cy="796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B52564-C05E-4BA2-8317-C9F8084467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60" b="52319"/>
          <a:stretch/>
        </p:blipFill>
        <p:spPr>
          <a:xfrm>
            <a:off x="3844907" y="1171034"/>
            <a:ext cx="886834" cy="805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DA6C3A-4E66-414C-9207-777D854B5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9524" l="440" r="98571">
                        <a14:foregroundMark x1="4286" y1="27024" x2="8571" y2="27857"/>
                        <a14:foregroundMark x1="1209" y1="27262" x2="549" y2="27738"/>
                        <a14:foregroundMark x1="19341" y1="9286" x2="41099" y2="5714"/>
                        <a14:foregroundMark x1="41099" y1="5714" x2="43077" y2="5714"/>
                        <a14:foregroundMark x1="34286" y1="1429" x2="33626" y2="2619"/>
                        <a14:foregroundMark x1="92418" y1="52857" x2="94725" y2="57024"/>
                        <a14:foregroundMark x1="98791" y1="44048" x2="98791" y2="50119"/>
                        <a14:foregroundMark x1="29231" y1="84286" x2="36044" y2="87381"/>
                        <a14:foregroundMark x1="38901" y1="91310" x2="48352" y2="94881"/>
                        <a14:foregroundMark x1="46484" y1="96310" x2="42418" y2="99524"/>
                        <a14:foregroundMark x1="28791" y1="17738" x2="31648" y2="12619"/>
                        <a14:foregroundMark x1="31648" y1="12619" x2="34505" y2="21310"/>
                        <a14:foregroundMark x1="34505" y1="21310" x2="32418" y2="22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2112" y="2538900"/>
            <a:ext cx="1655951" cy="15285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75D16A-7363-42FE-B0C6-002280D86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9524" l="440" r="98571">
                        <a14:foregroundMark x1="4286" y1="27024" x2="8571" y2="27857"/>
                        <a14:foregroundMark x1="1209" y1="27262" x2="549" y2="27738"/>
                        <a14:foregroundMark x1="19341" y1="9286" x2="41099" y2="5714"/>
                        <a14:foregroundMark x1="41099" y1="5714" x2="43077" y2="5714"/>
                        <a14:foregroundMark x1="34286" y1="1429" x2="33626" y2="2619"/>
                        <a14:foregroundMark x1="92418" y1="52857" x2="94725" y2="57024"/>
                        <a14:foregroundMark x1="98791" y1="44048" x2="98791" y2="50119"/>
                        <a14:foregroundMark x1="29231" y1="84286" x2="36044" y2="87381"/>
                        <a14:foregroundMark x1="38901" y1="91310" x2="48352" y2="94881"/>
                        <a14:foregroundMark x1="46484" y1="96310" x2="42418" y2="99524"/>
                        <a14:foregroundMark x1="28791" y1="17738" x2="31648" y2="12619"/>
                        <a14:foregroundMark x1="31648" y1="12619" x2="34505" y2="21310"/>
                        <a14:foregroundMark x1="34505" y1="21310" x2="32418" y2="22262"/>
                      </a14:backgroundRemoval>
                    </a14:imgEffect>
                  </a14:imgLayer>
                </a14:imgProps>
              </a:ext>
            </a:extLst>
          </a:blip>
          <a:srcRect r="73297" b="66588"/>
          <a:stretch/>
        </p:blipFill>
        <p:spPr>
          <a:xfrm>
            <a:off x="2657544" y="3055500"/>
            <a:ext cx="733254" cy="846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4449A-466B-4B78-8791-D59C8E1BA4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9524" l="440" r="98571">
                        <a14:foregroundMark x1="4286" y1="27024" x2="8571" y2="27857"/>
                        <a14:foregroundMark x1="1209" y1="27262" x2="549" y2="27738"/>
                        <a14:foregroundMark x1="19341" y1="9286" x2="41099" y2="5714"/>
                        <a14:foregroundMark x1="41099" y1="5714" x2="43077" y2="5714"/>
                        <a14:foregroundMark x1="34286" y1="1429" x2="33626" y2="2619"/>
                        <a14:foregroundMark x1="92418" y1="52857" x2="94725" y2="57024"/>
                        <a14:foregroundMark x1="98791" y1="44048" x2="98791" y2="50119"/>
                        <a14:foregroundMark x1="29231" y1="84286" x2="36044" y2="87381"/>
                        <a14:foregroundMark x1="38901" y1="91310" x2="48352" y2="94881"/>
                        <a14:foregroundMark x1="46484" y1="96310" x2="42418" y2="99524"/>
                        <a14:foregroundMark x1="28791" y1="17738" x2="31648" y2="12619"/>
                        <a14:foregroundMark x1="31648" y1="12619" x2="34505" y2="21310"/>
                        <a14:foregroundMark x1="34505" y1="21310" x2="32418" y2="22262"/>
                      </a14:backgroundRemoval>
                    </a14:imgEffect>
                  </a14:imgLayer>
                </a14:imgProps>
              </a:ext>
            </a:extLst>
          </a:blip>
          <a:srcRect l="23340" t="84653" r="39514"/>
          <a:stretch/>
        </p:blipFill>
        <p:spPr>
          <a:xfrm>
            <a:off x="1255705" y="2334745"/>
            <a:ext cx="1013450" cy="4860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170DCB-9895-4ABA-887D-C3575E2507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9524" l="440" r="98571">
                        <a14:foregroundMark x1="4286" y1="27024" x2="8571" y2="27857"/>
                        <a14:foregroundMark x1="1209" y1="27262" x2="549" y2="27738"/>
                        <a14:foregroundMark x1="19341" y1="9286" x2="41099" y2="5714"/>
                        <a14:foregroundMark x1="41099" y1="5714" x2="43077" y2="5714"/>
                        <a14:foregroundMark x1="34286" y1="1429" x2="33626" y2="2619"/>
                        <a14:foregroundMark x1="92418" y1="52857" x2="94725" y2="57024"/>
                        <a14:foregroundMark x1="98791" y1="44048" x2="98791" y2="50119"/>
                        <a14:foregroundMark x1="29231" y1="84286" x2="36044" y2="87381"/>
                        <a14:foregroundMark x1="38901" y1="91310" x2="48352" y2="94881"/>
                        <a14:foregroundMark x1="46484" y1="96310" x2="42418" y2="99524"/>
                        <a14:foregroundMark x1="28791" y1="17738" x2="31648" y2="12619"/>
                        <a14:foregroundMark x1="31648" y1="12619" x2="34505" y2="21310"/>
                        <a14:foregroundMark x1="34505" y1="21310" x2="32418" y2="22262"/>
                      </a14:backgroundRemoval>
                    </a14:imgEffect>
                  </a14:imgLayer>
                </a14:imgProps>
              </a:ext>
            </a:extLst>
          </a:blip>
          <a:srcRect l="-412" t="35457" r="40779" b="16980"/>
          <a:stretch/>
        </p:blipFill>
        <p:spPr>
          <a:xfrm>
            <a:off x="2304433" y="1158756"/>
            <a:ext cx="1161689" cy="8552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E5187C-49FD-47BB-998E-B6EEFA7F56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9524" l="440" r="98571">
                        <a14:foregroundMark x1="4286" y1="27024" x2="8571" y2="27857"/>
                        <a14:foregroundMark x1="1209" y1="27262" x2="549" y2="27738"/>
                        <a14:foregroundMark x1="19341" y1="9286" x2="41099" y2="5714"/>
                        <a14:foregroundMark x1="41099" y1="5714" x2="43077" y2="5714"/>
                        <a14:foregroundMark x1="34286" y1="1429" x2="33626" y2="2619"/>
                        <a14:foregroundMark x1="92418" y1="52857" x2="94725" y2="57024"/>
                        <a14:foregroundMark x1="98791" y1="44048" x2="98791" y2="50119"/>
                        <a14:foregroundMark x1="29231" y1="84286" x2="36044" y2="87381"/>
                        <a14:foregroundMark x1="38901" y1="91310" x2="48352" y2="94881"/>
                        <a14:foregroundMark x1="46484" y1="96310" x2="42418" y2="99524"/>
                        <a14:foregroundMark x1="28791" y1="17738" x2="31648" y2="12619"/>
                        <a14:foregroundMark x1="31648" y1="12619" x2="34505" y2="21310"/>
                        <a14:foregroundMark x1="34505" y1="21310" x2="32418" y2="22262"/>
                      </a14:backgroundRemoval>
                    </a14:imgEffect>
                  </a14:imgLayer>
                </a14:imgProps>
              </a:ext>
            </a:extLst>
          </a:blip>
          <a:srcRect l="64075" t="48633"/>
          <a:stretch/>
        </p:blipFill>
        <p:spPr>
          <a:xfrm>
            <a:off x="2452753" y="2148300"/>
            <a:ext cx="838045" cy="1106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C5D8D7-EE71-40ED-9E98-F405ACDD91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9524" l="440" r="98571">
                        <a14:foregroundMark x1="4286" y1="27024" x2="8571" y2="27857"/>
                        <a14:foregroundMark x1="1209" y1="27262" x2="549" y2="27738"/>
                        <a14:foregroundMark x1="19341" y1="9286" x2="41099" y2="5714"/>
                        <a14:foregroundMark x1="41099" y1="5714" x2="43077" y2="5714"/>
                        <a14:foregroundMark x1="34286" y1="1429" x2="33626" y2="2619"/>
                        <a14:foregroundMark x1="92418" y1="52857" x2="94725" y2="57024"/>
                        <a14:foregroundMark x1="98791" y1="44048" x2="98791" y2="50119"/>
                        <a14:foregroundMark x1="29231" y1="84286" x2="36044" y2="87381"/>
                        <a14:foregroundMark x1="38901" y1="91310" x2="48352" y2="94881"/>
                        <a14:foregroundMark x1="46484" y1="96310" x2="42418" y2="99524"/>
                        <a14:foregroundMark x1="28791" y1="17738" x2="31648" y2="12619"/>
                        <a14:foregroundMark x1="31648" y1="12619" x2="34505" y2="21310"/>
                        <a14:foregroundMark x1="34505" y1="21310" x2="32418" y2="22262"/>
                      </a14:backgroundRemoval>
                    </a14:imgEffect>
                  </a14:imgLayer>
                </a14:imgProps>
              </a:ext>
            </a:extLst>
          </a:blip>
          <a:srcRect l="29555" r="51430" b="64463"/>
          <a:stretch/>
        </p:blipFill>
        <p:spPr>
          <a:xfrm>
            <a:off x="3872318" y="2136675"/>
            <a:ext cx="652383" cy="7810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2966841-25AF-4DD5-8379-BB37E4F446E5}"/>
              </a:ext>
            </a:extLst>
          </p:cNvPr>
          <p:cNvSpPr txBox="1"/>
          <p:nvPr/>
        </p:nvSpPr>
        <p:spPr>
          <a:xfrm>
            <a:off x="5689998" y="3194514"/>
            <a:ext cx="1288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4000" dirty="0"/>
              <a:t>ବତକ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7254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184E89-3932-4A97-8219-D9C518CDE88E}"/>
              </a:ext>
            </a:extLst>
          </p:cNvPr>
          <p:cNvSpPr/>
          <p:nvPr/>
        </p:nvSpPr>
        <p:spPr>
          <a:xfrm>
            <a:off x="35443" y="30568"/>
            <a:ext cx="9065972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Google Shape;70;p15">
            <a:extLst>
              <a:ext uri="{FF2B5EF4-FFF2-40B4-BE49-F238E27FC236}">
                <a16:creationId xmlns:a16="http://schemas.microsoft.com/office/drawing/2014/main" id="{3472FC83-C8DC-452B-B776-2320905D7E7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4927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93A0FD-3D20-42C3-9DCB-395FB59A2516}"/>
              </a:ext>
            </a:extLst>
          </p:cNvPr>
          <p:cNvSpPr/>
          <p:nvPr/>
        </p:nvSpPr>
        <p:spPr>
          <a:xfrm>
            <a:off x="1192802" y="29952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17060-6EB7-4D46-9972-45BE8150C069}"/>
              </a:ext>
            </a:extLst>
          </p:cNvPr>
          <p:cNvSpPr/>
          <p:nvPr/>
        </p:nvSpPr>
        <p:spPr>
          <a:xfrm>
            <a:off x="1192802" y="20604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39C660-6B43-49D8-A1C5-88E55CD684CD}"/>
              </a:ext>
            </a:extLst>
          </p:cNvPr>
          <p:cNvSpPr/>
          <p:nvPr/>
        </p:nvSpPr>
        <p:spPr>
          <a:xfrm>
            <a:off x="1192802" y="11328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B0604F-3BC0-47DD-BB19-D8C3C8832AFC}"/>
              </a:ext>
            </a:extLst>
          </p:cNvPr>
          <p:cNvSpPr/>
          <p:nvPr/>
        </p:nvSpPr>
        <p:spPr>
          <a:xfrm>
            <a:off x="3578402" y="29952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78DD96-71C1-4F2D-B28B-475753D04328}"/>
              </a:ext>
            </a:extLst>
          </p:cNvPr>
          <p:cNvSpPr/>
          <p:nvPr/>
        </p:nvSpPr>
        <p:spPr>
          <a:xfrm>
            <a:off x="2385602" y="29952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CD8CC5-24DF-48D6-988D-ADDD51282C95}"/>
              </a:ext>
            </a:extLst>
          </p:cNvPr>
          <p:cNvSpPr/>
          <p:nvPr/>
        </p:nvSpPr>
        <p:spPr>
          <a:xfrm>
            <a:off x="2385602" y="20736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768D06-0402-44B8-96AC-7911B14A2821}"/>
              </a:ext>
            </a:extLst>
          </p:cNvPr>
          <p:cNvSpPr/>
          <p:nvPr/>
        </p:nvSpPr>
        <p:spPr>
          <a:xfrm>
            <a:off x="2385602" y="11328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AC25FB-9D54-4B23-BD3D-7FD24FFFA200}"/>
              </a:ext>
            </a:extLst>
          </p:cNvPr>
          <p:cNvSpPr/>
          <p:nvPr/>
        </p:nvSpPr>
        <p:spPr>
          <a:xfrm>
            <a:off x="3578402" y="20640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8A894B-A3B3-48E8-A4DE-37057B59D741}"/>
              </a:ext>
            </a:extLst>
          </p:cNvPr>
          <p:cNvSpPr/>
          <p:nvPr/>
        </p:nvSpPr>
        <p:spPr>
          <a:xfrm>
            <a:off x="3578402" y="11328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6893FF-9EAC-417F-9D3D-45673212926A}"/>
              </a:ext>
            </a:extLst>
          </p:cNvPr>
          <p:cNvSpPr txBox="1"/>
          <p:nvPr/>
        </p:nvSpPr>
        <p:spPr>
          <a:xfrm>
            <a:off x="968400" y="18123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dirty="0">
                <a:solidFill>
                  <a:srgbClr val="FF0000"/>
                </a:solidFill>
              </a:rPr>
              <a:t>ଛବି ଦେଖି ତାର ନାମ କୁହ </a:t>
            </a:r>
            <a:r>
              <a:rPr lang="en-IN" sz="3200" dirty="0">
                <a:solidFill>
                  <a:srgbClr val="FF0000"/>
                </a:solidFill>
              </a:rPr>
              <a:t>|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B25476-3A93-4EF4-97F7-E288D0EA0D85}"/>
              </a:ext>
            </a:extLst>
          </p:cNvPr>
          <p:cNvSpPr txBox="1"/>
          <p:nvPr/>
        </p:nvSpPr>
        <p:spPr>
          <a:xfrm>
            <a:off x="4928400" y="1511274"/>
            <a:ext cx="430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4000" dirty="0"/>
              <a:t> ‘ମ’ ଅକ୍ଷର ଛବି ଟିର ନାମ କଣ  ?</a:t>
            </a:r>
            <a:endParaRPr lang="en-IN" sz="4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DA6C3A-4E66-414C-9207-777D854B5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7162112" y="2654499"/>
            <a:ext cx="1655951" cy="129737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2966841-25AF-4DD5-8379-BB37E4F446E5}"/>
              </a:ext>
            </a:extLst>
          </p:cNvPr>
          <p:cNvSpPr txBox="1"/>
          <p:nvPr/>
        </p:nvSpPr>
        <p:spPr>
          <a:xfrm>
            <a:off x="5689998" y="3194514"/>
            <a:ext cx="1288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4000" dirty="0"/>
              <a:t>ମଗର </a:t>
            </a:r>
            <a:endParaRPr lang="en-IN" sz="4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4ADF306-FDB8-4DFA-8928-D89EFD03C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050" r="45558"/>
          <a:stretch/>
        </p:blipFill>
        <p:spPr>
          <a:xfrm>
            <a:off x="3684690" y="909980"/>
            <a:ext cx="953823" cy="11171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9099E3-859D-4ECE-ABD0-6F26C55035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78809"/>
          <a:stretch/>
        </p:blipFill>
        <p:spPr>
          <a:xfrm>
            <a:off x="3735600" y="2682829"/>
            <a:ext cx="857313" cy="12539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9D5BD74-466C-48EA-AA18-A499859CA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4946" r="25521"/>
          <a:stretch/>
        </p:blipFill>
        <p:spPr>
          <a:xfrm>
            <a:off x="1336430" y="2718913"/>
            <a:ext cx="790233" cy="12973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FE7A853-0F6F-4924-9F0A-2052A78D4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7430"/>
          <a:stretch/>
        </p:blipFill>
        <p:spPr>
          <a:xfrm>
            <a:off x="1398892" y="1229231"/>
            <a:ext cx="913104" cy="9437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D66BD9-4B86-4DEC-B759-88A3AD60EF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-185" t="47129" r="49662"/>
          <a:stretch/>
        </p:blipFill>
        <p:spPr>
          <a:xfrm>
            <a:off x="3463394" y="2131209"/>
            <a:ext cx="1016540" cy="7984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AD951D8-100C-46B7-949C-D8C6AC2DAB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-986" r="61141" b="45665"/>
          <a:stretch/>
        </p:blipFill>
        <p:spPr>
          <a:xfrm>
            <a:off x="2334006" y="1127216"/>
            <a:ext cx="781860" cy="83549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920B25B-5FD6-4F8D-9F5E-E335893E9C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0181" t="-5209" r="29589" b="73962"/>
          <a:stretch/>
        </p:blipFill>
        <p:spPr>
          <a:xfrm>
            <a:off x="2464807" y="2256392"/>
            <a:ext cx="809444" cy="471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9F5F821-3C10-41A1-B0BB-6B58EBC05B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-986" r="61141" b="45665"/>
          <a:stretch/>
        </p:blipFill>
        <p:spPr>
          <a:xfrm flipH="1">
            <a:off x="1332857" y="2031478"/>
            <a:ext cx="781860" cy="83549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AB47F30-ED9D-499C-9462-E0590D2729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-185" t="47129" r="49662"/>
          <a:stretch/>
        </p:blipFill>
        <p:spPr>
          <a:xfrm flipH="1">
            <a:off x="2502830" y="3062903"/>
            <a:ext cx="1016540" cy="79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184E89-3932-4A97-8219-D9C518CDE88E}"/>
              </a:ext>
            </a:extLst>
          </p:cNvPr>
          <p:cNvSpPr/>
          <p:nvPr/>
        </p:nvSpPr>
        <p:spPr>
          <a:xfrm>
            <a:off x="35443" y="30568"/>
            <a:ext cx="9065972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Google Shape;70;p15">
            <a:extLst>
              <a:ext uri="{FF2B5EF4-FFF2-40B4-BE49-F238E27FC236}">
                <a16:creationId xmlns:a16="http://schemas.microsoft.com/office/drawing/2014/main" id="{3472FC83-C8DC-452B-B776-2320905D7E7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4927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93A0FD-3D20-42C3-9DCB-395FB59A2516}"/>
              </a:ext>
            </a:extLst>
          </p:cNvPr>
          <p:cNvSpPr/>
          <p:nvPr/>
        </p:nvSpPr>
        <p:spPr>
          <a:xfrm>
            <a:off x="1192802" y="29952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17060-6EB7-4D46-9972-45BE8150C069}"/>
              </a:ext>
            </a:extLst>
          </p:cNvPr>
          <p:cNvSpPr/>
          <p:nvPr/>
        </p:nvSpPr>
        <p:spPr>
          <a:xfrm>
            <a:off x="1192802" y="20604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39C660-6B43-49D8-A1C5-88E55CD684CD}"/>
              </a:ext>
            </a:extLst>
          </p:cNvPr>
          <p:cNvSpPr/>
          <p:nvPr/>
        </p:nvSpPr>
        <p:spPr>
          <a:xfrm>
            <a:off x="1192802" y="11328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B0604F-3BC0-47DD-BB19-D8C3C8832AFC}"/>
              </a:ext>
            </a:extLst>
          </p:cNvPr>
          <p:cNvSpPr/>
          <p:nvPr/>
        </p:nvSpPr>
        <p:spPr>
          <a:xfrm>
            <a:off x="3578402" y="29952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78DD96-71C1-4F2D-B28B-475753D04328}"/>
              </a:ext>
            </a:extLst>
          </p:cNvPr>
          <p:cNvSpPr/>
          <p:nvPr/>
        </p:nvSpPr>
        <p:spPr>
          <a:xfrm>
            <a:off x="2385602" y="29952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CD8CC5-24DF-48D6-988D-ADDD51282C95}"/>
              </a:ext>
            </a:extLst>
          </p:cNvPr>
          <p:cNvSpPr/>
          <p:nvPr/>
        </p:nvSpPr>
        <p:spPr>
          <a:xfrm>
            <a:off x="2385602" y="20736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768D06-0402-44B8-96AC-7911B14A2821}"/>
              </a:ext>
            </a:extLst>
          </p:cNvPr>
          <p:cNvSpPr/>
          <p:nvPr/>
        </p:nvSpPr>
        <p:spPr>
          <a:xfrm>
            <a:off x="2385602" y="11328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AC25FB-9D54-4B23-BD3D-7FD24FFFA200}"/>
              </a:ext>
            </a:extLst>
          </p:cNvPr>
          <p:cNvSpPr/>
          <p:nvPr/>
        </p:nvSpPr>
        <p:spPr>
          <a:xfrm>
            <a:off x="3578402" y="20640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8A894B-A3B3-48E8-A4DE-37057B59D741}"/>
              </a:ext>
            </a:extLst>
          </p:cNvPr>
          <p:cNvSpPr/>
          <p:nvPr/>
        </p:nvSpPr>
        <p:spPr>
          <a:xfrm>
            <a:off x="3578402" y="1132800"/>
            <a:ext cx="1166400" cy="90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highlight>
                <a:srgbClr val="FFFF00"/>
              </a:highligh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6893FF-9EAC-417F-9D3D-45673212926A}"/>
              </a:ext>
            </a:extLst>
          </p:cNvPr>
          <p:cNvSpPr txBox="1"/>
          <p:nvPr/>
        </p:nvSpPr>
        <p:spPr>
          <a:xfrm>
            <a:off x="968400" y="18123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dirty="0">
                <a:solidFill>
                  <a:srgbClr val="FF0000"/>
                </a:solidFill>
              </a:rPr>
              <a:t>ଛବି ଦେଖି ତାର ନାମ କୁହ </a:t>
            </a:r>
            <a:r>
              <a:rPr lang="en-IN" sz="3200" dirty="0">
                <a:solidFill>
                  <a:srgbClr val="FF0000"/>
                </a:solidFill>
              </a:rPr>
              <a:t>|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B25476-3A93-4EF4-97F7-E288D0EA0D85}"/>
              </a:ext>
            </a:extLst>
          </p:cNvPr>
          <p:cNvSpPr txBox="1"/>
          <p:nvPr/>
        </p:nvSpPr>
        <p:spPr>
          <a:xfrm>
            <a:off x="4928400" y="1511274"/>
            <a:ext cx="430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4000" dirty="0"/>
              <a:t> ‘ଆ’ ଅକ୍ଷର ଛବି ଟିର ନାମ କଣ  ?</a:t>
            </a:r>
            <a:endParaRPr lang="en-IN" sz="4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DA6C3A-4E66-414C-9207-777D854B5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7239178" y="2538900"/>
            <a:ext cx="1501819" cy="152857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2966841-25AF-4DD5-8379-BB37E4F446E5}"/>
              </a:ext>
            </a:extLst>
          </p:cNvPr>
          <p:cNvSpPr txBox="1"/>
          <p:nvPr/>
        </p:nvSpPr>
        <p:spPr>
          <a:xfrm>
            <a:off x="5689998" y="3194514"/>
            <a:ext cx="1288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4000" dirty="0"/>
              <a:t>ଆତ </a:t>
            </a:r>
            <a:endParaRPr lang="en-IN" sz="4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F7EA9D3-BEFF-40B9-A828-83E1B3898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0568" b="48022"/>
          <a:stretch/>
        </p:blipFill>
        <p:spPr>
          <a:xfrm>
            <a:off x="3684504" y="2064000"/>
            <a:ext cx="742376" cy="7945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E79775-67C4-4281-A1EC-77B5AD4FC5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9333" t="40650"/>
          <a:stretch/>
        </p:blipFill>
        <p:spPr>
          <a:xfrm>
            <a:off x="2629212" y="3103500"/>
            <a:ext cx="675186" cy="8049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9009B9-A197-4B0C-A46F-A66954A88D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0568" b="48022"/>
          <a:stretch/>
        </p:blipFill>
        <p:spPr>
          <a:xfrm flipH="1">
            <a:off x="1512895" y="2040000"/>
            <a:ext cx="742375" cy="7945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1119FF0-DDA6-4A0C-998F-CE26DD05A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9333" t="40650"/>
          <a:stretch/>
        </p:blipFill>
        <p:spPr>
          <a:xfrm flipH="1">
            <a:off x="2523129" y="1235030"/>
            <a:ext cx="675186" cy="804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A88742-EF0F-4C7D-840C-5BF29641EF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93" b="90789" l="10000" r="90000">
                        <a14:foregroundMark x1="45375" y1="12440" x2="47125" y2="11364"/>
                        <a14:foregroundMark x1="52812" y1="11364" x2="47688" y2="8612"/>
                        <a14:foregroundMark x1="39688" y1="90789" x2="48500" y2="90789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6844" t="10005" r="20403" b="43762"/>
          <a:stretch/>
        </p:blipFill>
        <p:spPr>
          <a:xfrm>
            <a:off x="3837284" y="3011842"/>
            <a:ext cx="772910" cy="8205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233BAF8-4BEB-451A-A81E-F8AB061258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93" b="90789" l="10000" r="90000">
                        <a14:foregroundMark x1="45375" y1="12440" x2="47125" y2="11364"/>
                        <a14:foregroundMark x1="52812" y1="11364" x2="47688" y2="8612"/>
                        <a14:foregroundMark x1="39688" y1="90789" x2="48500" y2="90789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41505" r="41898"/>
          <a:stretch/>
        </p:blipFill>
        <p:spPr>
          <a:xfrm>
            <a:off x="1377767" y="1092219"/>
            <a:ext cx="738856" cy="9465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21F193E-47EB-4956-AF71-93B77A498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93" b="90789" l="10000" r="90000">
                        <a14:foregroundMark x1="45375" y1="12440" x2="47125" y2="11364"/>
                        <a14:foregroundMark x1="52812" y1="11364" x2="47688" y2="8612"/>
                        <a14:foregroundMark x1="39688" y1="90789" x2="48500" y2="90789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8263" t="5772" r="58465"/>
          <a:stretch/>
        </p:blipFill>
        <p:spPr>
          <a:xfrm>
            <a:off x="1513525" y="2999560"/>
            <a:ext cx="590845" cy="9238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C4384E-C1BB-4191-88D6-0157456AEA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93" b="90789" l="10000" r="90000">
                        <a14:foregroundMark x1="45375" y1="12440" x2="47125" y2="11364"/>
                        <a14:foregroundMark x1="52812" y1="11364" x2="47688" y2="8612"/>
                        <a14:foregroundMark x1="39688" y1="90789" x2="48500" y2="90789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2359" t="30136" r="70265" b="8263"/>
          <a:stretch/>
        </p:blipFill>
        <p:spPr>
          <a:xfrm>
            <a:off x="2424770" y="2165552"/>
            <a:ext cx="773545" cy="8152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D39BE1E-9E7C-4ACB-B77B-D9613B837A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93" b="90789" l="10000" r="90000">
                        <a14:foregroundMark x1="45375" y1="12440" x2="47125" y2="11364"/>
                        <a14:foregroundMark x1="52812" y1="11364" x2="47688" y2="8612"/>
                        <a14:foregroundMark x1="39688" y1="90789" x2="48500" y2="90789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8815" t="55814" r="18160" b="10890"/>
          <a:stretch/>
        </p:blipFill>
        <p:spPr>
          <a:xfrm>
            <a:off x="3818038" y="1352078"/>
            <a:ext cx="824294" cy="6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7;p16">
            <a:extLst>
              <a:ext uri="{FF2B5EF4-FFF2-40B4-BE49-F238E27FC236}">
                <a16:creationId xmlns:a16="http://schemas.microsoft.com/office/drawing/2014/main" id="{B3F62754-BDF6-4F37-B11F-6CA7970183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5810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D8F988-86FB-46C7-8CCA-7A4A99F7A423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DCD93-48D7-48A5-AA2D-74FD8F04CF4B}"/>
              </a:ext>
            </a:extLst>
          </p:cNvPr>
          <p:cNvSpPr txBox="1"/>
          <p:nvPr/>
        </p:nvSpPr>
        <p:spPr>
          <a:xfrm>
            <a:off x="2076219" y="2203768"/>
            <a:ext cx="507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or-IN" sz="3600" dirty="0"/>
              <a:t>ସ୍ଵରବର୍ଣ୍ଣ ରେ ଗୋଟିଏ ଶବ୍ଦ କୁହ ।</a:t>
            </a:r>
            <a:endParaRPr lang="en-IN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10366-2B0E-44A9-A734-33E26319C269}"/>
              </a:ext>
            </a:extLst>
          </p:cNvPr>
          <p:cNvSpPr txBox="1"/>
          <p:nvPr/>
        </p:nvSpPr>
        <p:spPr>
          <a:xfrm>
            <a:off x="1494329" y="2203768"/>
            <a:ext cx="623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or-IN" sz="3600" dirty="0"/>
              <a:t>ଦିସିଲିଆ ଶବ୍ଦ ଟିକୁ ସଜାଡ଼ିଲେ କଣ ହବ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9190E-3F73-4172-A37B-39B54329D911}"/>
              </a:ext>
            </a:extLst>
          </p:cNvPr>
          <p:cNvSpPr txBox="1"/>
          <p:nvPr/>
        </p:nvSpPr>
        <p:spPr>
          <a:xfrm>
            <a:off x="2465749" y="2203768"/>
            <a:ext cx="4294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or-IN" sz="3600" dirty="0"/>
              <a:t>“ଛ” ର ପର ଅକ୍ଷରଟି କଣ ?</a:t>
            </a:r>
            <a:endParaRPr lang="en-IN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25E3B3-C7B6-43DC-856F-BE13B6D342EF}"/>
              </a:ext>
            </a:extLst>
          </p:cNvPr>
          <p:cNvSpPr txBox="1"/>
          <p:nvPr/>
        </p:nvSpPr>
        <p:spPr>
          <a:xfrm>
            <a:off x="492452" y="2203768"/>
            <a:ext cx="824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or-IN" sz="3600" dirty="0"/>
              <a:t>“ନଖ” ଶବ୍ଦଟିର ପ୍ରଥମ ବର୍ଣ୍ଣଟି କଣ ଓ ଏହା କେଉଁ ବର୍ଣ୍ଣ ?</a:t>
            </a:r>
            <a:endParaRPr lang="en-I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ABB0C-466E-4E10-A87F-9901EDA7577A}"/>
              </a:ext>
            </a:extLst>
          </p:cNvPr>
          <p:cNvSpPr txBox="1"/>
          <p:nvPr/>
        </p:nvSpPr>
        <p:spPr>
          <a:xfrm>
            <a:off x="389058" y="2203768"/>
            <a:ext cx="8448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or-IN" sz="3600" dirty="0"/>
              <a:t>“ଆ” ଏବଂ “ଈ” ର ମଝି ବର୍ଣ୍ଣଟି କଣ ଓ ଏହା କେଉଁ ବର୍ଣ୍ଣ ?</a:t>
            </a:r>
            <a:endParaRPr lang="en-IN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1D604-C898-4008-8205-6092B97ADE68}"/>
              </a:ext>
            </a:extLst>
          </p:cNvPr>
          <p:cNvSpPr txBox="1"/>
          <p:nvPr/>
        </p:nvSpPr>
        <p:spPr>
          <a:xfrm>
            <a:off x="1132050" y="2203768"/>
            <a:ext cx="6962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or-IN" sz="3600" dirty="0"/>
              <a:t>ଅକ୍ଷର “ମ”ଟି ସ୍ଵରବର୍ଣ୍ଣ ନା ବ୍ୟଞ୍ଜନବର୍ଣ୍ଣ ଅଟେ ?</a:t>
            </a:r>
            <a:endParaRPr lang="en-IN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35131-981F-4EDC-B92E-2B01EA28DA55}"/>
              </a:ext>
            </a:extLst>
          </p:cNvPr>
          <p:cNvSpPr txBox="1"/>
          <p:nvPr/>
        </p:nvSpPr>
        <p:spPr>
          <a:xfrm>
            <a:off x="1422194" y="2203768"/>
            <a:ext cx="6381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or-IN" sz="3600" dirty="0"/>
              <a:t>“ପ” ବର୍ଣ୍ଣ ରେ ଗୋଟିଏ ଫଳ ର ନାମ କୁହ ।</a:t>
            </a:r>
            <a:endParaRPr lang="en-IN" sz="3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641542-7DE2-418D-B925-09BA5B99CCFE}"/>
              </a:ext>
            </a:extLst>
          </p:cNvPr>
          <p:cNvGrpSpPr/>
          <p:nvPr/>
        </p:nvGrpSpPr>
        <p:grpSpPr>
          <a:xfrm>
            <a:off x="-7026225" y="805454"/>
            <a:ext cx="6775440" cy="3124824"/>
            <a:chOff x="-7026225" y="805454"/>
            <a:chExt cx="6775440" cy="31248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EC690A-5E98-412E-A735-C5255BED3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32" b="97720" l="2077" r="98083">
                          <a14:foregroundMark x1="51118" y1="43322" x2="50799" y2="46417"/>
                          <a14:foregroundMark x1="35942" y1="22964" x2="39776" y2="31922"/>
                          <a14:foregroundMark x1="36262" y1="26221" x2="62141" y2="28502"/>
                          <a14:foregroundMark x1="60224" y1="25570" x2="76198" y2="31759"/>
                          <a14:foregroundMark x1="76198" y1="31759" x2="58786" y2="24593"/>
                          <a14:foregroundMark x1="58786" y1="24593" x2="68371" y2="33550"/>
                          <a14:foregroundMark x1="46006" y1="6352" x2="56709" y2="7492"/>
                          <a14:foregroundMark x1="42812" y1="3746" x2="58307" y2="3420"/>
                          <a14:foregroundMark x1="8786" y1="47068" x2="7508" y2="61564"/>
                          <a14:foregroundMark x1="87700" y1="44788" x2="93930" y2="62215"/>
                          <a14:foregroundMark x1="6230" y1="87622" x2="36102" y2="88599"/>
                          <a14:foregroundMark x1="36102" y1="88599" x2="61981" y2="85668"/>
                          <a14:foregroundMark x1="61981" y1="85668" x2="76198" y2="94137"/>
                          <a14:foregroundMark x1="76198" y1="94137" x2="90575" y2="92834"/>
                          <a14:foregroundMark x1="97764" y1="87948" x2="85623" y2="97720"/>
                          <a14:foregroundMark x1="85623" y1="97720" x2="72524" y2="96906"/>
                          <a14:foregroundMark x1="2236" y1="87296" x2="2236" y2="92182"/>
                          <a14:foregroundMark x1="98083" y1="89251" x2="97125" y2="928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436680" y="805454"/>
              <a:ext cx="3185895" cy="3124824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142F469-43B9-4229-A7D5-E264A564B17D}"/>
                </a:ext>
              </a:extLst>
            </p:cNvPr>
            <p:cNvSpPr/>
            <p:nvPr/>
          </p:nvSpPr>
          <p:spPr>
            <a:xfrm>
              <a:off x="-7026225" y="2044701"/>
              <a:ext cx="3486150" cy="12001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or-IN" sz="8000" dirty="0"/>
                <a:t>ଆଈ</a:t>
              </a:r>
              <a:endParaRPr lang="or-IN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5F91840-4223-4D86-A900-5EAB2A861CEE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-3540075" y="2644776"/>
              <a:ext cx="1120725" cy="46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CFD16F-0C7A-4175-9741-E3BC90E6AEA1}"/>
              </a:ext>
            </a:extLst>
          </p:cNvPr>
          <p:cNvGrpSpPr/>
          <p:nvPr/>
        </p:nvGrpSpPr>
        <p:grpSpPr>
          <a:xfrm>
            <a:off x="-7057255" y="898357"/>
            <a:ext cx="6687870" cy="3398836"/>
            <a:chOff x="-6938655" y="-2250701"/>
            <a:chExt cx="6687870" cy="339883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03F6F55-856C-4E5C-84EB-BC892BFF38E9}"/>
                </a:ext>
              </a:extLst>
            </p:cNvPr>
            <p:cNvSpPr/>
            <p:nvPr/>
          </p:nvSpPr>
          <p:spPr>
            <a:xfrm>
              <a:off x="-6938655" y="-1122362"/>
              <a:ext cx="3486150" cy="12001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or-IN" sz="6600" dirty="0"/>
                <a:t>ଦିଆସିଲି</a:t>
              </a:r>
              <a:endParaRPr lang="or-IN" sz="14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4F6145E-CDC9-41A8-BD0C-98CB093EEC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436680" y="-1976689"/>
              <a:ext cx="826830" cy="1425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C0D2992-291E-44E6-9BE6-66202434E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13" b="92058" l="7311" r="89623">
                          <a14:foregroundMark x1="20755" y1="84296" x2="33019" y2="85018"/>
                          <a14:foregroundMark x1="16981" y1="87184" x2="17925" y2="89531"/>
                          <a14:foregroundMark x1="58962" y1="57040" x2="56604" y2="57581"/>
                          <a14:foregroundMark x1="49764" y1="7942" x2="49764" y2="9567"/>
                          <a14:foregroundMark x1="50000" y1="6137" x2="50000" y2="4693"/>
                          <a14:foregroundMark x1="54245" y1="56679" x2="62972" y2="60289"/>
                          <a14:foregroundMark x1="62972" y1="60289" x2="67925" y2="56318"/>
                          <a14:foregroundMark x1="54481" y1="88267" x2="65094" y2="91877"/>
                          <a14:foregroundMark x1="68160" y1="91336" x2="72877" y2="92058"/>
                          <a14:foregroundMark x1="73585" y1="65162" x2="82547" y2="59025"/>
                          <a14:foregroundMark x1="14623" y1="21841" x2="10613" y2="7040"/>
                          <a14:foregroundMark x1="10613" y1="7040" x2="20047" y2="11733"/>
                          <a14:foregroundMark x1="8726" y1="13177" x2="7311" y2="16065"/>
                          <a14:foregroundMark x1="36321" y1="25271" x2="41981" y2="26354"/>
                          <a14:foregroundMark x1="46226" y1="27076" x2="42925" y2="32491"/>
                          <a14:foregroundMark x1="33019" y1="25271" x2="35377" y2="3068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852061" y="-2250701"/>
              <a:ext cx="2601276" cy="339883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B06E85-3844-45C3-ABEC-1E6F84E2AD9E}"/>
              </a:ext>
            </a:extLst>
          </p:cNvPr>
          <p:cNvGrpSpPr/>
          <p:nvPr/>
        </p:nvGrpSpPr>
        <p:grpSpPr>
          <a:xfrm>
            <a:off x="-7048032" y="4868431"/>
            <a:ext cx="6678647" cy="3048000"/>
            <a:chOff x="-723931" y="-4613274"/>
            <a:chExt cx="6678647" cy="30480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78C3076-3D38-47B8-AC02-F30693456283}"/>
                </a:ext>
              </a:extLst>
            </p:cNvPr>
            <p:cNvSpPr/>
            <p:nvPr/>
          </p:nvSpPr>
          <p:spPr>
            <a:xfrm>
              <a:off x="-723931" y="-3663002"/>
              <a:ext cx="3486150" cy="12001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or-IN" sz="8000" dirty="0"/>
                <a:t>ଜ</a:t>
              </a:r>
              <a:endParaRPr lang="or-IN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DFE30CD-7DAE-4D35-8FB0-D09414E95D9B}"/>
                </a:ext>
              </a:extLst>
            </p:cNvPr>
            <p:cNvCxnSpPr>
              <a:stCxn id="31" idx="3"/>
            </p:cNvCxnSpPr>
            <p:nvPr/>
          </p:nvCxnSpPr>
          <p:spPr>
            <a:xfrm>
              <a:off x="2762219" y="-3062927"/>
              <a:ext cx="1646495" cy="3205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918E67C-BC8E-4315-BBAB-75046F24C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875" b="96250" l="9766" r="89844">
                          <a14:foregroundMark x1="37109" y1="88125" x2="32031" y2="91875"/>
                          <a14:foregroundMark x1="63672" y1="91250" x2="66797" y2="92500"/>
                          <a14:foregroundMark x1="33203" y1="95000" x2="31641" y2="96250"/>
                          <a14:foregroundMark x1="84375" y1="22188" x2="90234" y2="20938"/>
                          <a14:foregroundMark x1="78125" y1="20938" x2="77344" y2="19688"/>
                          <a14:foregroundMark x1="51172" y1="21875" x2="52344" y2="25938"/>
                          <a14:foregroundMark x1="58594" y1="18750" x2="60156" y2="23125"/>
                          <a14:foregroundMark x1="37109" y1="6875" x2="37109" y2="87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16316" y="-4613274"/>
              <a:ext cx="2438400" cy="30480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D9451D-A38B-4B2A-AC42-27A20162EF57}"/>
              </a:ext>
            </a:extLst>
          </p:cNvPr>
          <p:cNvGrpSpPr/>
          <p:nvPr/>
        </p:nvGrpSpPr>
        <p:grpSpPr>
          <a:xfrm>
            <a:off x="-8789625" y="1219142"/>
            <a:ext cx="8557236" cy="2638241"/>
            <a:chOff x="35496" y="-6417820"/>
            <a:chExt cx="9153987" cy="310519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8EB4222-ACDE-4A6B-B40B-1EE554B65D61}"/>
                </a:ext>
              </a:extLst>
            </p:cNvPr>
            <p:cNvSpPr/>
            <p:nvPr/>
          </p:nvSpPr>
          <p:spPr>
            <a:xfrm>
              <a:off x="35496" y="-5911161"/>
              <a:ext cx="5633533" cy="18224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or-IN" sz="8000" dirty="0"/>
                <a:t>ନ, ବ୍ୟଞ୍ଜନବର୍ଣ୍ଣ </a:t>
              </a:r>
              <a:endParaRPr lang="or-IN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2AA9201-2B13-43E5-96A2-E62F80CBC050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5669029" y="-5130798"/>
              <a:ext cx="1294982" cy="1308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513FFED-DA61-40A9-82EC-522625BF4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339" b="96539" l="4000" r="96778">
                          <a14:foregroundMark x1="34333" y1="9074" x2="72000" y2="8700"/>
                          <a14:foregroundMark x1="72000" y1="8700" x2="47333" y2="8419"/>
                          <a14:foregroundMark x1="47333" y1="8419" x2="51222" y2="8419"/>
                          <a14:foregroundMark x1="45556" y1="8419" x2="77000" y2="8419"/>
                          <a14:foregroundMark x1="16556" y1="47802" x2="8889" y2="43686"/>
                          <a14:foregroundMark x1="8889" y1="40692" x2="10111" y2="36950"/>
                          <a14:foregroundMark x1="10111" y1="36950" x2="10111" y2="36950"/>
                          <a14:foregroundMark x1="10111" y1="36950" x2="10111" y2="36950"/>
                          <a14:foregroundMark x1="4000" y1="39944" x2="6000" y2="41347"/>
                          <a14:foregroundMark x1="41889" y1="70907" x2="63667" y2="91955"/>
                          <a14:foregroundMark x1="65778" y1="62395" x2="50778" y2="75959"/>
                          <a14:foregroundMark x1="50778" y1="75959" x2="50778" y2="75959"/>
                          <a14:foregroundMark x1="39889" y1="62769" x2="46333" y2="80075"/>
                          <a14:foregroundMark x1="28667" y1="96632" x2="39111" y2="92984"/>
                          <a14:foregroundMark x1="62889" y1="96632" x2="79000" y2="93265"/>
                          <a14:foregroundMark x1="91556" y1="68195" x2="91556" y2="70533"/>
                          <a14:foregroundMark x1="91556" y1="67166" x2="96778" y2="74275"/>
                          <a14:foregroundMark x1="62889" y1="19270" x2="62889" y2="27128"/>
                          <a14:foregroundMark x1="79444" y1="40692" x2="69000" y2="50140"/>
                          <a14:foregroundMark x1="25444" y1="40318" x2="29444" y2="49111"/>
                          <a14:foregroundMark x1="35111" y1="19925" x2="27000" y2="33863"/>
                          <a14:foregroundMark x1="27000" y1="33863" x2="27000" y2="33863"/>
                          <a14:foregroundMark x1="43556" y1="5706" x2="49222" y2="5706"/>
                          <a14:foregroundMark x1="52000" y1="2339" x2="54000" y2="53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75197" y="-6417820"/>
              <a:ext cx="2614286" cy="310519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FF1F70A-9920-4CF6-9ECB-CA189B320B07}"/>
              </a:ext>
            </a:extLst>
          </p:cNvPr>
          <p:cNvGrpSpPr/>
          <p:nvPr/>
        </p:nvGrpSpPr>
        <p:grpSpPr>
          <a:xfrm>
            <a:off x="-7662635" y="667720"/>
            <a:ext cx="7116241" cy="3741087"/>
            <a:chOff x="35496" y="-6812696"/>
            <a:chExt cx="9651904" cy="3741087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53C5E26-3297-4456-98C6-78E200E2E678}"/>
                </a:ext>
              </a:extLst>
            </p:cNvPr>
            <p:cNvSpPr/>
            <p:nvPr/>
          </p:nvSpPr>
          <p:spPr>
            <a:xfrm>
              <a:off x="35496" y="-5511800"/>
              <a:ext cx="5633533" cy="14230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or-IN" sz="8000" dirty="0"/>
                <a:t>ଇ, ସ୍ଵରବର୍ଣ୍ଣ </a:t>
              </a:r>
              <a:endParaRPr lang="or-IN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117CB0C-1128-4EA7-B0AF-86E755D93080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 flipV="1">
              <a:off x="5669029" y="-5860307"/>
              <a:ext cx="1411463" cy="1060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98955FA-2212-46D7-AC03-CADF2482E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600" b="99200" l="5108" r="97312">
                          <a14:foregroundMark x1="5108" y1="22800" x2="10753" y2="22800"/>
                          <a14:foregroundMark x1="36290" y1="14000" x2="60215" y2="6600"/>
                          <a14:foregroundMark x1="60215" y1="6600" x2="69624" y2="7000"/>
                          <a14:foregroundMark x1="65323" y1="5800" x2="62634" y2="2800"/>
                          <a14:foregroundMark x1="91398" y1="4600" x2="88172" y2="9200"/>
                          <a14:foregroundMark x1="94086" y1="21200" x2="94086" y2="28000"/>
                          <a14:foregroundMark x1="63172" y1="18200" x2="67204" y2="18400"/>
                          <a14:foregroundMark x1="63172" y1="16800" x2="68548" y2="18800"/>
                          <a14:foregroundMark x1="46774" y1="18400" x2="48925" y2="24200"/>
                          <a14:foregroundMark x1="82258" y1="85400" x2="88710" y2="91400"/>
                          <a14:foregroundMark x1="88710" y1="91400" x2="92742" y2="92400"/>
                          <a14:foregroundMark x1="37097" y1="87800" x2="28495" y2="99200"/>
                          <a14:foregroundMark x1="28495" y1="99200" x2="27151" y2="99200"/>
                          <a14:foregroundMark x1="38441" y1="88400" x2="38441" y2="92400"/>
                          <a14:foregroundMark x1="88710" y1="72800" x2="94086" y2="72800"/>
                          <a14:foregroundMark x1="92204" y1="92800" x2="97312" y2="94200"/>
                          <a14:foregroundMark x1="93548" y1="24800" x2="97312" y2="25600"/>
                          <a14:foregroundMark x1="88710" y1="6600" x2="91398" y2="280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6789202" y="-6812696"/>
              <a:ext cx="2898198" cy="374108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44F936-C40A-40D6-A1B1-1F6094E41B4B}"/>
              </a:ext>
            </a:extLst>
          </p:cNvPr>
          <p:cNvGrpSpPr/>
          <p:nvPr/>
        </p:nvGrpSpPr>
        <p:grpSpPr>
          <a:xfrm>
            <a:off x="3486150" y="-3275598"/>
            <a:ext cx="7791450" cy="3169452"/>
            <a:chOff x="-951689" y="-6697692"/>
            <a:chExt cx="8112893" cy="316945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762348C-D189-45A8-A24B-A6073714ECF8}"/>
                </a:ext>
              </a:extLst>
            </p:cNvPr>
            <p:cNvSpPr/>
            <p:nvPr/>
          </p:nvSpPr>
          <p:spPr>
            <a:xfrm>
              <a:off x="-951689" y="-5511800"/>
              <a:ext cx="4965594" cy="14230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or-IN" sz="8000" dirty="0"/>
                <a:t>ବ୍ୟଞ୍ଜନ ବର୍ଣ୍ଣ </a:t>
              </a:r>
              <a:endParaRPr lang="or-IN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1B007A-8806-41D4-9B6E-35821107FC6B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4013905" y="-4800257"/>
              <a:ext cx="1651104" cy="428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651C9D1-198F-40C9-854A-1BF8FC59A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80" b="96573" l="1391" r="98783">
                          <a14:foregroundMark x1="88696" y1="32056" x2="91826" y2="35585"/>
                          <a14:foregroundMark x1="78783" y1="93145" x2="57043" y2="91129"/>
                          <a14:foregroundMark x1="57043" y1="94052" x2="86609" y2="88911"/>
                          <a14:foregroundMark x1="86609" y1="88911" x2="87304" y2="88508"/>
                          <a14:foregroundMark x1="87304" y1="87601" x2="91304" y2="95464"/>
                          <a14:foregroundMark x1="91826" y1="86794" x2="89217" y2="96371"/>
                          <a14:foregroundMark x1="89739" y1="87097" x2="98783" y2="88206"/>
                          <a14:foregroundMark x1="69217" y1="40222" x2="77217" y2="46371"/>
                          <a14:foregroundMark x1="77217" y1="40827" x2="77217" y2="50101"/>
                          <a14:foregroundMark x1="46087" y1="36190" x2="49043" y2="47177"/>
                          <a14:foregroundMark x1="43652" y1="27419" x2="53043" y2="42238"/>
                          <a14:foregroundMark x1="53043" y1="42238" x2="53043" y2="42540"/>
                          <a14:foregroundMark x1="51130" y1="42540" x2="50609" y2="52722"/>
                          <a14:foregroundMark x1="58087" y1="86794" x2="52174" y2="92843"/>
                          <a14:foregroundMark x1="12522" y1="89718" x2="37043" y2="90020"/>
                          <a14:foregroundMark x1="20000" y1="94657" x2="49913" y2="90121"/>
                          <a14:foregroundMark x1="49913" y1="90121" x2="50609" y2="84980"/>
                          <a14:foregroundMark x1="11478" y1="87903" x2="7478" y2="88508"/>
                          <a14:foregroundMark x1="4348" y1="88508" x2="17391" y2="96673"/>
                          <a14:foregroundMark x1="4870" y1="90020" x2="1391" y2="93750"/>
                          <a14:foregroundMark x1="52522" y1="53931" x2="56174" y2="59677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939581" y="-6697692"/>
              <a:ext cx="2221623" cy="3169452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AD79571-E6A2-45C3-9752-B3466AE967DA}"/>
              </a:ext>
            </a:extLst>
          </p:cNvPr>
          <p:cNvGrpSpPr/>
          <p:nvPr/>
        </p:nvGrpSpPr>
        <p:grpSpPr>
          <a:xfrm>
            <a:off x="-7395314" y="-6230228"/>
            <a:ext cx="6878251" cy="2375658"/>
            <a:chOff x="35496" y="-6464372"/>
            <a:chExt cx="7162019" cy="2375658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F7F9700-455E-4121-8095-1610E27D9548}"/>
                </a:ext>
              </a:extLst>
            </p:cNvPr>
            <p:cNvSpPr/>
            <p:nvPr/>
          </p:nvSpPr>
          <p:spPr>
            <a:xfrm>
              <a:off x="35496" y="-5511800"/>
              <a:ext cx="3978409" cy="14230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or-IN" sz="8000" dirty="0"/>
                <a:t>ପଣସ </a:t>
              </a:r>
              <a:endParaRPr lang="or-IN" dirty="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84DFA19-217C-4147-AF1E-12A731CB0BC6}"/>
                </a:ext>
              </a:extLst>
            </p:cNvPr>
            <p:cNvCxnSpPr>
              <a:cxnSpLocks/>
              <a:stCxn id="56" idx="3"/>
            </p:cNvCxnSpPr>
            <p:nvPr/>
          </p:nvCxnSpPr>
          <p:spPr>
            <a:xfrm>
              <a:off x="4013905" y="-4800257"/>
              <a:ext cx="1651104" cy="428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90F0B78-501D-4E99-AB3F-A3A7FD458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750" b="94250" l="5160" r="97543">
                          <a14:foregroundMark x1="16216" y1="88500" x2="67568" y2="94250"/>
                          <a14:foregroundMark x1="32432" y1="35750" x2="33907" y2="39750"/>
                          <a14:foregroundMark x1="25553" y1="47000" x2="25553" y2="53250"/>
                          <a14:foregroundMark x1="55283" y1="35750" x2="65356" y2="50500"/>
                          <a14:foregroundMark x1="71499" y1="17000" x2="87715" y2="5750"/>
                          <a14:foregroundMark x1="15725" y1="13500" x2="5651" y2="1750"/>
                          <a14:foregroundMark x1="93612" y1="24250" x2="92138" y2="35250"/>
                          <a14:foregroundMark x1="97543" y1="18250" x2="97543" y2="2425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939581" y="-6464372"/>
              <a:ext cx="2257934" cy="2131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30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0695 -0.364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7257E-18 7.40741E-7 L 1.04393 -0.002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092 -0.364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-182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04083E-17 L 0.97865 0.004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-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007 -0.3648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824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7429 L 0.83334 -0.841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67" y="-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01788 -0.364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-1824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71605E-6 L 1.05503 -0.0157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60" y="-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01788 -0.3648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-1824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6.17284E-7 L 1.07136 0.0104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59" y="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00052 -0.3648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824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705 0.78858 L -0.35486 0.738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00434 -0.3648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36 1.43118 L 0.96962 1.3638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58" y="-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5810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0492668"/>
      </p:ext>
    </p:extLst>
  </p:cSld>
  <p:clrMapOvr>
    <a:masterClrMapping/>
  </p:clrMapOvr>
</p:sld>
</file>

<file path=ppt/theme/theme1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6645</TotalTime>
  <Words>182</Words>
  <Application>Microsoft Office PowerPoint</Application>
  <PresentationFormat>On-screen Show (16:9)</PresentationFormat>
  <Paragraphs>36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Adobe Garamond Pro Bold</vt:lpstr>
      <vt:lpstr>Arial</vt:lpstr>
      <vt:lpstr>Calibri</vt:lpstr>
      <vt:lpstr>Calibri Light</vt:lpstr>
      <vt:lpstr>Gill Sans MT</vt:lpstr>
      <vt:lpstr>1_Gallery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Sachita Pati</dc:creator>
  <cp:lastModifiedBy>Sachita Pati</cp:lastModifiedBy>
  <cp:revision>563</cp:revision>
  <cp:lastPrinted>2020-08-06T18:27:32Z</cp:lastPrinted>
  <dcterms:modified xsi:type="dcterms:W3CDTF">2021-06-30T07:02:15Z</dcterms:modified>
</cp:coreProperties>
</file>