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8" r:id="rId1"/>
    <p:sldMasterId id="2147483793" r:id="rId2"/>
  </p:sldMasterIdLst>
  <p:notesMasterIdLst>
    <p:notesMasterId r:id="rId11"/>
  </p:notesMasterIdLst>
  <p:sldIdLst>
    <p:sldId id="326" r:id="rId3"/>
    <p:sldId id="256" r:id="rId4"/>
    <p:sldId id="320" r:id="rId5"/>
    <p:sldId id="325" r:id="rId6"/>
    <p:sldId id="321" r:id="rId7"/>
    <p:sldId id="294" r:id="rId8"/>
    <p:sldId id="324" r:id="rId9"/>
    <p:sldId id="323" r:id="rId10"/>
  </p:sldIdLst>
  <p:sldSz cx="9144000" cy="5143500" type="screen16x9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B1B"/>
    <a:srgbClr val="FF0000"/>
    <a:srgbClr val="FFFF04"/>
    <a:srgbClr val="9900CC"/>
    <a:srgbClr val="4C3A00"/>
    <a:srgbClr val="BF0000"/>
    <a:srgbClr val="8A0505"/>
    <a:srgbClr val="993366"/>
    <a:srgbClr val="F2B259"/>
    <a:srgbClr val="DAB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90" y="1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7452-C455-44C0-92A9-9BB08FD1E748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182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543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67828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9627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58456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76269-61F8-4C65-929F-4C6D53241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8E377-E4D0-4CE8-BDBE-F8830052F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A9470-98A9-4131-9C92-E71834E85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2E5E4-C31A-4566-9153-BD54E7A98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0AE11-92C5-4547-9D36-6938ABBE1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824509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6AC5E-1303-44A0-B8AA-1DBDEB1A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CEF14-4318-4385-A81C-CEFE62A7D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67002-DDB4-4B19-B1AE-82A5CD7C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59ECB-2E55-434D-B151-955B74B9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F0233-299B-4226-8E50-465A09BA7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9867552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7548A-A2F2-4F7D-A198-C3B04CABE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3AF49-77D7-40D5-B4BB-02CCDF12A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07CEE-0EDE-4B98-AF7A-B55DA44B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B1767-79C2-4B1F-9F64-F7DF917F5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E05F7-2041-4B18-BB45-A3BA64A0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416330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52D20-E96A-4BC0-B779-6C63DC00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8F836-3F2C-4FE8-9781-79CD936E2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FF7BF-1DC0-416B-A8C4-A5FEB4D8A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177A4-5626-48ED-8078-4B09EDBF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510F9-9FEA-4CE2-8D87-7E5E3C13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077D3-8684-4603-B0AE-AD9A09B11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280604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CA17B-5271-431E-B6B7-D5B04050D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D2ADC-8AB9-4A46-B85F-06B9449AD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D8400-28C7-47D0-A27E-CBA2FADE8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673CD-9DA1-4853-BF08-7A1E3A5AD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DE617E-208A-462A-8C24-02A54BF47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170F6-F835-4744-9E89-EC40C714F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A82422-1FBE-4B5C-A57C-4A5A8ACA0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D63D67-5962-4ACD-A85D-DB8204CDC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94022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C36C2-6799-410D-90E6-E5A9A2D6C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C734A-13CC-4853-BA2C-856DE37F4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95910-77D5-490D-8E66-96EB9464D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9E714-B708-4C61-A1E9-87B0B3EB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1053631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77A275-9873-4A07-8FDC-876583A27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9FF1FF-F844-46BA-9396-6BABDF1D6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B580D-36F9-421B-8841-092B4987D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2412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6143F-1E70-4F4C-B440-9E1DA823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09623-4AED-46A5-AC56-8A0483BC3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D681F-9534-4666-9EDA-115BA370B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DF1FD3-1DB0-479C-8BDB-FFAEE570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5CAF5-9B36-440D-86F7-2D51B5751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2F461-9E09-40C3-85C7-2C714EA48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1581367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54805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8795-A099-4264-9699-2B17452AB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F88B9A-0AD4-43E2-B3C7-9CAB810A8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1CB1E-0CA9-4631-808D-E95151756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48B32-2D23-42C8-ACB9-719F8B11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C068A-E78E-4588-B413-B4A5A7A1A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885CA-25D3-4011-9343-E2D7EA51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384468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290C0-B962-4C76-BC86-C0FF2A5F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15763-373D-4A2B-9732-DF59D710A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605E2-36EF-4C0C-9C1E-94AED5997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1C2FF-7ED0-44FD-A110-0601311F2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72650-53B6-43C5-B239-A9E86B20C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043175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D73DC6-95ED-4295-8E65-90FDFA7AF7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29662-34F6-4D6D-8F81-D9840FEA7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277EE-6012-4563-A105-089E614C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C8B8D-1824-4C80-9F16-012EDD314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47DAB-BC01-44F4-9265-C4302F014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349402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341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0303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07227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3412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30404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830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7636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C9CAD897-D46E-4AD2-BD9B-49DD3E640873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17057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23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429564-69FD-40A9-8F0A-C0094682F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CCA1E-5DF8-441C-90B6-73559EE48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36FF8-5787-43B0-B4BB-CB368F2444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453B-DABC-4A08-B497-291EB5DCD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3973D-F21D-4FB0-A2FA-04838C14D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7830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hyperlink" Target="http://1001bestwp.blogspot.com/2012/12/wallpapers-hq-beautiful-nature-part-3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hyperlink" Target="https://freepngimg.com/png/16755-tree-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www.publicdomainpictures.net/en/view-image.php?image=118187&amp;picture=eyes-of-woman-clipart" TargetMode="External"/><Relationship Id="rId4" Type="http://schemas.openxmlformats.org/officeDocument/2006/relationships/image" Target="../media/image10.jpg"/><Relationship Id="rId9" Type="http://schemas.openxmlformats.org/officeDocument/2006/relationships/hyperlink" Target="https://commons.wikimedia.org/wiki/File:Emojione_1F346.sv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ngall.com/wizard-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65660&amp;picture=floral-background-frame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675" y="178785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8058306-BF91-46FC-AD56-319FF458E495}"/>
              </a:ext>
            </a:extLst>
          </p:cNvPr>
          <p:cNvSpPr/>
          <p:nvPr/>
        </p:nvSpPr>
        <p:spPr>
          <a:xfrm>
            <a:off x="17748" y="-2723"/>
            <a:ext cx="9108504" cy="5143500"/>
          </a:xfrm>
          <a:prstGeom prst="roundRect">
            <a:avLst>
              <a:gd name="adj" fmla="val 683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937871-2B51-4E25-95D2-9FBAAB52F7C6}"/>
              </a:ext>
            </a:extLst>
          </p:cNvPr>
          <p:cNvSpPr txBox="1">
            <a:spLocks/>
          </p:cNvSpPr>
          <p:nvPr/>
        </p:nvSpPr>
        <p:spPr>
          <a:xfrm>
            <a:off x="1156238" y="17086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6600" u="sng" dirty="0">
                <a:solidFill>
                  <a:srgbClr val="FF0000"/>
                </a:solidFill>
              </a:rPr>
              <a:t>MORNING PRAYER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A6B68-F32A-47D6-879F-F0D836A34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638" y="1268959"/>
            <a:ext cx="3714038" cy="2785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32F8A4-9C4F-4D14-87B6-8331F3001C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7486" y="2332800"/>
            <a:ext cx="2725452" cy="19207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675" y="178785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7708" y="1052284"/>
            <a:ext cx="9118544" cy="303348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1">
            <a:schemeClr val="dk1"/>
          </a:lnRef>
          <a:fillRef idx="1003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3100"/>
            </a:pPr>
            <a:endParaRPr lang="en-US" sz="6600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801076" y="1799787"/>
            <a:ext cx="44784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 : I</a:t>
            </a:r>
          </a:p>
          <a:p>
            <a:pPr lvl="0"/>
            <a:r>
              <a:rPr lang="e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SESSION NO :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</a:t>
            </a:r>
            <a:endParaRPr lang="en-IN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e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SUBJECT : </a:t>
            </a:r>
            <a:r>
              <a:rPr lang="or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aramond Pro Bold" pitchFamily="18" charset="0"/>
              </a:rPr>
              <a:t>ଓଡିଆ</a:t>
            </a:r>
            <a:endParaRPr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TOPIC </a:t>
            </a:r>
            <a:r>
              <a:rPr lang="e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or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ପୁନରାବୃତ୍ତି କାର୍ଯ୍ୟ-୨ </a:t>
            </a:r>
          </a:p>
          <a:p>
            <a:r>
              <a:rPr lang="e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 TOPIC : </a:t>
            </a:r>
            <a:r>
              <a:rPr lang="or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ଠିକ ଯାଗାରେ ଠିକ ମାତ୍ରା ଲଗାଅ, ଛବି ଦେଖି ନାମ ଲେଖ ଓ ସମାନ ଉଚ୍ଚାରଣ ଶବ୍ଦ ।</a:t>
            </a:r>
            <a:endParaRPr lang="en-IN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8058306-BF91-46FC-AD56-319FF458E495}"/>
              </a:ext>
            </a:extLst>
          </p:cNvPr>
          <p:cNvSpPr/>
          <p:nvPr/>
        </p:nvSpPr>
        <p:spPr>
          <a:xfrm>
            <a:off x="17748" y="-2723"/>
            <a:ext cx="9108504" cy="5143500"/>
          </a:xfrm>
          <a:prstGeom prst="roundRect">
            <a:avLst>
              <a:gd name="adj" fmla="val 683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4404" y="478467"/>
            <a:ext cx="7167347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or-IN" sz="8000" b="1" dirty="0">
                <a:ln w="0"/>
                <a:solidFill>
                  <a:schemeClr val="bg1"/>
                </a:solidFill>
              </a:rPr>
              <a:t>ପୁନରାବୃତ୍ତି କାର୍ଯ୍ୟ-୨ </a:t>
            </a:r>
            <a:endParaRPr lang="en-IN" sz="80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235" y="47065"/>
            <a:ext cx="9029699" cy="5022475"/>
          </a:xfrm>
          <a:prstGeom prst="roundRect">
            <a:avLst>
              <a:gd name="adj" fmla="val 9986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  <p:pic>
        <p:nvPicPr>
          <p:cNvPr id="3" name="Google Shape;70;p15">
            <a:extLst>
              <a:ext uri="{FF2B5EF4-FFF2-40B4-BE49-F238E27FC236}">
                <a16:creationId xmlns:a16="http://schemas.microsoft.com/office/drawing/2014/main" id="{F5D7F167-F4A2-4B70-84CC-0C2BF472905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5098" y="4306124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94A2D5-F95E-45E8-BBBD-D7ABDCF5108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4294" y="1801906"/>
            <a:ext cx="2326340" cy="281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0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36058A-0535-4652-B0CB-8D48B927D8D6}"/>
              </a:ext>
            </a:extLst>
          </p:cNvPr>
          <p:cNvSpPr txBox="1"/>
          <p:nvPr/>
        </p:nvSpPr>
        <p:spPr>
          <a:xfrm>
            <a:off x="871633" y="101624"/>
            <a:ext cx="6696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or-IN" sz="3600" b="1" dirty="0">
                <a:ln w="0"/>
                <a:solidFill>
                  <a:srgbClr val="FF0000"/>
                </a:solidFill>
              </a:rPr>
              <a:t>ଠିକ ଯାଗାରେ ଠିକ ମାତ୍ରା ଲଗାଅ </a:t>
            </a:r>
            <a:r>
              <a:rPr lang="or-IN" sz="3600" dirty="0">
                <a:solidFill>
                  <a:srgbClr val="FF0000"/>
                </a:solidFill>
              </a:rPr>
              <a:t>।</a:t>
            </a:r>
            <a:endParaRPr lang="en-IN" sz="3600" dirty="0">
              <a:solidFill>
                <a:srgbClr val="FF0000"/>
              </a:solidFill>
            </a:endParaRPr>
          </a:p>
        </p:txBody>
      </p:sp>
      <p:pic>
        <p:nvPicPr>
          <p:cNvPr id="24" name="Google Shape;70;p15">
            <a:extLst>
              <a:ext uri="{FF2B5EF4-FFF2-40B4-BE49-F238E27FC236}">
                <a16:creationId xmlns:a16="http://schemas.microsoft.com/office/drawing/2014/main" id="{D9AA30EC-A4CD-460F-8F48-21C70BB194F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9059" y="4312733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ADAF0A8-D5F9-485D-BD3F-FF9BD1E28DFD}"/>
              </a:ext>
            </a:extLst>
          </p:cNvPr>
          <p:cNvSpPr/>
          <p:nvPr/>
        </p:nvSpPr>
        <p:spPr>
          <a:xfrm>
            <a:off x="35443" y="30568"/>
            <a:ext cx="9065972" cy="5082363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9C58E2B-E0FC-4EAE-96FB-0CD42F581ED8}"/>
              </a:ext>
            </a:extLst>
          </p:cNvPr>
          <p:cNvCxnSpPr>
            <a:cxnSpLocks/>
          </p:cNvCxnSpPr>
          <p:nvPr/>
        </p:nvCxnSpPr>
        <p:spPr>
          <a:xfrm>
            <a:off x="2002954" y="692089"/>
            <a:ext cx="448525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2D417B1-DE73-4CE6-9CDA-E555647A3546}"/>
              </a:ext>
            </a:extLst>
          </p:cNvPr>
          <p:cNvSpPr txBox="1"/>
          <p:nvPr/>
        </p:nvSpPr>
        <p:spPr>
          <a:xfrm rot="19104369">
            <a:off x="40007" y="117776"/>
            <a:ext cx="7199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or-IN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.W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606A1F3-E525-4285-AFB2-85607C4F9857}"/>
              </a:ext>
            </a:extLst>
          </p:cNvPr>
          <p:cNvCxnSpPr/>
          <p:nvPr/>
        </p:nvCxnSpPr>
        <p:spPr>
          <a:xfrm flipV="1">
            <a:off x="178485" y="176455"/>
            <a:ext cx="628650" cy="5715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A13E269D-E0DC-4B34-9CBD-E61F64FF9CD5}"/>
              </a:ext>
            </a:extLst>
          </p:cNvPr>
          <p:cNvSpPr/>
          <p:nvPr/>
        </p:nvSpPr>
        <p:spPr>
          <a:xfrm>
            <a:off x="1645230" y="1257409"/>
            <a:ext cx="715448" cy="572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200" dirty="0">
                <a:solidFill>
                  <a:schemeClr val="tx1"/>
                </a:solidFill>
              </a:rPr>
              <a:t>ମଛ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6E566-EAFC-45EA-B3AF-E689CF7C6906}"/>
              </a:ext>
            </a:extLst>
          </p:cNvPr>
          <p:cNvSpPr/>
          <p:nvPr/>
        </p:nvSpPr>
        <p:spPr>
          <a:xfrm>
            <a:off x="5685720" y="1257409"/>
            <a:ext cx="792209" cy="5727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200" dirty="0">
                <a:solidFill>
                  <a:schemeClr val="bg1"/>
                </a:solidFill>
              </a:rPr>
              <a:t>ମାଛ</a:t>
            </a: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BA48A5-D3ED-4486-82FC-79573E222DDA}"/>
              </a:ext>
            </a:extLst>
          </p:cNvPr>
          <p:cNvSpPr/>
          <p:nvPr/>
        </p:nvSpPr>
        <p:spPr>
          <a:xfrm>
            <a:off x="1645230" y="1929499"/>
            <a:ext cx="715448" cy="572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200" dirty="0">
                <a:solidFill>
                  <a:schemeClr val="tx1"/>
                </a:solidFill>
              </a:rPr>
              <a:t>ଛବ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DBE429-980C-418C-8A7C-D3F27D96E9E9}"/>
              </a:ext>
            </a:extLst>
          </p:cNvPr>
          <p:cNvSpPr/>
          <p:nvPr/>
        </p:nvSpPr>
        <p:spPr>
          <a:xfrm>
            <a:off x="5685720" y="1929499"/>
            <a:ext cx="801267" cy="5727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200" dirty="0">
                <a:solidFill>
                  <a:schemeClr val="bg1"/>
                </a:solidFill>
              </a:rPr>
              <a:t>ଛବି</a:t>
            </a: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34F99C-D76C-4EA3-AB2A-5EC4D7A3B754}"/>
              </a:ext>
            </a:extLst>
          </p:cNvPr>
          <p:cNvSpPr/>
          <p:nvPr/>
        </p:nvSpPr>
        <p:spPr>
          <a:xfrm>
            <a:off x="1645230" y="2601589"/>
            <a:ext cx="715448" cy="572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200" dirty="0">
                <a:solidFill>
                  <a:schemeClr val="tx1"/>
                </a:solidFill>
              </a:rPr>
              <a:t>ଭତ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DF7B0D5-E4E5-4F1C-9F77-A02901E77342}"/>
              </a:ext>
            </a:extLst>
          </p:cNvPr>
          <p:cNvSpPr/>
          <p:nvPr/>
        </p:nvSpPr>
        <p:spPr>
          <a:xfrm>
            <a:off x="5685721" y="2601589"/>
            <a:ext cx="792208" cy="5727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200" dirty="0">
                <a:solidFill>
                  <a:schemeClr val="bg1"/>
                </a:solidFill>
              </a:rPr>
              <a:t>ଭାତ</a:t>
            </a: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327BCC1-AAAE-430A-828B-25D6D479CB28}"/>
              </a:ext>
            </a:extLst>
          </p:cNvPr>
          <p:cNvSpPr/>
          <p:nvPr/>
        </p:nvSpPr>
        <p:spPr>
          <a:xfrm>
            <a:off x="1645230" y="3273679"/>
            <a:ext cx="715448" cy="572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200" dirty="0">
                <a:solidFill>
                  <a:schemeClr val="tx1"/>
                </a:solidFill>
              </a:rPr>
              <a:t>ମଣ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6494860-D354-4AC3-9178-326A91DD9596}"/>
              </a:ext>
            </a:extLst>
          </p:cNvPr>
          <p:cNvSpPr/>
          <p:nvPr/>
        </p:nvSpPr>
        <p:spPr>
          <a:xfrm>
            <a:off x="5685721" y="3273679"/>
            <a:ext cx="792208" cy="5727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200" dirty="0">
                <a:solidFill>
                  <a:schemeClr val="bg1"/>
                </a:solidFill>
              </a:rPr>
              <a:t>ମଣି</a:t>
            </a:r>
            <a:endParaRPr lang="en-IN" sz="3200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0E9419A-6F14-4000-B5F3-88F856573ED8}"/>
              </a:ext>
            </a:extLst>
          </p:cNvPr>
          <p:cNvCxnSpPr>
            <a:stCxn id="63" idx="3"/>
            <a:endCxn id="22" idx="1"/>
          </p:cNvCxnSpPr>
          <p:nvPr/>
        </p:nvCxnSpPr>
        <p:spPr>
          <a:xfrm>
            <a:off x="2360678" y="1543759"/>
            <a:ext cx="332504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6A8BACC-A4B2-45E5-A900-B6DC7AFE9F1A}"/>
              </a:ext>
            </a:extLst>
          </p:cNvPr>
          <p:cNvCxnSpPr>
            <a:cxnSpLocks/>
            <a:stCxn id="23" idx="3"/>
            <a:endCxn id="25" idx="1"/>
          </p:cNvCxnSpPr>
          <p:nvPr/>
        </p:nvCxnSpPr>
        <p:spPr>
          <a:xfrm>
            <a:off x="2360678" y="2215849"/>
            <a:ext cx="332504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5883E82-B413-4857-BD2F-5C205F61C2ED}"/>
              </a:ext>
            </a:extLst>
          </p:cNvPr>
          <p:cNvCxnSpPr>
            <a:cxnSpLocks/>
            <a:stCxn id="26" idx="3"/>
            <a:endCxn id="27" idx="1"/>
          </p:cNvCxnSpPr>
          <p:nvPr/>
        </p:nvCxnSpPr>
        <p:spPr>
          <a:xfrm>
            <a:off x="2360678" y="2887939"/>
            <a:ext cx="33250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39DFD0C-505B-4F5B-8030-EA7FABE3F2D0}"/>
              </a:ext>
            </a:extLst>
          </p:cNvPr>
          <p:cNvCxnSpPr>
            <a:cxnSpLocks/>
            <a:stCxn id="28" idx="3"/>
            <a:endCxn id="29" idx="1"/>
          </p:cNvCxnSpPr>
          <p:nvPr/>
        </p:nvCxnSpPr>
        <p:spPr>
          <a:xfrm>
            <a:off x="2360678" y="3560029"/>
            <a:ext cx="33250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12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7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36058A-0535-4652-B0CB-8D48B927D8D6}"/>
              </a:ext>
            </a:extLst>
          </p:cNvPr>
          <p:cNvSpPr txBox="1"/>
          <p:nvPr/>
        </p:nvSpPr>
        <p:spPr>
          <a:xfrm>
            <a:off x="2572511" y="167737"/>
            <a:ext cx="447607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or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ଛବି ଦେଖି ତାର ନାମ ଲେଖ ।</a:t>
            </a:r>
            <a:endParaRPr lang="e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Google Shape;70;p15">
            <a:extLst>
              <a:ext uri="{FF2B5EF4-FFF2-40B4-BE49-F238E27FC236}">
                <a16:creationId xmlns:a16="http://schemas.microsoft.com/office/drawing/2014/main" id="{D9AA30EC-A4CD-460F-8F48-21C70BB194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9059" y="4312733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ADAF0A8-D5F9-485D-BD3F-FF9BD1E28DFD}"/>
              </a:ext>
            </a:extLst>
          </p:cNvPr>
          <p:cNvSpPr/>
          <p:nvPr/>
        </p:nvSpPr>
        <p:spPr>
          <a:xfrm>
            <a:off x="35443" y="30568"/>
            <a:ext cx="9065972" cy="5082363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33351B-9667-49C0-B20F-2CD4EB3FA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1016940" y="1379817"/>
            <a:ext cx="1450307" cy="807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6140DF-3C39-4CBD-940F-8FF5A802E4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5169714" y="1433059"/>
            <a:ext cx="1617065" cy="15403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CFF627-FF04-422F-94E4-0827BF6E2021}"/>
              </a:ext>
            </a:extLst>
          </p:cNvPr>
          <p:cNvSpPr/>
          <p:nvPr/>
        </p:nvSpPr>
        <p:spPr>
          <a:xfrm>
            <a:off x="2913318" y="1324574"/>
            <a:ext cx="1498881" cy="91797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or-IN" sz="6000" dirty="0"/>
              <a:t>ଆଖି   </a:t>
            </a:r>
            <a:endParaRPr lang="en-IN" sz="6000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6DE3CF6-5799-418F-8501-9068432975C0}"/>
              </a:ext>
            </a:extLst>
          </p:cNvPr>
          <p:cNvSpPr/>
          <p:nvPr/>
        </p:nvSpPr>
        <p:spPr>
          <a:xfrm>
            <a:off x="3557055" y="3597328"/>
            <a:ext cx="2409405" cy="75568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or-IN" sz="6000" dirty="0"/>
              <a:t>ବାଇଗଣ   </a:t>
            </a:r>
            <a:endParaRPr lang="en-IN" sz="6000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23297BC-622C-4B0E-8218-C51EF3E7DCF8}"/>
              </a:ext>
            </a:extLst>
          </p:cNvPr>
          <p:cNvSpPr/>
          <p:nvPr/>
        </p:nvSpPr>
        <p:spPr>
          <a:xfrm>
            <a:off x="7058300" y="1644127"/>
            <a:ext cx="1285600" cy="7870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or-IN" sz="6000" dirty="0"/>
              <a:t>ଗଛ   </a:t>
            </a:r>
            <a:endParaRPr lang="en-IN" sz="6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730CBE-C2B7-483D-950D-4F80944ED9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>
            <a:off x="2208271" y="3372147"/>
            <a:ext cx="1123628" cy="11236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1AB958-DDFC-47E3-88B1-D844E7BC1072}"/>
              </a:ext>
            </a:extLst>
          </p:cNvPr>
          <p:cNvSpPr txBox="1"/>
          <p:nvPr/>
        </p:nvSpPr>
        <p:spPr>
          <a:xfrm rot="19104369">
            <a:off x="40007" y="117776"/>
            <a:ext cx="7199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or-IN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.W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A66487-4BAC-472F-AD98-EE5E4A3EF51E}"/>
              </a:ext>
            </a:extLst>
          </p:cNvPr>
          <p:cNvCxnSpPr/>
          <p:nvPr/>
        </p:nvCxnSpPr>
        <p:spPr>
          <a:xfrm flipV="1">
            <a:off x="250399" y="122365"/>
            <a:ext cx="628650" cy="5715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19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9104369">
            <a:off x="-29167" y="103728"/>
            <a:ext cx="9299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R.W</a:t>
            </a:r>
          </a:p>
        </p:txBody>
      </p:sp>
      <p:pic>
        <p:nvPicPr>
          <p:cNvPr id="32" name="Google Shape;70;p15">
            <a:extLst>
              <a:ext uri="{FF2B5EF4-FFF2-40B4-BE49-F238E27FC236}">
                <a16:creationId xmlns:a16="http://schemas.microsoft.com/office/drawing/2014/main" id="{A214EAEC-CE43-4C1E-8B2D-687CC6D5D31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3622" y="4381628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95C284B-4FDB-4932-99A0-B8664775226D}"/>
              </a:ext>
            </a:extLst>
          </p:cNvPr>
          <p:cNvSpPr txBox="1"/>
          <p:nvPr/>
        </p:nvSpPr>
        <p:spPr>
          <a:xfrm>
            <a:off x="1276735" y="337975"/>
            <a:ext cx="59551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or-IN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ସମାନ ଉଚ୍ଚାରଣ ଶବ୍ଦ ।</a:t>
            </a:r>
            <a:endParaRPr lang="en-IN" sz="3200" u="sn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3DB061-31A8-4616-B877-D71CD4D09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34286" y="1836617"/>
            <a:ext cx="2464381" cy="1806595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C8C493F-11D5-4EFB-85D1-81953DA2A355}"/>
              </a:ext>
            </a:extLst>
          </p:cNvPr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3B0568-AF28-4A38-8E46-B1FB12102A5F}"/>
              </a:ext>
            </a:extLst>
          </p:cNvPr>
          <p:cNvSpPr/>
          <p:nvPr/>
        </p:nvSpPr>
        <p:spPr>
          <a:xfrm>
            <a:off x="1715522" y="1502809"/>
            <a:ext cx="1070877" cy="6418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ଖଟ</a:t>
            </a:r>
            <a:endParaRPr lang="en-IN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1D637E-12DE-44DC-A34D-DD337C3ECF7B}"/>
              </a:ext>
            </a:extLst>
          </p:cNvPr>
          <p:cNvCxnSpPr/>
          <p:nvPr/>
        </p:nvCxnSpPr>
        <p:spPr>
          <a:xfrm flipV="1">
            <a:off x="178485" y="176455"/>
            <a:ext cx="628650" cy="5715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AC916B08-0DE5-44F2-A166-282814D36FC6}"/>
              </a:ext>
            </a:extLst>
          </p:cNvPr>
          <p:cNvSpPr/>
          <p:nvPr/>
        </p:nvSpPr>
        <p:spPr>
          <a:xfrm>
            <a:off x="1715522" y="2199112"/>
            <a:ext cx="1070877" cy="6418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କାଲ</a:t>
            </a:r>
            <a:endParaRPr lang="en-IN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677C52-26F8-4C19-970F-2D72F69ED30A}"/>
              </a:ext>
            </a:extLst>
          </p:cNvPr>
          <p:cNvSpPr/>
          <p:nvPr/>
        </p:nvSpPr>
        <p:spPr>
          <a:xfrm>
            <a:off x="1715522" y="2895415"/>
            <a:ext cx="1070877" cy="6418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ଖଣି</a:t>
            </a:r>
            <a:endParaRPr lang="en-IN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FA97F51-88E4-4A57-8338-9C401E8D8944}"/>
              </a:ext>
            </a:extLst>
          </p:cNvPr>
          <p:cNvSpPr/>
          <p:nvPr/>
        </p:nvSpPr>
        <p:spPr>
          <a:xfrm>
            <a:off x="1715522" y="3591718"/>
            <a:ext cx="1070877" cy="6418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ଓଉ</a:t>
            </a:r>
            <a:endParaRPr lang="en-IN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2E6AE74-A407-4E8F-9B4E-B5331F6A4B8D}"/>
              </a:ext>
            </a:extLst>
          </p:cNvPr>
          <p:cNvSpPr/>
          <p:nvPr/>
        </p:nvSpPr>
        <p:spPr>
          <a:xfrm>
            <a:off x="4905122" y="1502809"/>
            <a:ext cx="1070877" cy="6418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ଓଟ</a:t>
            </a:r>
            <a:endParaRPr lang="en-IN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BB0211-A303-4BA4-A9A0-134B1F8A178A}"/>
              </a:ext>
            </a:extLst>
          </p:cNvPr>
          <p:cNvSpPr/>
          <p:nvPr/>
        </p:nvSpPr>
        <p:spPr>
          <a:xfrm>
            <a:off x="4905122" y="2199112"/>
            <a:ext cx="1070877" cy="6418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ଗାଲ</a:t>
            </a:r>
            <a:endParaRPr lang="en-IN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997CF9-8B56-4C8F-B716-98F397AD1C65}"/>
              </a:ext>
            </a:extLst>
          </p:cNvPr>
          <p:cNvSpPr/>
          <p:nvPr/>
        </p:nvSpPr>
        <p:spPr>
          <a:xfrm>
            <a:off x="4905122" y="2895415"/>
            <a:ext cx="1070877" cy="6418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ମଣି</a:t>
            </a:r>
            <a:endParaRPr lang="en-IN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3339A5-698A-4A4E-8184-10CAE7293522}"/>
              </a:ext>
            </a:extLst>
          </p:cNvPr>
          <p:cNvSpPr/>
          <p:nvPr/>
        </p:nvSpPr>
        <p:spPr>
          <a:xfrm>
            <a:off x="4905122" y="3591718"/>
            <a:ext cx="1070877" cy="641882"/>
          </a:xfrm>
          <a:prstGeom prst="rect">
            <a:avLst/>
          </a:prstGeom>
          <a:solidFill>
            <a:srgbClr val="63AB1B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କଉ</a:t>
            </a:r>
            <a:endParaRPr lang="en-IN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8;p16">
            <a:extLst>
              <a:ext uri="{FF2B5EF4-FFF2-40B4-BE49-F238E27FC236}">
                <a16:creationId xmlns:a16="http://schemas.microsoft.com/office/drawing/2014/main" id="{CFCC3B35-97B3-472E-8EF0-D014B6EB9043}"/>
              </a:ext>
            </a:extLst>
          </p:cNvPr>
          <p:cNvSpPr txBox="1"/>
          <p:nvPr/>
        </p:nvSpPr>
        <p:spPr>
          <a:xfrm>
            <a:off x="1941840" y="1494138"/>
            <a:ext cx="5260320" cy="17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DIARY WORK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ODIA-</a:t>
            </a:r>
            <a:r>
              <a:rPr lang="en-IN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Practice the RW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77;p16">
            <a:extLst>
              <a:ext uri="{FF2B5EF4-FFF2-40B4-BE49-F238E27FC236}">
                <a16:creationId xmlns:a16="http://schemas.microsoft.com/office/drawing/2014/main" id="{D37E4417-A611-41B8-ADB0-8F86F5A05EC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5810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FF37D0-C4FD-4FD4-A7EF-B186CF4EDA98}"/>
              </a:ext>
            </a:extLst>
          </p:cNvPr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9291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5810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8" y="816675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0492668"/>
      </p:ext>
    </p:extLst>
  </p:cSld>
  <p:clrMapOvr>
    <a:masterClrMapping/>
  </p:clrMapOvr>
</p:sld>
</file>

<file path=ppt/theme/theme1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6415</TotalTime>
  <Words>92</Words>
  <Application>Microsoft Office PowerPoint</Application>
  <PresentationFormat>On-screen Show (16:9)</PresentationFormat>
  <Paragraphs>37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Adobe Garamond Pro Bold</vt:lpstr>
      <vt:lpstr>Arial</vt:lpstr>
      <vt:lpstr>Calibri</vt:lpstr>
      <vt:lpstr>Calibri Light</vt:lpstr>
      <vt:lpstr>Gill Sans MT</vt:lpstr>
      <vt:lpstr>1_Gallery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Sachita Pati</dc:creator>
  <cp:lastModifiedBy>Sachita Pati</cp:lastModifiedBy>
  <cp:revision>521</cp:revision>
  <cp:lastPrinted>2020-08-06T18:27:32Z</cp:lastPrinted>
  <dcterms:modified xsi:type="dcterms:W3CDTF">2021-06-30T17:54:42Z</dcterms:modified>
</cp:coreProperties>
</file>