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8" r:id="rId1"/>
    <p:sldMasterId id="2147483793" r:id="rId2"/>
  </p:sldMasterIdLst>
  <p:notesMasterIdLst>
    <p:notesMasterId r:id="rId11"/>
  </p:notesMasterIdLst>
  <p:sldIdLst>
    <p:sldId id="325" r:id="rId3"/>
    <p:sldId id="256" r:id="rId4"/>
    <p:sldId id="320" r:id="rId5"/>
    <p:sldId id="312" r:id="rId6"/>
    <p:sldId id="294" r:id="rId7"/>
    <p:sldId id="318" r:id="rId8"/>
    <p:sldId id="324" r:id="rId9"/>
    <p:sldId id="323" r:id="rId10"/>
  </p:sldIdLst>
  <p:sldSz cx="9144000" cy="5143500" type="screen16x9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4"/>
    <a:srgbClr val="4C3A00"/>
    <a:srgbClr val="BF0000"/>
    <a:srgbClr val="8A0505"/>
    <a:srgbClr val="993366"/>
    <a:srgbClr val="9900CC"/>
    <a:srgbClr val="FF0000"/>
    <a:srgbClr val="63AB1B"/>
    <a:srgbClr val="F2B259"/>
    <a:srgbClr val="DAB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0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presProps" Target="pres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commentAuthors" Target="commentAuthors.xml" /><Relationship Id="rId2" Type="http://schemas.openxmlformats.org/officeDocument/2006/relationships/slideMaster" Target="slideMasters/slideMaster2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3.xml" /><Relationship Id="rId15" Type="http://schemas.openxmlformats.org/officeDocument/2006/relationships/theme" Target="theme/theme1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7452-C455-44C0-92A9-9BB08FD1E748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18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43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782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627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845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6269-61F8-4C65-929F-4C6D53241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8E377-E4D0-4CE8-BDBE-F8830052F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A9470-98A9-4131-9C92-E71834E8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2E5E4-C31A-4566-9153-BD54E7A9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0AE11-92C5-4547-9D36-6938ABBE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24509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AC5E-1303-44A0-B8AA-1DBDEB1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CEF14-4318-4385-A81C-CEFE62A7D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67002-DDB4-4B19-B1AE-82A5CD7C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9ECB-2E55-434D-B151-955B74B9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0233-299B-4226-8E50-465A09BA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86755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548A-A2F2-4F7D-A198-C3B04CAB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3AF49-77D7-40D5-B4BB-02CCDF12A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07CEE-0EDE-4B98-AF7A-B55DA44B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B1767-79C2-4B1F-9F64-F7DF917F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05F7-2041-4B18-BB45-A3BA64A0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41633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2D20-E96A-4BC0-B779-6C63DC00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8F836-3F2C-4FE8-9781-79CD936E2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FF7BF-1DC0-416B-A8C4-A5FEB4D8A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177A4-5626-48ED-8078-4B09EDBF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510F9-9FEA-4CE2-8D87-7E5E3C13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077D3-8684-4603-B0AE-AD9A09B1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28060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A17B-5271-431E-B6B7-D5B04050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D2ADC-8AB9-4A46-B85F-06B9449AD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D8400-28C7-47D0-A27E-CBA2FADE8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673CD-9DA1-4853-BF08-7A1E3A5AD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E617E-208A-462A-8C24-02A54BF4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170F6-F835-4744-9E89-EC40C714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82422-1FBE-4B5C-A57C-4A5A8ACA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63D67-5962-4ACD-A85D-DB8204CD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94022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36C2-6799-410D-90E6-E5A9A2D6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C734A-13CC-4853-BA2C-856DE37F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95910-77D5-490D-8E66-96EB9464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9E714-B708-4C61-A1E9-87B0B3EB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053631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7A275-9873-4A07-8FDC-876583A2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FF1FF-F844-46BA-9396-6BABDF1D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B580D-36F9-421B-8841-092B4987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2412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143F-1E70-4F4C-B440-9E1DA823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09623-4AED-46A5-AC56-8A0483BC3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D681F-9534-4666-9EDA-115BA370B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F1FD3-1DB0-479C-8BDB-FFAEE57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5CAF5-9B36-440D-86F7-2D51B575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2F461-9E09-40C3-85C7-2C714EA4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58136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54805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8795-A099-4264-9699-2B17452A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88B9A-0AD4-43E2-B3C7-9CAB810A8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1CB1E-0CA9-4631-808D-E95151756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48B32-2D23-42C8-ACB9-719F8B1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068A-E78E-4588-B413-B4A5A7A1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885CA-25D3-4011-9343-E2D7EA51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384468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90C0-B962-4C76-BC86-C0FF2A5F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15763-373D-4A2B-9732-DF59D710A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05E2-36EF-4C0C-9C1E-94AED599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C2FF-7ED0-44FD-A110-0601311F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2650-53B6-43C5-B239-A9E86B20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043175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D73DC6-95ED-4295-8E65-90FDFA7A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29662-34F6-4D6D-8F81-D9840FEA7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77EE-6012-4563-A105-089E614C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8B8D-1824-4C80-9F16-012EDD31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47DAB-BC01-44F4-9265-C4302F01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349402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4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0303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722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412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3040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830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7636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C9CAD897-D46E-4AD2-BD9B-49DD3E640873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705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3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29564-69FD-40A9-8F0A-C0094682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CCA1E-5DF8-441C-90B6-73559EE4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36FF8-5787-43B0-B4BB-CB368F244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453B-DABC-4A08-B497-291EB5DCD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3973D-F21D-4FB0-A2FA-04838C14D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830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5.gif" /><Relationship Id="rId5" Type="http://schemas.openxmlformats.org/officeDocument/2006/relationships/image" Target="../media/image4.jp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6" Type="http://schemas.openxmlformats.org/officeDocument/2006/relationships/hyperlink" Target="http://www.allwhitebackground.com/orange-background.html" TargetMode="External" /><Relationship Id="rId5" Type="http://schemas.openxmlformats.org/officeDocument/2006/relationships/image" Target="../media/image6.jp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image" Target="../media/image3.png" /><Relationship Id="rId4" Type="http://schemas.openxmlformats.org/officeDocument/2006/relationships/hyperlink" Target="http://www.allwhitebackground.com/orange-background.html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pink-orchid-flower-stones-flowers-gray-flowering-plant-solid-wallpaper-suqfs" TargetMode="External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20493552/blur-absolute-background-whilst-retaining-solid-edges" TargetMode="Externa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hyperlink" Target="https://pxhere.com/en/photo/779503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337&amp;picture=solid-green-background" TargetMode="External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17878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058306-BF91-46FC-AD56-319FF458E495}"/>
              </a:ext>
            </a:extLst>
          </p:cNvPr>
          <p:cNvSpPr/>
          <p:nvPr/>
        </p:nvSpPr>
        <p:spPr>
          <a:xfrm>
            <a:off x="17748" y="-2723"/>
            <a:ext cx="9108504" cy="5143500"/>
          </a:xfrm>
          <a:prstGeom prst="roundRect">
            <a:avLst>
              <a:gd name="adj" fmla="val 683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937871-2B51-4E25-95D2-9FBAAB52F7C6}"/>
              </a:ext>
            </a:extLst>
          </p:cNvPr>
          <p:cNvSpPr txBox="1">
            <a:spLocks/>
          </p:cNvSpPr>
          <p:nvPr/>
        </p:nvSpPr>
        <p:spPr>
          <a:xfrm>
            <a:off x="1156238" y="17086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600" u="sng" dirty="0">
                <a:solidFill>
                  <a:srgbClr val="FF0000"/>
                </a:solidFill>
              </a:rPr>
              <a:t>MORNING PRAYER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A6B68-F32A-47D6-879F-F0D836A34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638" y="1268959"/>
            <a:ext cx="3714038" cy="2785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2F8A4-9C4F-4D14-87B6-8331F3001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486" y="2332800"/>
            <a:ext cx="2725452" cy="1920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17878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90500" y="1052284"/>
            <a:ext cx="8763000" cy="3033485"/>
          </a:xfrm>
          <a:prstGeom prst="rect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  <a:ln/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100"/>
            </a:pPr>
            <a:endParaRPr lang="en-US" sz="6600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95079" y="1698290"/>
            <a:ext cx="7943803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000" b="1" dirty="0"/>
              <a:t>CLASS : I</a:t>
            </a:r>
          </a:p>
          <a:p>
            <a:pPr lvl="0"/>
            <a:r>
              <a:rPr lang="en-IN" sz="2000" b="1" dirty="0"/>
              <a:t>SESSION NO : </a:t>
            </a:r>
            <a:r>
              <a:rPr lang="en-US" sz="2000" b="1" dirty="0"/>
              <a:t>23</a:t>
            </a:r>
            <a:endParaRPr lang="en-IN" sz="2000" b="1" dirty="0"/>
          </a:p>
          <a:p>
            <a:pPr lvl="0"/>
            <a:r>
              <a:rPr lang="en" sz="2000" b="1" dirty="0"/>
              <a:t>SUBJECT : </a:t>
            </a:r>
            <a:r>
              <a:rPr lang="or-IN" sz="2000" b="1" dirty="0">
                <a:ln w="0"/>
                <a:solidFill>
                  <a:sysClr val="windowText" lastClr="000000"/>
                </a:solidFill>
                <a:latin typeface="Adobe Garamond Pro Bold" pitchFamily="18" charset="0"/>
              </a:rPr>
              <a:t>ଓଡିଆ</a:t>
            </a:r>
            <a:r>
              <a:rPr lang="or-IN" sz="2000" b="1" dirty="0"/>
              <a:t>  </a:t>
            </a:r>
            <a:endParaRPr sz="2000" b="1" dirty="0"/>
          </a:p>
          <a:p>
            <a:r>
              <a:rPr lang="en-IN" sz="2000" b="1" dirty="0"/>
              <a:t>TOPIC </a:t>
            </a:r>
            <a:r>
              <a:rPr lang="en" sz="2000" b="1" dirty="0"/>
              <a:t>:</a:t>
            </a:r>
            <a:r>
              <a:rPr lang="or-IN" sz="2000" b="1" dirty="0"/>
              <a:t> </a:t>
            </a:r>
            <a:r>
              <a:rPr lang="or-IN" sz="2000" b="1" dirty="0">
                <a:ln w="0"/>
              </a:rPr>
              <a:t>ପୁନରାବୃତ୍ତି କାର୍ଯ୍ୟ-୧</a:t>
            </a:r>
            <a:endParaRPr lang="or-IN" sz="2000" b="1" dirty="0"/>
          </a:p>
          <a:p>
            <a:r>
              <a:rPr lang="en-IN" sz="2000" b="1" dirty="0">
                <a:ln w="0"/>
              </a:rPr>
              <a:t>SUB TOPIC :</a:t>
            </a:r>
            <a:r>
              <a:rPr lang="or-IN" sz="2000" b="1" dirty="0">
                <a:ln w="0"/>
              </a:rPr>
              <a:t> ସଜାଡି ଲେଖ, ସ୍ତମ୍ଭ ମିଳନ କର ଏବଂ </a:t>
            </a:r>
            <a:r>
              <a:rPr lang="or-IN" sz="2000" b="1">
                <a:ln w="0"/>
              </a:rPr>
              <a:t>ପୂର୍ବ ଓ ପର </a:t>
            </a:r>
            <a:r>
              <a:rPr lang="or-IN" sz="2000" b="1" dirty="0">
                <a:ln w="0"/>
              </a:rPr>
              <a:t>ଅକ୍ଷର ଲେଖ </a:t>
            </a:r>
            <a:endParaRPr lang="en-IN" sz="2000" b="1" dirty="0">
              <a:ln w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058306-BF91-46FC-AD56-319FF458E495}"/>
              </a:ext>
            </a:extLst>
          </p:cNvPr>
          <p:cNvSpPr/>
          <p:nvPr/>
        </p:nvSpPr>
        <p:spPr>
          <a:xfrm>
            <a:off x="17748" y="-2723"/>
            <a:ext cx="9108504" cy="5143500"/>
          </a:xfrm>
          <a:prstGeom prst="roundRect">
            <a:avLst>
              <a:gd name="adj" fmla="val 683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63" y="1200150"/>
            <a:ext cx="68980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8000" b="1">
                <a:ln w="0"/>
              </a:rPr>
              <a:t>ପୁନରାବୃତ୍ତି </a:t>
            </a:r>
            <a:r>
              <a:rPr lang="or-IN" sz="8000" b="1" dirty="0">
                <a:ln w="0"/>
              </a:rPr>
              <a:t>କାର୍ଯ୍ୟ-୧</a:t>
            </a:r>
            <a:endParaRPr lang="en-IN" sz="8000" b="1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235" y="47065"/>
            <a:ext cx="9029699" cy="5022475"/>
          </a:xfrm>
          <a:prstGeom prst="roundRect">
            <a:avLst>
              <a:gd name="adj" fmla="val 998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pic>
        <p:nvPicPr>
          <p:cNvPr id="3" name="Google Shape;70;p15">
            <a:extLst>
              <a:ext uri="{FF2B5EF4-FFF2-40B4-BE49-F238E27FC236}">
                <a16:creationId xmlns:a16="http://schemas.microsoft.com/office/drawing/2014/main" id="{F5D7F167-F4A2-4B70-84CC-0C2BF472905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5098" y="4306124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4A2D5-F95E-45E8-BBBD-D7ABDCF510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4294" y="1801906"/>
            <a:ext cx="2326340" cy="28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BBA9E8-4D68-4A2F-8D30-9B4D26BDDA3B}"/>
              </a:ext>
            </a:extLst>
          </p:cNvPr>
          <p:cNvSpPr txBox="1"/>
          <p:nvPr/>
        </p:nvSpPr>
        <p:spPr>
          <a:xfrm>
            <a:off x="1753311" y="387857"/>
            <a:ext cx="3067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ସଜାଡି ଲେଖ </a:t>
            </a:r>
            <a:r>
              <a:rPr lang="e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IN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598F50-A185-41E3-9F6D-FFE73FAEA85D}"/>
              </a:ext>
            </a:extLst>
          </p:cNvPr>
          <p:cNvCxnSpPr>
            <a:cxnSpLocks/>
          </p:cNvCxnSpPr>
          <p:nvPr/>
        </p:nvCxnSpPr>
        <p:spPr>
          <a:xfrm>
            <a:off x="2058629" y="888094"/>
            <a:ext cx="2217600" cy="2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F6E398A-BCE2-4601-B0B2-6E5DE7CA2C2A}"/>
              </a:ext>
            </a:extLst>
          </p:cNvPr>
          <p:cNvSpPr txBox="1"/>
          <p:nvPr/>
        </p:nvSpPr>
        <p:spPr>
          <a:xfrm>
            <a:off x="1929326" y="1281343"/>
            <a:ext cx="1203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ଟିଝିଟିପି 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itle 25">
            <a:extLst>
              <a:ext uri="{FF2B5EF4-FFF2-40B4-BE49-F238E27FC236}">
                <a16:creationId xmlns:a16="http://schemas.microsoft.com/office/drawing/2014/main" id="{0387B306-FD25-459F-81DB-5CABAB979C63}"/>
              </a:ext>
            </a:extLst>
          </p:cNvPr>
          <p:cNvSpPr txBox="1">
            <a:spLocks/>
          </p:cNvSpPr>
          <p:nvPr/>
        </p:nvSpPr>
        <p:spPr>
          <a:xfrm>
            <a:off x="2058629" y="3158266"/>
            <a:ext cx="1099899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or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ରବଫ 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4C629668-BB8D-44BF-AF66-EB3FB379A0C4}"/>
              </a:ext>
            </a:extLst>
          </p:cNvPr>
          <p:cNvSpPr txBox="1">
            <a:spLocks/>
          </p:cNvSpPr>
          <p:nvPr/>
        </p:nvSpPr>
        <p:spPr>
          <a:xfrm>
            <a:off x="1954025" y="2204253"/>
            <a:ext cx="1203305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or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ଷାରବ 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itle 25">
            <a:extLst>
              <a:ext uri="{FF2B5EF4-FFF2-40B4-BE49-F238E27FC236}">
                <a16:creationId xmlns:a16="http://schemas.microsoft.com/office/drawing/2014/main" id="{7EB68C21-3DE7-479B-AB78-C83BDD2BE1D5}"/>
              </a:ext>
            </a:extLst>
          </p:cNvPr>
          <p:cNvSpPr txBox="1">
            <a:spLocks/>
          </p:cNvSpPr>
          <p:nvPr/>
        </p:nvSpPr>
        <p:spPr>
          <a:xfrm>
            <a:off x="2070747" y="4177088"/>
            <a:ext cx="979076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or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ରିହଣ 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B5F9417-7410-41AC-872B-01DBD1994C58}"/>
              </a:ext>
            </a:extLst>
          </p:cNvPr>
          <p:cNvCxnSpPr>
            <a:cxnSpLocks/>
          </p:cNvCxnSpPr>
          <p:nvPr/>
        </p:nvCxnSpPr>
        <p:spPr>
          <a:xfrm>
            <a:off x="3045370" y="1527637"/>
            <a:ext cx="331200" cy="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B65E42-6855-4471-AFD2-D86E57BC7BF1}"/>
              </a:ext>
            </a:extLst>
          </p:cNvPr>
          <p:cNvCxnSpPr>
            <a:cxnSpLocks/>
          </p:cNvCxnSpPr>
          <p:nvPr/>
        </p:nvCxnSpPr>
        <p:spPr>
          <a:xfrm>
            <a:off x="3081188" y="4514589"/>
            <a:ext cx="331200" cy="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A85008-C2B0-4183-94B8-4B67B3BF92B8}"/>
              </a:ext>
            </a:extLst>
          </p:cNvPr>
          <p:cNvCxnSpPr>
            <a:cxnSpLocks/>
          </p:cNvCxnSpPr>
          <p:nvPr/>
        </p:nvCxnSpPr>
        <p:spPr>
          <a:xfrm>
            <a:off x="3045370" y="2537228"/>
            <a:ext cx="331200" cy="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A4E8C-CEE5-49A3-A144-7A8D27B70DAE}"/>
              </a:ext>
            </a:extLst>
          </p:cNvPr>
          <p:cNvCxnSpPr>
            <a:cxnSpLocks/>
          </p:cNvCxnSpPr>
          <p:nvPr/>
        </p:nvCxnSpPr>
        <p:spPr>
          <a:xfrm>
            <a:off x="3081188" y="3459348"/>
            <a:ext cx="331200" cy="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E7F5F36-8840-4ADF-9DBC-8E3B4BE80933}"/>
              </a:ext>
            </a:extLst>
          </p:cNvPr>
          <p:cNvSpPr/>
          <p:nvPr/>
        </p:nvSpPr>
        <p:spPr>
          <a:xfrm>
            <a:off x="3472986" y="1281343"/>
            <a:ext cx="1203305" cy="577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ଝିଟିପିଟି </a:t>
            </a:r>
            <a:endParaRPr lang="en-IN" sz="3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398869-2B13-47EF-87C0-06CA1347E1A0}"/>
              </a:ext>
            </a:extLst>
          </p:cNvPr>
          <p:cNvSpPr/>
          <p:nvPr/>
        </p:nvSpPr>
        <p:spPr>
          <a:xfrm>
            <a:off x="3472988" y="2255155"/>
            <a:ext cx="1240030" cy="568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ବରଷା </a:t>
            </a:r>
            <a:endParaRPr lang="en-IN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03E589-0CAF-4A96-9797-A9FF15258925}"/>
              </a:ext>
            </a:extLst>
          </p:cNvPr>
          <p:cNvSpPr/>
          <p:nvPr/>
        </p:nvSpPr>
        <p:spPr>
          <a:xfrm>
            <a:off x="3472987" y="4182944"/>
            <a:ext cx="1203303" cy="572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ହରିଣ </a:t>
            </a:r>
            <a:endParaRPr lang="en-IN" sz="3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56259E-D08C-4A51-A7D4-4D2277D0B2B4}"/>
              </a:ext>
            </a:extLst>
          </p:cNvPr>
          <p:cNvSpPr/>
          <p:nvPr/>
        </p:nvSpPr>
        <p:spPr>
          <a:xfrm>
            <a:off x="3472988" y="3176813"/>
            <a:ext cx="1218456" cy="572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ବରଫ </a:t>
            </a:r>
            <a:endParaRPr lang="en-IN" sz="32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E281836-747A-4FFC-B608-C57E83291A3E}"/>
              </a:ext>
            </a:extLst>
          </p:cNvPr>
          <p:cNvSpPr/>
          <p:nvPr/>
        </p:nvSpPr>
        <p:spPr>
          <a:xfrm>
            <a:off x="35443" y="30568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" name="Google Shape;70;p15">
            <a:extLst>
              <a:ext uri="{FF2B5EF4-FFF2-40B4-BE49-F238E27FC236}">
                <a16:creationId xmlns:a16="http://schemas.microsoft.com/office/drawing/2014/main" id="{6704C604-F022-4C49-96CF-3B0FF62FD1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5998" y="441183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4081B0E-34A6-48D4-B32A-028011B3B9D4}"/>
              </a:ext>
            </a:extLst>
          </p:cNvPr>
          <p:cNvSpPr txBox="1"/>
          <p:nvPr/>
        </p:nvSpPr>
        <p:spPr>
          <a:xfrm rot="19104369">
            <a:off x="44419" y="156406"/>
            <a:ext cx="9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R.W-1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49F18D-00BE-41DE-A0CC-F805599CC4D2}"/>
              </a:ext>
            </a:extLst>
          </p:cNvPr>
          <p:cNvCxnSpPr/>
          <p:nvPr/>
        </p:nvCxnSpPr>
        <p:spPr>
          <a:xfrm flipV="1">
            <a:off x="274645" y="217755"/>
            <a:ext cx="628650" cy="571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0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104369">
            <a:off x="-57908" y="114464"/>
            <a:ext cx="93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R.W-1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4457" y="131664"/>
            <a:ext cx="628650" cy="571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A2D3CC4-F515-4F7B-AD37-743CD8084783}"/>
              </a:ext>
            </a:extLst>
          </p:cNvPr>
          <p:cNvSpPr/>
          <p:nvPr/>
        </p:nvSpPr>
        <p:spPr>
          <a:xfrm>
            <a:off x="35443" y="30568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" name="Google Shape;70;p15">
            <a:extLst>
              <a:ext uri="{FF2B5EF4-FFF2-40B4-BE49-F238E27FC236}">
                <a16:creationId xmlns:a16="http://schemas.microsoft.com/office/drawing/2014/main" id="{A214EAEC-CE43-4C1E-8B2D-687CC6D5D3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508" y="428468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5C284B-4FDB-4932-99A0-B8664775226D}"/>
              </a:ext>
            </a:extLst>
          </p:cNvPr>
          <p:cNvSpPr txBox="1"/>
          <p:nvPr/>
        </p:nvSpPr>
        <p:spPr>
          <a:xfrm>
            <a:off x="3405668" y="179944"/>
            <a:ext cx="4169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chemeClr val="bg1"/>
                </a:solidFill>
              </a:rPr>
              <a:t>ସ୍ତମ୍ଭ ମିଳନ କର</a:t>
            </a:r>
            <a:endParaRPr lang="en-IN" sz="2800" u="sng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56423B-2FA6-4A61-875E-FEB72B2005C0}"/>
              </a:ext>
            </a:extLst>
          </p:cNvPr>
          <p:cNvSpPr/>
          <p:nvPr/>
        </p:nvSpPr>
        <p:spPr>
          <a:xfrm>
            <a:off x="1607771" y="2106981"/>
            <a:ext cx="483265" cy="463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ଗି 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BFF81-AA64-43B2-B760-9442C7E2C302}"/>
              </a:ext>
            </a:extLst>
          </p:cNvPr>
          <p:cNvSpPr/>
          <p:nvPr/>
        </p:nvSpPr>
        <p:spPr>
          <a:xfrm>
            <a:off x="1607766" y="3383025"/>
            <a:ext cx="483265" cy="425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ଚ  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8E4D0F-3D28-4D82-BB82-60DDCE6F0EE4}"/>
              </a:ext>
            </a:extLst>
          </p:cNvPr>
          <p:cNvSpPr/>
          <p:nvPr/>
        </p:nvSpPr>
        <p:spPr>
          <a:xfrm>
            <a:off x="1607770" y="1508968"/>
            <a:ext cx="483265" cy="425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ମା 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346210-8D56-45A5-BB54-0DC528391E4F}"/>
              </a:ext>
            </a:extLst>
          </p:cNvPr>
          <p:cNvSpPr/>
          <p:nvPr/>
        </p:nvSpPr>
        <p:spPr>
          <a:xfrm>
            <a:off x="1607768" y="3983003"/>
            <a:ext cx="483266" cy="437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କା 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807C66-E371-43AF-8DDD-EB16EEBD40B7}"/>
              </a:ext>
            </a:extLst>
          </p:cNvPr>
          <p:cNvSpPr/>
          <p:nvPr/>
        </p:nvSpPr>
        <p:spPr>
          <a:xfrm>
            <a:off x="3905855" y="2106981"/>
            <a:ext cx="483265" cy="463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କ 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829327-047C-49C7-8D25-19FC367E3B91}"/>
              </a:ext>
            </a:extLst>
          </p:cNvPr>
          <p:cNvSpPr/>
          <p:nvPr/>
        </p:nvSpPr>
        <p:spPr>
          <a:xfrm>
            <a:off x="3905855" y="3404207"/>
            <a:ext cx="483265" cy="425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ମ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090125-F002-4DCD-8F26-AD858937AA04}"/>
              </a:ext>
            </a:extLst>
          </p:cNvPr>
          <p:cNvSpPr/>
          <p:nvPr/>
        </p:nvSpPr>
        <p:spPr>
          <a:xfrm>
            <a:off x="3905855" y="1507004"/>
            <a:ext cx="483265" cy="425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ଇ 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177EFE-1A5E-4CCF-A7CB-28045F882884}"/>
              </a:ext>
            </a:extLst>
          </p:cNvPr>
          <p:cNvSpPr/>
          <p:nvPr/>
        </p:nvSpPr>
        <p:spPr>
          <a:xfrm>
            <a:off x="3905855" y="3983003"/>
            <a:ext cx="483265" cy="437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ନି 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9659B2-4E59-4A83-B987-AFB5615E59E2}"/>
              </a:ext>
            </a:extLst>
          </p:cNvPr>
          <p:cNvSpPr/>
          <p:nvPr/>
        </p:nvSpPr>
        <p:spPr>
          <a:xfrm>
            <a:off x="1607765" y="2745003"/>
            <a:ext cx="483267" cy="425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ଭା 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E44127-720E-42A7-9731-AEF2E29E4A3F}"/>
              </a:ext>
            </a:extLst>
          </p:cNvPr>
          <p:cNvSpPr/>
          <p:nvPr/>
        </p:nvSpPr>
        <p:spPr>
          <a:xfrm>
            <a:off x="3905855" y="2745003"/>
            <a:ext cx="483265" cy="425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ଛି 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FCF258-7A00-4FF7-B56F-7BB409314F92}"/>
              </a:ext>
            </a:extLst>
          </p:cNvPr>
          <p:cNvSpPr/>
          <p:nvPr/>
        </p:nvSpPr>
        <p:spPr>
          <a:xfrm>
            <a:off x="1607770" y="771006"/>
            <a:ext cx="483261" cy="4258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or-IN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କ </a:t>
            </a:r>
            <a:endParaRPr lang="en-IN" sz="3600" u="sng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0A23E7-3A22-4C39-9A46-BFD0054E33FE}"/>
              </a:ext>
            </a:extLst>
          </p:cNvPr>
          <p:cNvSpPr/>
          <p:nvPr/>
        </p:nvSpPr>
        <p:spPr>
          <a:xfrm>
            <a:off x="3905855" y="769042"/>
            <a:ext cx="483261" cy="4258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or-IN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ଖ  </a:t>
            </a:r>
            <a:endParaRPr lang="en-IN" sz="3600" u="sng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58C908-DD60-43F1-B6CB-99709B9744A5}"/>
              </a:ext>
            </a:extLst>
          </p:cNvPr>
          <p:cNvSpPr/>
          <p:nvPr/>
        </p:nvSpPr>
        <p:spPr>
          <a:xfrm>
            <a:off x="6025908" y="1891529"/>
            <a:ext cx="1121652" cy="679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ଗିନି  </a:t>
            </a:r>
            <a:endParaRPr lang="en-IN" sz="3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2D3D6E-A29B-40F7-AA54-FBD7CC0C85BB}"/>
              </a:ext>
            </a:extLst>
          </p:cNvPr>
          <p:cNvSpPr/>
          <p:nvPr/>
        </p:nvSpPr>
        <p:spPr>
          <a:xfrm>
            <a:off x="6025907" y="3168324"/>
            <a:ext cx="1121653" cy="623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ଚକ</a:t>
            </a:r>
            <a:endParaRPr lang="en-IN" sz="36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695BAF-4807-4625-B465-A041F04F372B}"/>
              </a:ext>
            </a:extLst>
          </p:cNvPr>
          <p:cNvSpPr/>
          <p:nvPr/>
        </p:nvSpPr>
        <p:spPr>
          <a:xfrm>
            <a:off x="6025908" y="1309222"/>
            <a:ext cx="1121652" cy="62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ମାଛି  </a:t>
            </a:r>
            <a:endParaRPr lang="en-IN" sz="36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D37322-DF48-47B8-A3C6-B5FA4D4785AA}"/>
              </a:ext>
            </a:extLst>
          </p:cNvPr>
          <p:cNvSpPr/>
          <p:nvPr/>
        </p:nvSpPr>
        <p:spPr>
          <a:xfrm>
            <a:off x="6025907" y="3741885"/>
            <a:ext cx="1121653" cy="640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କାମ  </a:t>
            </a:r>
            <a:endParaRPr lang="en-IN" sz="36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15945E-4AA2-4A08-A0D5-FDB32490180A}"/>
              </a:ext>
            </a:extLst>
          </p:cNvPr>
          <p:cNvSpPr/>
          <p:nvPr/>
        </p:nvSpPr>
        <p:spPr>
          <a:xfrm>
            <a:off x="6025907" y="2547220"/>
            <a:ext cx="1121653" cy="623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ଭାଇ </a:t>
            </a:r>
            <a:endParaRPr lang="en-IN" sz="36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4FA8CC-5711-459A-A251-2593262B2387}"/>
              </a:ext>
            </a:extLst>
          </p:cNvPr>
          <p:cNvSpPr/>
          <p:nvPr/>
        </p:nvSpPr>
        <p:spPr>
          <a:xfrm>
            <a:off x="6025908" y="769042"/>
            <a:ext cx="1121652" cy="4258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or-IN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ଶବଦ  </a:t>
            </a:r>
            <a:endParaRPr lang="en-IN" sz="3600" u="sng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EE5EB7-1458-428D-9C36-FCDE505AF91D}"/>
              </a:ext>
            </a:extLst>
          </p:cNvPr>
          <p:cNvCxnSpPr>
            <a:stCxn id="9" idx="3"/>
            <a:endCxn id="19" idx="1"/>
          </p:cNvCxnSpPr>
          <p:nvPr/>
        </p:nvCxnSpPr>
        <p:spPr>
          <a:xfrm>
            <a:off x="2091035" y="1721908"/>
            <a:ext cx="1814820" cy="12360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3C661A-0176-4AB3-9204-C4CA3BD19096}"/>
              </a:ext>
            </a:extLst>
          </p:cNvPr>
          <p:cNvCxnSpPr>
            <a:stCxn id="4" idx="3"/>
            <a:endCxn id="29" idx="1"/>
          </p:cNvCxnSpPr>
          <p:nvPr/>
        </p:nvCxnSpPr>
        <p:spPr>
          <a:xfrm>
            <a:off x="2091036" y="2338943"/>
            <a:ext cx="1814819" cy="186263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C13764-7AAA-4C0C-80EB-0C81599C42EA}"/>
              </a:ext>
            </a:extLst>
          </p:cNvPr>
          <p:cNvCxnSpPr>
            <a:stCxn id="18" idx="3"/>
            <a:endCxn id="27" idx="1"/>
          </p:cNvCxnSpPr>
          <p:nvPr/>
        </p:nvCxnSpPr>
        <p:spPr>
          <a:xfrm flipV="1">
            <a:off x="2091032" y="1719944"/>
            <a:ext cx="1814823" cy="12379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9CFF18-5446-4C2C-9816-7C01B0A2EAFE}"/>
              </a:ext>
            </a:extLst>
          </p:cNvPr>
          <p:cNvCxnSpPr>
            <a:stCxn id="7" idx="3"/>
            <a:endCxn id="25" idx="1"/>
          </p:cNvCxnSpPr>
          <p:nvPr/>
        </p:nvCxnSpPr>
        <p:spPr>
          <a:xfrm flipV="1">
            <a:off x="2091031" y="2338943"/>
            <a:ext cx="1814824" cy="125702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C82231-2A1C-4CAC-BD3C-304BBC3AF4A2}"/>
              </a:ext>
            </a:extLst>
          </p:cNvPr>
          <p:cNvCxnSpPr>
            <a:stCxn id="13" idx="3"/>
            <a:endCxn id="26" idx="1"/>
          </p:cNvCxnSpPr>
          <p:nvPr/>
        </p:nvCxnSpPr>
        <p:spPr>
          <a:xfrm flipV="1">
            <a:off x="2091034" y="3617147"/>
            <a:ext cx="1814821" cy="5844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8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104369">
            <a:off x="-57213" y="83930"/>
            <a:ext cx="12770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or-IN" sz="2100" b="1" dirty="0">
                <a:solidFill>
                  <a:srgbClr val="FF0000"/>
                </a:solidFill>
              </a:rPr>
              <a:t>R</a:t>
            </a:r>
            <a:r>
              <a:rPr lang="en-US" sz="2100" b="1" dirty="0">
                <a:solidFill>
                  <a:srgbClr val="FF0000"/>
                </a:solidFill>
              </a:rPr>
              <a:t>.W-1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3747" y="249889"/>
            <a:ext cx="628650" cy="571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BBA9E8-4D68-4A2F-8D30-9B4D26BDDA3B}"/>
              </a:ext>
            </a:extLst>
          </p:cNvPr>
          <p:cNvSpPr txBox="1"/>
          <p:nvPr/>
        </p:nvSpPr>
        <p:spPr>
          <a:xfrm>
            <a:off x="3127675" y="371546"/>
            <a:ext cx="2881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ପୂର୍ବ ଓ ପର ଅକ୍ଷର </a:t>
            </a:r>
            <a:r>
              <a:rPr lang="or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IN" sz="32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E281836-747A-4FFC-B608-C57E83291A3E}"/>
              </a:ext>
            </a:extLst>
          </p:cNvPr>
          <p:cNvSpPr/>
          <p:nvPr/>
        </p:nvSpPr>
        <p:spPr>
          <a:xfrm>
            <a:off x="35443" y="30568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" name="Google Shape;70;p15">
            <a:extLst>
              <a:ext uri="{FF2B5EF4-FFF2-40B4-BE49-F238E27FC236}">
                <a16:creationId xmlns:a16="http://schemas.microsoft.com/office/drawing/2014/main" id="{6704C604-F022-4C49-96CF-3B0FF62FD1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5998" y="441183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B6DB0E8-D318-413D-BCE7-4699DC4BA272}"/>
              </a:ext>
            </a:extLst>
          </p:cNvPr>
          <p:cNvSpPr/>
          <p:nvPr/>
        </p:nvSpPr>
        <p:spPr>
          <a:xfrm>
            <a:off x="2562053" y="1367596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ଛ   </a:t>
            </a:r>
            <a:endParaRPr lang="en-IN" sz="3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639FF2-A630-44D2-B7D1-A108B5378E6A}"/>
              </a:ext>
            </a:extLst>
          </p:cNvPr>
          <p:cNvSpPr/>
          <p:nvPr/>
        </p:nvSpPr>
        <p:spPr>
          <a:xfrm>
            <a:off x="5938601" y="1367596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ଝ  </a:t>
            </a:r>
            <a:endParaRPr lang="en-IN" sz="3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58D9FB-486D-4F5F-8913-854B2809919C}"/>
              </a:ext>
            </a:extLst>
          </p:cNvPr>
          <p:cNvSpPr/>
          <p:nvPr/>
        </p:nvSpPr>
        <p:spPr>
          <a:xfrm>
            <a:off x="4240414" y="1367595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ଜ   </a:t>
            </a:r>
            <a:endParaRPr lang="en-IN" sz="3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EBB6D2-0A71-4CF5-8FA7-DB002B27713B}"/>
              </a:ext>
            </a:extLst>
          </p:cNvPr>
          <p:cNvSpPr/>
          <p:nvPr/>
        </p:nvSpPr>
        <p:spPr>
          <a:xfrm>
            <a:off x="2562053" y="2064784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ଇ   </a:t>
            </a:r>
            <a:endParaRPr lang="en-IN" sz="3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51483B-E3D3-4A43-BD71-7616E4611AB4}"/>
              </a:ext>
            </a:extLst>
          </p:cNvPr>
          <p:cNvSpPr/>
          <p:nvPr/>
        </p:nvSpPr>
        <p:spPr>
          <a:xfrm>
            <a:off x="5938601" y="2064784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ଉ  </a:t>
            </a:r>
            <a:endParaRPr lang="en-IN" sz="3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FF282C-F7D2-4BE4-A81F-E1CFBB2AF5CE}"/>
              </a:ext>
            </a:extLst>
          </p:cNvPr>
          <p:cNvSpPr/>
          <p:nvPr/>
        </p:nvSpPr>
        <p:spPr>
          <a:xfrm>
            <a:off x="4240414" y="2064783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ଈ   </a:t>
            </a:r>
            <a:endParaRPr lang="en-IN" sz="3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6BFD31-5258-453E-AFA5-919DD157E667}"/>
              </a:ext>
            </a:extLst>
          </p:cNvPr>
          <p:cNvSpPr/>
          <p:nvPr/>
        </p:nvSpPr>
        <p:spPr>
          <a:xfrm>
            <a:off x="2562053" y="2806374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ତ    </a:t>
            </a:r>
            <a:endParaRPr lang="en-IN" sz="36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E5ECE8-4A47-4F9F-9874-3C7B427E2D93}"/>
              </a:ext>
            </a:extLst>
          </p:cNvPr>
          <p:cNvSpPr/>
          <p:nvPr/>
        </p:nvSpPr>
        <p:spPr>
          <a:xfrm>
            <a:off x="5938601" y="2806374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ଦ    </a:t>
            </a:r>
            <a:endParaRPr lang="en-IN" sz="36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9A9D9A3-48A8-4038-A3DF-1DD63DE1FD25}"/>
              </a:ext>
            </a:extLst>
          </p:cNvPr>
          <p:cNvSpPr/>
          <p:nvPr/>
        </p:nvSpPr>
        <p:spPr>
          <a:xfrm>
            <a:off x="4240414" y="2806373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ଥ    </a:t>
            </a:r>
            <a:endParaRPr lang="en-IN" sz="3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2F6017A-B9EC-4400-8A14-C6D09B06707A}"/>
              </a:ext>
            </a:extLst>
          </p:cNvPr>
          <p:cNvSpPr/>
          <p:nvPr/>
        </p:nvSpPr>
        <p:spPr>
          <a:xfrm>
            <a:off x="2562053" y="3528372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ଈ  </a:t>
            </a:r>
            <a:endParaRPr lang="en-IN" sz="36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0C5BB6-1F9F-4689-8276-78B431667A4F}"/>
              </a:ext>
            </a:extLst>
          </p:cNvPr>
          <p:cNvSpPr/>
          <p:nvPr/>
        </p:nvSpPr>
        <p:spPr>
          <a:xfrm>
            <a:off x="5938601" y="3528372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ଊ    </a:t>
            </a:r>
            <a:endParaRPr lang="en-IN" sz="36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D06084-0760-42E8-99F8-58DD65262B2D}"/>
              </a:ext>
            </a:extLst>
          </p:cNvPr>
          <p:cNvSpPr/>
          <p:nvPr/>
        </p:nvSpPr>
        <p:spPr>
          <a:xfrm>
            <a:off x="4240414" y="3528371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ଉ   </a:t>
            </a:r>
            <a:endParaRPr lang="en-IN" sz="36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3926F25-80B1-4EB7-919C-C41042C8A8AC}"/>
              </a:ext>
            </a:extLst>
          </p:cNvPr>
          <p:cNvSpPr/>
          <p:nvPr/>
        </p:nvSpPr>
        <p:spPr>
          <a:xfrm>
            <a:off x="2562053" y="1367595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IN" sz="36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2710F1-7E26-4C4E-8659-20A20A9E45A2}"/>
              </a:ext>
            </a:extLst>
          </p:cNvPr>
          <p:cNvSpPr/>
          <p:nvPr/>
        </p:nvSpPr>
        <p:spPr>
          <a:xfrm>
            <a:off x="5938601" y="1367595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IN" sz="36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E3E27A0-0E8C-4C7C-B1B8-AF1761F502E7}"/>
              </a:ext>
            </a:extLst>
          </p:cNvPr>
          <p:cNvSpPr/>
          <p:nvPr/>
        </p:nvSpPr>
        <p:spPr>
          <a:xfrm>
            <a:off x="2562053" y="2061687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IN" sz="36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D05CF66-3B98-47C7-9650-036A2DC81885}"/>
              </a:ext>
            </a:extLst>
          </p:cNvPr>
          <p:cNvSpPr/>
          <p:nvPr/>
        </p:nvSpPr>
        <p:spPr>
          <a:xfrm>
            <a:off x="5938601" y="2061687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IN" sz="36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F409672-342D-4BA5-8DCF-28A6A62FFF07}"/>
              </a:ext>
            </a:extLst>
          </p:cNvPr>
          <p:cNvSpPr/>
          <p:nvPr/>
        </p:nvSpPr>
        <p:spPr>
          <a:xfrm>
            <a:off x="2562053" y="2803277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IN" sz="36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9B15049-82C7-403C-BC14-239FAD2FE6F2}"/>
              </a:ext>
            </a:extLst>
          </p:cNvPr>
          <p:cNvSpPr/>
          <p:nvPr/>
        </p:nvSpPr>
        <p:spPr>
          <a:xfrm>
            <a:off x="5938601" y="2803277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IN" sz="36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1161F3C-F4A6-4A35-9385-0AA1638A9BCC}"/>
              </a:ext>
            </a:extLst>
          </p:cNvPr>
          <p:cNvSpPr/>
          <p:nvPr/>
        </p:nvSpPr>
        <p:spPr>
          <a:xfrm>
            <a:off x="2562053" y="3526094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IN" sz="36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869EBB0-FB26-490C-82C5-FDD19127D5B1}"/>
              </a:ext>
            </a:extLst>
          </p:cNvPr>
          <p:cNvSpPr/>
          <p:nvPr/>
        </p:nvSpPr>
        <p:spPr>
          <a:xfrm>
            <a:off x="5938601" y="3526094"/>
            <a:ext cx="1021080" cy="503817"/>
          </a:xfrm>
          <a:prstGeom prst="rect">
            <a:avLst/>
          </a:prstGeom>
          <a:solidFill>
            <a:srgbClr val="FFFF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4863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7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8;p16">
            <a:extLst>
              <a:ext uri="{FF2B5EF4-FFF2-40B4-BE49-F238E27FC236}">
                <a16:creationId xmlns:a16="http://schemas.microsoft.com/office/drawing/2014/main" id="{CFCC3B35-97B3-472E-8EF0-D014B6EB9043}"/>
              </a:ext>
            </a:extLst>
          </p:cNvPr>
          <p:cNvSpPr txBox="1"/>
          <p:nvPr/>
        </p:nvSpPr>
        <p:spPr>
          <a:xfrm>
            <a:off x="1429389" y="2137414"/>
            <a:ext cx="6070792" cy="17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DIARY WORK</a:t>
            </a:r>
            <a:endParaRPr lang="en"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ODIA-</a:t>
            </a:r>
            <a:r>
              <a:rPr lang="or-IN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N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&amp; </a:t>
            </a:r>
            <a:r>
              <a:rPr lang="en-IN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Practice the revision work.  </a:t>
            </a:r>
            <a:r>
              <a:rPr lang="e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D450F5-72B3-481E-A29C-9AD4BBDE3FA8}"/>
              </a:ext>
            </a:extLst>
          </p:cNvPr>
          <p:cNvSpPr/>
          <p:nvPr/>
        </p:nvSpPr>
        <p:spPr>
          <a:xfrm>
            <a:off x="35443" y="30568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Google Shape;70;p15">
            <a:extLst>
              <a:ext uri="{FF2B5EF4-FFF2-40B4-BE49-F238E27FC236}">
                <a16:creationId xmlns:a16="http://schemas.microsoft.com/office/drawing/2014/main" id="{B25EA0B1-7123-40EE-90F1-4F252F75DC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5998" y="441183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29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5810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492668"/>
      </p:ext>
    </p:extLst>
  </p:cSld>
  <p:clrMapOvr>
    <a:masterClrMapping/>
  </p:clrMapOvr>
</p:sld>
</file>

<file path=ppt/theme/theme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6193</TotalTime>
  <Words>121</Words>
  <Application>Microsoft Office PowerPoint</Application>
  <PresentationFormat>On-screen Show (16:9)</PresentationFormat>
  <Paragraphs>65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Sachita Pati</dc:creator>
  <cp:lastModifiedBy>Unknown User</cp:lastModifiedBy>
  <cp:revision>503</cp:revision>
  <cp:lastPrinted>2020-08-06T18:27:32Z</cp:lastPrinted>
  <dcterms:modified xsi:type="dcterms:W3CDTF">2021-07-26T17:22:34Z</dcterms:modified>
</cp:coreProperties>
</file>