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341" r:id="rId3"/>
    <p:sldId id="285" r:id="rId4"/>
    <p:sldId id="334" r:id="rId5"/>
    <p:sldId id="336" r:id="rId6"/>
    <p:sldId id="335" r:id="rId7"/>
    <p:sldId id="333" r:id="rId8"/>
    <p:sldId id="337" r:id="rId9"/>
    <p:sldId id="338" r:id="rId10"/>
    <p:sldId id="339" r:id="rId11"/>
    <p:sldId id="340" r:id="rId12"/>
    <p:sldId id="262"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BRxx7YsQbpVBoiKa3rwiHaZUD2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B1FA50"/>
    <a:srgbClr val="CC0099"/>
    <a:srgbClr val="FF00FF"/>
    <a:srgbClr val="FF3300"/>
    <a:srgbClr val="FF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1219" autoAdjust="0"/>
  </p:normalViewPr>
  <p:slideViewPr>
    <p:cSldViewPr snapToGrid="0">
      <p:cViewPr varScale="1">
        <p:scale>
          <a:sx n="101" d="100"/>
          <a:sy n="101" d="100"/>
        </p:scale>
        <p:origin x="516"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9" Type="http://schemas.openxmlformats.org/officeDocument/2006/relationships/tableStyles" Target="tableStyles.xml"/><Relationship Id="rId3" Type="http://schemas.openxmlformats.org/officeDocument/2006/relationships/slide" Target="slides/slide2.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38"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5" Type="http://schemas.openxmlformats.org/officeDocument/2006/relationships/slide" Target="slides/slide4.xml"/><Relationship Id="rId36"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4">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5:54.682" idx="3">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3990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6801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
          <p:cNvPicPr preferRelativeResize="0"/>
          <p:nvPr/>
        </p:nvPicPr>
        <p:blipFill rotWithShape="1">
          <a:blip r:embed="rId4">
            <a:alphaModFix/>
          </a:blip>
          <a:srcRect/>
          <a:stretch/>
        </p:blipFill>
        <p:spPr>
          <a:xfrm>
            <a:off x="7471974" y="98375"/>
            <a:ext cx="1578401" cy="783575"/>
          </a:xfrm>
          <a:prstGeom prst="rect">
            <a:avLst/>
          </a:prstGeom>
          <a:noFill/>
          <a:ln>
            <a:noFill/>
          </a:ln>
        </p:spPr>
      </p:pic>
      <p:sp>
        <p:nvSpPr>
          <p:cNvPr id="56" name="Google Shape;56;p1"/>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
          <p:cNvSpPr txBox="1"/>
          <p:nvPr/>
        </p:nvSpPr>
        <p:spPr>
          <a:xfrm>
            <a:off x="1959872" y="912405"/>
            <a:ext cx="5283220" cy="288341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800" b="1" i="0" u="none" strike="noStrike" cap="none" dirty="0">
                <a:solidFill>
                  <a:srgbClr val="000000"/>
                </a:solidFill>
                <a:latin typeface="Arial"/>
                <a:ea typeface="Arial"/>
                <a:cs typeface="Arial"/>
                <a:sym typeface="Arial"/>
              </a:rPr>
              <a:t>SESSION: </a:t>
            </a:r>
            <a:r>
              <a:rPr lang="en" sz="1800" b="1" dirty="0"/>
              <a:t>6</a:t>
            </a:r>
            <a:endParaRPr sz="1800" dirty="0"/>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dirty="0">
                <a:solidFill>
                  <a:srgbClr val="000000"/>
                </a:solidFill>
                <a:latin typeface="Arial"/>
                <a:ea typeface="Arial"/>
                <a:cs typeface="Arial"/>
                <a:sym typeface="Arial"/>
              </a:rPr>
              <a:t>CLASS: I</a:t>
            </a: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dirty="0">
                <a:solidFill>
                  <a:srgbClr val="000000"/>
                </a:solidFill>
                <a:latin typeface="Arial"/>
                <a:ea typeface="Arial"/>
                <a:cs typeface="Arial"/>
                <a:sym typeface="Arial"/>
              </a:rPr>
              <a:t>SUBJECT: </a:t>
            </a:r>
            <a:r>
              <a:rPr lang="en" sz="1800" b="1" dirty="0"/>
              <a:t>EVS</a:t>
            </a: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dirty="0">
                <a:solidFill>
                  <a:srgbClr val="000000"/>
                </a:solidFill>
                <a:latin typeface="Arial"/>
                <a:ea typeface="Arial"/>
                <a:cs typeface="Arial"/>
                <a:sym typeface="Arial"/>
              </a:rPr>
              <a:t>CHAPTER NUMBER:3</a:t>
            </a: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dirty="0">
                <a:solidFill>
                  <a:srgbClr val="000000"/>
                </a:solidFill>
                <a:latin typeface="Arial"/>
                <a:ea typeface="Arial"/>
                <a:cs typeface="Arial"/>
                <a:sym typeface="Arial"/>
              </a:rPr>
              <a:t>CHAPTER NAME: </a:t>
            </a:r>
            <a:r>
              <a:rPr lang="en" sz="1800" b="1" dirty="0"/>
              <a:t>MY BODY HELPS ME</a:t>
            </a:r>
            <a:endParaRPr sz="1800" dirty="0"/>
          </a:p>
          <a:p>
            <a:r>
              <a:rPr lang="en" sz="1800" b="1" i="0" u="none" strike="noStrike" cap="none" dirty="0">
                <a:solidFill>
                  <a:srgbClr val="000000"/>
                </a:solidFill>
                <a:latin typeface="Arial"/>
                <a:ea typeface="Arial"/>
                <a:cs typeface="Arial"/>
                <a:sym typeface="Arial"/>
              </a:rPr>
              <a:t>SUB TOPIC:</a:t>
            </a:r>
            <a:r>
              <a:rPr lang="en" sz="1800" b="1" dirty="0"/>
              <a:t> ACTIVITY-</a:t>
            </a:r>
            <a:r>
              <a:rPr lang="en-US" sz="1800" b="1" dirty="0"/>
              <a:t>GUESS WHO AM I?, CLASS TEST.</a:t>
            </a:r>
          </a:p>
          <a:p>
            <a:br>
              <a:rPr lang="en-US" sz="1800" dirty="0"/>
            </a:br>
            <a:endParaRPr sz="1800" b="1"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57933"/>
            <a:ext cx="3718040" cy="490653"/>
          </a:xfrm>
          <a:solidFill>
            <a:srgbClr val="FFFF00"/>
          </a:solidFill>
        </p:spPr>
        <p:txBody>
          <a:bodyPr/>
          <a:lstStyle/>
          <a:p>
            <a:r>
              <a:rPr lang="en-US" dirty="0">
                <a:solidFill>
                  <a:srgbClr val="FF0000"/>
                </a:solidFill>
              </a:rPr>
              <a:t>Answer in one word</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63;p14"/>
          <p:cNvPicPr preferRelativeResize="0"/>
          <p:nvPr/>
        </p:nvPicPr>
        <p:blipFill rotWithShape="1">
          <a:blip r:embed="rId2">
            <a:alphaModFix/>
          </a:blip>
          <a:srcRect/>
          <a:stretch/>
        </p:blipFill>
        <p:spPr>
          <a:xfrm>
            <a:off x="7739950" y="127808"/>
            <a:ext cx="1232526" cy="611875"/>
          </a:xfrm>
          <a:prstGeom prst="rect">
            <a:avLst/>
          </a:prstGeom>
          <a:noFill/>
          <a:ln>
            <a:noFill/>
          </a:ln>
        </p:spPr>
      </p:pic>
      <p:sp>
        <p:nvSpPr>
          <p:cNvPr id="5" name="Rectangle 4"/>
          <p:cNvSpPr/>
          <p:nvPr/>
        </p:nvSpPr>
        <p:spPr>
          <a:xfrm>
            <a:off x="212652" y="786809"/>
            <a:ext cx="7123813" cy="39446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r>
              <a:rPr lang="en-US" sz="2400" dirty="0">
                <a:solidFill>
                  <a:schemeClr val="tx1"/>
                </a:solidFill>
              </a:rPr>
              <a:t>1.I see with my ______________.</a:t>
            </a:r>
          </a:p>
          <a:p>
            <a:pPr marL="342900" indent="-342900"/>
            <a:endParaRPr lang="en-US" sz="2400" dirty="0">
              <a:solidFill>
                <a:schemeClr val="tx1"/>
              </a:solidFill>
            </a:endParaRPr>
          </a:p>
          <a:p>
            <a:pPr marL="342900" indent="-342900"/>
            <a:r>
              <a:rPr lang="en-US" sz="2400" dirty="0">
                <a:solidFill>
                  <a:schemeClr val="tx1"/>
                </a:solidFill>
              </a:rPr>
              <a:t>2. I taste with my _____________.</a:t>
            </a:r>
          </a:p>
          <a:p>
            <a:pPr marL="342900" indent="-342900"/>
            <a:endParaRPr lang="en-US" sz="2400" dirty="0">
              <a:solidFill>
                <a:schemeClr val="tx1"/>
              </a:solidFill>
            </a:endParaRPr>
          </a:p>
          <a:p>
            <a:pPr marL="342900" indent="-342900"/>
            <a:r>
              <a:rPr lang="en-US" sz="2400" dirty="0">
                <a:solidFill>
                  <a:schemeClr val="tx1"/>
                </a:solidFill>
              </a:rPr>
              <a:t>3. I smell with my _____________.</a:t>
            </a:r>
          </a:p>
          <a:p>
            <a:pPr marL="342900" indent="-342900"/>
            <a:endParaRPr lang="en-US" sz="2400" dirty="0">
              <a:solidFill>
                <a:schemeClr val="tx1"/>
              </a:solidFill>
            </a:endParaRPr>
          </a:p>
          <a:p>
            <a:pPr marL="342900" indent="-342900"/>
            <a:r>
              <a:rPr lang="en-US" sz="2400" dirty="0">
                <a:solidFill>
                  <a:schemeClr val="tx1"/>
                </a:solidFill>
              </a:rPr>
              <a:t>4. I hear with my ______________.</a:t>
            </a:r>
          </a:p>
          <a:p>
            <a:pPr marL="342900" indent="-342900"/>
            <a:endParaRPr lang="en-US" sz="2400" dirty="0">
              <a:solidFill>
                <a:schemeClr val="tx1"/>
              </a:solidFill>
            </a:endParaRPr>
          </a:p>
          <a:p>
            <a:pPr marL="342900" indent="-342900"/>
            <a:r>
              <a:rPr lang="en-US" sz="2400" dirty="0">
                <a:solidFill>
                  <a:schemeClr val="tx1"/>
                </a:solidFill>
              </a:rPr>
              <a:t>5. I feel with my _______________.</a:t>
            </a:r>
          </a:p>
        </p:txBody>
      </p:sp>
      <p:sp>
        <p:nvSpPr>
          <p:cNvPr id="6" name="TextBox 5"/>
          <p:cNvSpPr txBox="1"/>
          <p:nvPr/>
        </p:nvSpPr>
        <p:spPr>
          <a:xfrm>
            <a:off x="3285461" y="829337"/>
            <a:ext cx="835485" cy="461665"/>
          </a:xfrm>
          <a:prstGeom prst="rect">
            <a:avLst/>
          </a:prstGeom>
          <a:noFill/>
        </p:spPr>
        <p:txBody>
          <a:bodyPr wrap="none" rtlCol="0">
            <a:spAutoFit/>
          </a:bodyPr>
          <a:lstStyle/>
          <a:p>
            <a:r>
              <a:rPr lang="en-US" sz="2400" dirty="0"/>
              <a:t>eyes</a:t>
            </a:r>
          </a:p>
        </p:txBody>
      </p:sp>
      <p:sp>
        <p:nvSpPr>
          <p:cNvPr id="7" name="TextBox 6"/>
          <p:cNvSpPr txBox="1"/>
          <p:nvPr/>
        </p:nvSpPr>
        <p:spPr>
          <a:xfrm>
            <a:off x="3044439" y="1566528"/>
            <a:ext cx="1127232" cy="461665"/>
          </a:xfrm>
          <a:prstGeom prst="rect">
            <a:avLst/>
          </a:prstGeom>
          <a:noFill/>
        </p:spPr>
        <p:txBody>
          <a:bodyPr wrap="none" rtlCol="0">
            <a:spAutoFit/>
          </a:bodyPr>
          <a:lstStyle/>
          <a:p>
            <a:r>
              <a:rPr lang="en-US" sz="2400" dirty="0"/>
              <a:t>tongue</a:t>
            </a:r>
          </a:p>
        </p:txBody>
      </p:sp>
      <p:sp>
        <p:nvSpPr>
          <p:cNvPr id="8" name="TextBox 7"/>
          <p:cNvSpPr txBox="1"/>
          <p:nvPr/>
        </p:nvSpPr>
        <p:spPr>
          <a:xfrm>
            <a:off x="3175580" y="2282453"/>
            <a:ext cx="853119" cy="461665"/>
          </a:xfrm>
          <a:prstGeom prst="rect">
            <a:avLst/>
          </a:prstGeom>
          <a:noFill/>
        </p:spPr>
        <p:txBody>
          <a:bodyPr wrap="none" rtlCol="0">
            <a:spAutoFit/>
          </a:bodyPr>
          <a:lstStyle/>
          <a:p>
            <a:r>
              <a:rPr lang="en-US" sz="2400" dirty="0"/>
              <a:t>nose</a:t>
            </a:r>
          </a:p>
        </p:txBody>
      </p:sp>
      <p:sp>
        <p:nvSpPr>
          <p:cNvPr id="9" name="TextBox 8"/>
          <p:cNvSpPr txBox="1"/>
          <p:nvPr/>
        </p:nvSpPr>
        <p:spPr>
          <a:xfrm>
            <a:off x="3327992" y="3009010"/>
            <a:ext cx="808074" cy="461665"/>
          </a:xfrm>
          <a:prstGeom prst="rect">
            <a:avLst/>
          </a:prstGeom>
          <a:noFill/>
        </p:spPr>
        <p:txBody>
          <a:bodyPr wrap="square" rtlCol="0">
            <a:spAutoFit/>
          </a:bodyPr>
          <a:lstStyle/>
          <a:p>
            <a:r>
              <a:rPr lang="en-US" sz="2400" dirty="0"/>
              <a:t>ears</a:t>
            </a:r>
          </a:p>
        </p:txBody>
      </p:sp>
      <p:sp>
        <p:nvSpPr>
          <p:cNvPr id="10" name="TextBox 9"/>
          <p:cNvSpPr txBox="1"/>
          <p:nvPr/>
        </p:nvSpPr>
        <p:spPr>
          <a:xfrm>
            <a:off x="3246475" y="3735568"/>
            <a:ext cx="732893" cy="461665"/>
          </a:xfrm>
          <a:prstGeom prst="rect">
            <a:avLst/>
          </a:prstGeom>
          <a:noFill/>
        </p:spPr>
        <p:txBody>
          <a:bodyPr wrap="none" rtlCol="0">
            <a:spAutoFit/>
          </a:bodyPr>
          <a:lstStyle/>
          <a:p>
            <a:r>
              <a:rPr lang="en-US" sz="2400" dirty="0"/>
              <a:t>skin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6"/>
          <p:cNvPicPr preferRelativeResize="0"/>
          <p:nvPr/>
        </p:nvPicPr>
        <p:blipFill rotWithShape="1">
          <a:blip r:embed="rId3">
            <a:alphaModFix/>
          </a:blip>
          <a:srcRect/>
          <a:stretch/>
        </p:blipFill>
        <p:spPr>
          <a:xfrm>
            <a:off x="7806625" y="204325"/>
            <a:ext cx="1232526" cy="611875"/>
          </a:xfrm>
          <a:prstGeom prst="rect">
            <a:avLst/>
          </a:prstGeom>
          <a:noFill/>
          <a:ln>
            <a:noFill/>
          </a:ln>
        </p:spPr>
      </p:pic>
      <p:sp>
        <p:nvSpPr>
          <p:cNvPr id="91" name="Google Shape;91;p6"/>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rgbClr val="FF0000"/>
                </a:solidFill>
                <a:latin typeface="Arial"/>
                <a:ea typeface="Arial"/>
                <a:cs typeface="Arial"/>
                <a:sym typeface="Arial"/>
              </a:rPr>
              <a:t>LEARNING OUTCOME:</a:t>
            </a:r>
            <a:endParaRPr sz="2200" b="1" i="0" u="none" strike="noStrike" cap="none">
              <a:solidFill>
                <a:srgbClr val="FF0000"/>
              </a:solidFill>
              <a:latin typeface="Arial"/>
              <a:ea typeface="Arial"/>
              <a:cs typeface="Arial"/>
              <a:sym typeface="Arial"/>
            </a:endParaRPr>
          </a:p>
        </p:txBody>
      </p:sp>
      <p:sp>
        <p:nvSpPr>
          <p:cNvPr id="92" name="Google Shape;92;p6"/>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342900" lvl="0" indent="-342900">
              <a:buSzPts val="1400"/>
              <a:buFont typeface="Wingdings" panose="05000000000000000000" pitchFamily="2" charset="2"/>
              <a:buChar char="Ø"/>
            </a:pPr>
            <a:r>
              <a:rPr lang="en-US" sz="2400"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n-US" sz="2400" dirty="0">
                <a:effectLst/>
                <a:latin typeface="Calibri" panose="020F0502020204030204" pitchFamily="34" charset="0"/>
                <a:ea typeface="Roboto" panose="02000000000000000000" pitchFamily="2" charset="0"/>
                <a:cs typeface="Calibri" panose="020F0502020204030204" pitchFamily="34" charset="0"/>
              </a:rPr>
              <a:t>The learner will be able to give answers to the questions from the chapter.</a:t>
            </a:r>
            <a:endParaRPr sz="240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7"/>
          <p:cNvPicPr preferRelativeResize="0"/>
          <p:nvPr/>
        </p:nvPicPr>
        <p:blipFill rotWithShape="1">
          <a:blip r:embed="rId3">
            <a:alphaModFix/>
          </a:blip>
          <a:srcRect/>
          <a:stretch/>
        </p:blipFill>
        <p:spPr>
          <a:xfrm>
            <a:off x="7806362" y="131625"/>
            <a:ext cx="1232526" cy="611875"/>
          </a:xfrm>
          <a:prstGeom prst="rect">
            <a:avLst/>
          </a:prstGeom>
          <a:noFill/>
          <a:ln>
            <a:noFill/>
          </a:ln>
        </p:spPr>
      </p:pic>
      <p:sp>
        <p:nvSpPr>
          <p:cNvPr id="98" name="Google Shape;98;p7"/>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2"/>
          <p:cNvPicPr preferRelativeResize="0"/>
          <p:nvPr/>
        </p:nvPicPr>
        <p:blipFill rotWithShape="1">
          <a:blip r:embed="rId3">
            <a:alphaModFix/>
          </a:blip>
          <a:srcRect/>
          <a:stretch/>
        </p:blipFill>
        <p:spPr>
          <a:xfrm>
            <a:off x="7844725" y="63625"/>
            <a:ext cx="1232526" cy="611875"/>
          </a:xfrm>
          <a:prstGeom prst="rect">
            <a:avLst/>
          </a:prstGeom>
          <a:noFill/>
          <a:ln>
            <a:noFill/>
          </a:ln>
        </p:spPr>
      </p:pic>
      <p:sp>
        <p:nvSpPr>
          <p:cNvPr id="63" name="Google Shape;63;p2"/>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dirty="0">
                <a:solidFill>
                  <a:srgbClr val="FF0000"/>
                </a:solidFill>
                <a:latin typeface="Arial"/>
                <a:ea typeface="Arial"/>
                <a:cs typeface="Arial"/>
                <a:sym typeface="Arial"/>
              </a:rPr>
              <a:t>LEARNING OBJECTIVE :</a:t>
            </a:r>
            <a:endParaRPr sz="2200" b="1" i="0" u="none" strike="noStrike" cap="none">
              <a:solidFill>
                <a:srgbClr val="FF0000"/>
              </a:solidFill>
              <a:latin typeface="Arial"/>
              <a:ea typeface="Arial"/>
              <a:cs typeface="Arial"/>
              <a:sym typeface="Arial"/>
            </a:endParaRPr>
          </a:p>
        </p:txBody>
      </p:sp>
      <p:sp>
        <p:nvSpPr>
          <p:cNvPr id="64" name="Google Shape;64;p2"/>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342900" lvl="0" indent="-342900">
              <a:buSzPts val="1400"/>
              <a:buFont typeface="Wingdings" panose="05000000000000000000" pitchFamily="2" charset="2"/>
              <a:buChar char="Ø"/>
            </a:pPr>
            <a:r>
              <a:rPr lang="en-US"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n-US" sz="2400" dirty="0">
                <a:solidFill>
                  <a:srgbClr val="000000"/>
                </a:solidFill>
                <a:effectLst/>
                <a:latin typeface="Calibri" panose="020F0502020204030204" pitchFamily="34" charset="0"/>
                <a:ea typeface="Roboto" panose="02000000000000000000" pitchFamily="2" charset="0"/>
                <a:cs typeface="Calibri" panose="020F0502020204030204" pitchFamily="34" charset="0"/>
              </a:rPr>
              <a:t>To enable the learner to answer the questions from the chapter. </a:t>
            </a:r>
            <a:endParaRPr sz="2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        </a:t>
            </a:r>
          </a:p>
        </p:txBody>
      </p:sp>
      <p:sp>
        <p:nvSpPr>
          <p:cNvPr id="17" name="Text Placeholder 16"/>
          <p:cNvSpPr>
            <a:spLocks noGrp="1"/>
          </p:cNvSpPr>
          <p:nvPr>
            <p:ph type="body" idx="1"/>
          </p:nvPr>
        </p:nvSpPr>
        <p:spPr/>
        <p:txBody>
          <a:bodyPr/>
          <a:lstStyle/>
          <a:p>
            <a:pPr>
              <a:buNone/>
            </a:pPr>
            <a:r>
              <a:rPr lang="en-US" dirty="0"/>
              <a:t>            </a:t>
            </a:r>
          </a:p>
        </p:txBody>
      </p:sp>
      <p:pic>
        <p:nvPicPr>
          <p:cNvPr id="11266" name="Picture 2" descr="Free Vector | Frame with happy kids"/>
          <p:cNvPicPr>
            <a:picLocks noChangeAspect="1" noChangeArrowheads="1"/>
          </p:cNvPicPr>
          <p:nvPr/>
        </p:nvPicPr>
        <p:blipFill>
          <a:blip r:embed="rId3"/>
          <a:srcRect/>
          <a:stretch>
            <a:fillRect/>
          </a:stretch>
        </p:blipFill>
        <p:spPr bwMode="auto">
          <a:xfrm>
            <a:off x="1449985" y="265710"/>
            <a:ext cx="5962650" cy="4591298"/>
          </a:xfrm>
          <a:prstGeom prst="rect">
            <a:avLst/>
          </a:prstGeom>
          <a:noFill/>
        </p:spPr>
      </p:pic>
      <p:sp>
        <p:nvSpPr>
          <p:cNvPr id="18" name="Rectangle 17"/>
          <p:cNvSpPr/>
          <p:nvPr/>
        </p:nvSpPr>
        <p:spPr>
          <a:xfrm>
            <a:off x="3586348" y="1413164"/>
            <a:ext cx="2185064" cy="1686296"/>
          </a:xfrm>
          <a:prstGeom prst="rect">
            <a:avLst/>
          </a:prstGeom>
          <a:ln w="38100">
            <a:solidFill>
              <a:srgbClr val="FF33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ln w="38100">
                  <a:solidFill>
                    <a:srgbClr val="FF0000"/>
                  </a:solidFill>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rPr>
              <a:t>MY BODY HELPS ME</a:t>
            </a:r>
          </a:p>
        </p:txBody>
      </p:sp>
      <p:pic>
        <p:nvPicPr>
          <p:cNvPr id="28" name="Google Shape;69;p3"/>
          <p:cNvPicPr preferRelativeResize="0"/>
          <p:nvPr/>
        </p:nvPicPr>
        <p:blipFill rotWithShape="1">
          <a:blip r:embed="rId4">
            <a:alphaModFix/>
          </a:blip>
          <a:srcRect/>
          <a:stretch/>
        </p:blipFill>
        <p:spPr>
          <a:xfrm>
            <a:off x="7694015" y="119500"/>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edge">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ppt_w</p:attrName>
                                        </p:attrNameLst>
                                      </p:cBhvr>
                                      <p:tavLst>
                                        <p:tav tm="0" fmla="#ppt_w*sin(2.5*pi*$)">
                                          <p:val>
                                            <p:fltVal val="0"/>
                                          </p:val>
                                        </p:tav>
                                        <p:tav tm="100000">
                                          <p:val>
                                            <p:fltVal val="1"/>
                                          </p:val>
                                        </p:tav>
                                      </p:tavLst>
                                    </p:anim>
                                    <p:anim calcmode="lin" valueType="num">
                                      <p:cBhvr>
                                        <p:cTn id="14"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59000" y="83100"/>
            <a:ext cx="1232526" cy="611875"/>
          </a:xfrm>
          <a:prstGeom prst="rect">
            <a:avLst/>
          </a:prstGeom>
          <a:noFill/>
          <a:ln>
            <a:noFill/>
          </a:ln>
        </p:spPr>
      </p:pic>
      <p:pic>
        <p:nvPicPr>
          <p:cNvPr id="5" name="Picture 2"/>
          <p:cNvPicPr>
            <a:picLocks noChangeAspect="1" noChangeArrowheads="1"/>
          </p:cNvPicPr>
          <p:nvPr/>
        </p:nvPicPr>
        <p:blipFill>
          <a:blip r:embed="rId4"/>
          <a:srcRect/>
          <a:stretch>
            <a:fillRect/>
          </a:stretch>
        </p:blipFill>
        <p:spPr bwMode="auto">
          <a:xfrm>
            <a:off x="2275609" y="400049"/>
            <a:ext cx="4742584" cy="4509656"/>
          </a:xfrm>
          <a:prstGeom prst="rect">
            <a:avLst/>
          </a:prstGeom>
          <a:noFill/>
          <a:ln w="9525">
            <a:noFill/>
            <a:miter lim="800000"/>
            <a:headEnd/>
            <a:tailEnd/>
          </a:ln>
          <a:effectLst/>
        </p:spPr>
      </p:pic>
      <p:pic>
        <p:nvPicPr>
          <p:cNvPr id="6" name="Picture 5" descr="C-2.gif"/>
          <p:cNvPicPr>
            <a:picLocks noChangeAspect="1"/>
          </p:cNvPicPr>
          <p:nvPr/>
        </p:nvPicPr>
        <p:blipFill>
          <a:blip r:embed="rId5"/>
          <a:stretch>
            <a:fillRect/>
          </a:stretch>
        </p:blipFill>
        <p:spPr>
          <a:xfrm>
            <a:off x="152474" y="352424"/>
            <a:ext cx="2050399" cy="4468091"/>
          </a:xfrm>
          <a:prstGeom prst="rect">
            <a:avLst/>
          </a:prstGeom>
        </p:spPr>
      </p:pic>
      <p:pic>
        <p:nvPicPr>
          <p:cNvPr id="7" name="Picture 6" descr="CARTOON.gif"/>
          <p:cNvPicPr>
            <a:picLocks noChangeAspect="1"/>
          </p:cNvPicPr>
          <p:nvPr/>
        </p:nvPicPr>
        <p:blipFill>
          <a:blip r:embed="rId6"/>
          <a:stretch>
            <a:fillRect/>
          </a:stretch>
        </p:blipFill>
        <p:spPr>
          <a:xfrm>
            <a:off x="7060623" y="609600"/>
            <a:ext cx="2140527" cy="4322618"/>
          </a:xfrm>
          <a:prstGeom prst="rect">
            <a:avLst/>
          </a:prstGeom>
        </p:spPr>
      </p:pic>
    </p:spTree>
    <p:extLst>
      <p:ext uri="{BB962C8B-B14F-4D97-AF65-F5344CB8AC3E}">
        <p14:creationId xmlns:p14="http://schemas.microsoft.com/office/powerpoint/2010/main" val="57614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084" y="115402"/>
            <a:ext cx="3264195" cy="480021"/>
          </a:xfrm>
          <a:solidFill>
            <a:schemeClr val="accent1"/>
          </a:solidFill>
        </p:spPr>
        <p:txBody>
          <a:bodyPr/>
          <a:lstStyle/>
          <a:p>
            <a:r>
              <a:rPr lang="en-US" sz="2400" dirty="0"/>
              <a:t>GUESS WHO AM I?   </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63;p14"/>
          <p:cNvPicPr preferRelativeResize="0"/>
          <p:nvPr/>
        </p:nvPicPr>
        <p:blipFill rotWithShape="1">
          <a:blip r:embed="rId2">
            <a:alphaModFix/>
          </a:blip>
          <a:srcRect/>
          <a:stretch/>
        </p:blipFill>
        <p:spPr>
          <a:xfrm>
            <a:off x="7765831" y="49474"/>
            <a:ext cx="1232526" cy="611875"/>
          </a:xfrm>
          <a:prstGeom prst="rect">
            <a:avLst/>
          </a:prstGeom>
          <a:noFill/>
          <a:ln>
            <a:noFill/>
          </a:ln>
        </p:spPr>
      </p:pic>
      <p:sp>
        <p:nvSpPr>
          <p:cNvPr id="5" name="Pentagon 4"/>
          <p:cNvSpPr/>
          <p:nvPr/>
        </p:nvSpPr>
        <p:spPr>
          <a:xfrm>
            <a:off x="818708" y="893135"/>
            <a:ext cx="3094074" cy="484632"/>
          </a:xfrm>
          <a:prstGeom prst="homePlate">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I help you to see</a:t>
            </a:r>
          </a:p>
        </p:txBody>
      </p:sp>
      <p:sp>
        <p:nvSpPr>
          <p:cNvPr id="7" name="Pentagon 6"/>
          <p:cNvSpPr/>
          <p:nvPr/>
        </p:nvSpPr>
        <p:spPr>
          <a:xfrm>
            <a:off x="582127" y="3930512"/>
            <a:ext cx="4543651" cy="484632"/>
          </a:xfrm>
          <a:prstGeom prst="homePlate">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I help you to run in the field.</a:t>
            </a:r>
          </a:p>
        </p:txBody>
      </p:sp>
      <p:sp>
        <p:nvSpPr>
          <p:cNvPr id="8" name="Pentagon 7"/>
          <p:cNvSpPr/>
          <p:nvPr/>
        </p:nvSpPr>
        <p:spPr>
          <a:xfrm>
            <a:off x="561533" y="2860179"/>
            <a:ext cx="5039167" cy="484632"/>
          </a:xfrm>
          <a:prstGeom prst="homePlate">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I help you to taste the ice cream.</a:t>
            </a:r>
          </a:p>
        </p:txBody>
      </p:sp>
      <p:sp>
        <p:nvSpPr>
          <p:cNvPr id="9" name="Pentagon 8"/>
          <p:cNvSpPr/>
          <p:nvPr/>
        </p:nvSpPr>
        <p:spPr>
          <a:xfrm>
            <a:off x="590329" y="1842999"/>
            <a:ext cx="4429346" cy="484632"/>
          </a:xfrm>
          <a:prstGeom prst="homePlat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I help you to touch and feel.</a:t>
            </a:r>
          </a:p>
        </p:txBody>
      </p:sp>
      <p:pic>
        <p:nvPicPr>
          <p:cNvPr id="12" name="Content Placeholder 5" descr="30322.45680-olhos | Dicas &amp; Curiosidades™"/>
          <p:cNvPicPr>
            <a:picLocks/>
          </p:cNvPicPr>
          <p:nvPr/>
        </p:nvPicPr>
        <p:blipFill>
          <a:blip r:embed="rId3" cstate="print"/>
          <a:srcRect/>
          <a:stretch>
            <a:fillRect/>
          </a:stretch>
        </p:blipFill>
        <p:spPr bwMode="auto">
          <a:xfrm>
            <a:off x="5867641" y="627327"/>
            <a:ext cx="2064247" cy="786810"/>
          </a:xfrm>
          <a:prstGeom prst="rect">
            <a:avLst/>
          </a:prstGeom>
          <a:noFill/>
          <a:ln>
            <a:noFill/>
          </a:ln>
          <a:effectLst>
            <a:softEdge rad="112500"/>
          </a:effectLst>
        </p:spPr>
      </p:pic>
      <p:pic>
        <p:nvPicPr>
          <p:cNvPr id="13" name="Picture 2" descr="Lips and tongue clipart clipartxtras - Clipartix"/>
          <p:cNvPicPr>
            <a:picLocks noChangeAspect="1" noChangeArrowheads="1"/>
          </p:cNvPicPr>
          <p:nvPr/>
        </p:nvPicPr>
        <p:blipFill>
          <a:blip r:embed="rId4" cstate="print"/>
          <a:srcRect/>
          <a:stretch>
            <a:fillRect/>
          </a:stretch>
        </p:blipFill>
        <p:spPr bwMode="auto">
          <a:xfrm>
            <a:off x="6273210" y="2519915"/>
            <a:ext cx="1360968" cy="839973"/>
          </a:xfrm>
          <a:prstGeom prst="rect">
            <a:avLst/>
          </a:prstGeom>
          <a:noFill/>
          <a:ln>
            <a:noFill/>
          </a:ln>
        </p:spPr>
      </p:pic>
      <p:pic>
        <p:nvPicPr>
          <p:cNvPr id="15" name="Picture 2" descr="Premium Photo | Close-up of beautiful woman's hands, palms up. isolated"/>
          <p:cNvPicPr>
            <a:picLocks noChangeAspect="1" noChangeArrowheads="1"/>
          </p:cNvPicPr>
          <p:nvPr/>
        </p:nvPicPr>
        <p:blipFill>
          <a:blip r:embed="rId5"/>
          <a:srcRect/>
          <a:stretch>
            <a:fillRect/>
          </a:stretch>
        </p:blipFill>
        <p:spPr bwMode="auto">
          <a:xfrm>
            <a:off x="5901071" y="1456661"/>
            <a:ext cx="2063763" cy="1010093"/>
          </a:xfrm>
          <a:prstGeom prst="rect">
            <a:avLst/>
          </a:prstGeom>
          <a:noFill/>
        </p:spPr>
      </p:pic>
      <p:pic>
        <p:nvPicPr>
          <p:cNvPr id="16" name="Content Placeholder 3" descr="Legs PNG image, leg PNG"/>
          <p:cNvPicPr>
            <a:picLocks/>
          </p:cNvPicPr>
          <p:nvPr/>
        </p:nvPicPr>
        <p:blipFill>
          <a:blip r:embed="rId6" cstate="print"/>
          <a:srcRect/>
          <a:stretch>
            <a:fillRect/>
          </a:stretch>
        </p:blipFill>
        <p:spPr bwMode="auto">
          <a:xfrm>
            <a:off x="6234343" y="3583640"/>
            <a:ext cx="974532" cy="15598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from="(-#ppt_w/2)" to="(#ppt_x)" calcmode="lin" valueType="num">
                                      <p:cBhvr>
                                        <p:cTn id="20" dur="600" fill="hold">
                                          <p:stCondLst>
                                            <p:cond delay="0"/>
                                          </p:stCondLst>
                                        </p:cTn>
                                        <p:tgtEl>
                                          <p:spTgt spid="9"/>
                                        </p:tgtEl>
                                        <p:attrNameLst>
                                          <p:attrName>ppt_x</p:attrName>
                                        </p:attrNameLst>
                                      </p:cBhvr>
                                    </p:anim>
                                    <p:anim from="0" to="-1.0" calcmode="lin" valueType="num">
                                      <p:cBhvr>
                                        <p:cTn id="21" dur="200" decel="50000" autoRev="1" fill="hold">
                                          <p:stCondLst>
                                            <p:cond delay="600"/>
                                          </p:stCondLst>
                                        </p:cTn>
                                        <p:tgtEl>
                                          <p:spTgt spid="9"/>
                                        </p:tgtEl>
                                        <p:attrNameLst>
                                          <p:attrName>xshear</p:attrName>
                                        </p:attrNameLst>
                                      </p:cBhvr>
                                    </p:anim>
                                    <p:animScale>
                                      <p:cBhvr>
                                        <p:cTn id="22" dur="200" decel="100000" autoRev="1" fill="hold">
                                          <p:stCondLst>
                                            <p:cond delay="600"/>
                                          </p:stCondLst>
                                        </p:cTn>
                                        <p:tgtEl>
                                          <p:spTgt spid="9"/>
                                        </p:tgtEl>
                                      </p:cBhvr>
                                      <p:from x="100000" y="100000"/>
                                      <p:to x="80000" y="100000"/>
                                    </p:animScale>
                                    <p:anim by="(#ppt_h/3+#ppt_w*0.1)" calcmode="lin" valueType="num">
                                      <p:cBhvr additive="sum">
                                        <p:cTn id="23" dur="200" decel="100000" autoRev="1" fill="hold">
                                          <p:stCondLst>
                                            <p:cond delay="600"/>
                                          </p:stCondLst>
                                        </p:cTn>
                                        <p:tgtEl>
                                          <p:spTgt spid="9"/>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plus(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from="(-#ppt_w/2)" to="(#ppt_x)" calcmode="lin" valueType="num">
                                      <p:cBhvr>
                                        <p:cTn id="33" dur="600" fill="hold">
                                          <p:stCondLst>
                                            <p:cond delay="0"/>
                                          </p:stCondLst>
                                        </p:cTn>
                                        <p:tgtEl>
                                          <p:spTgt spid="8"/>
                                        </p:tgtEl>
                                        <p:attrNameLst>
                                          <p:attrName>ppt_x</p:attrName>
                                        </p:attrNameLst>
                                      </p:cBhvr>
                                    </p:anim>
                                    <p:anim from="0" to="-1.0" calcmode="lin" valueType="num">
                                      <p:cBhvr>
                                        <p:cTn id="34" dur="200" decel="50000" autoRev="1" fill="hold">
                                          <p:stCondLst>
                                            <p:cond delay="600"/>
                                          </p:stCondLst>
                                        </p:cTn>
                                        <p:tgtEl>
                                          <p:spTgt spid="8"/>
                                        </p:tgtEl>
                                        <p:attrNameLst>
                                          <p:attrName>xshear</p:attrName>
                                        </p:attrNameLst>
                                      </p:cBhvr>
                                    </p:anim>
                                    <p:animScale>
                                      <p:cBhvr>
                                        <p:cTn id="35" dur="200" decel="100000" autoRev="1" fill="hold">
                                          <p:stCondLst>
                                            <p:cond delay="600"/>
                                          </p:stCondLst>
                                        </p:cTn>
                                        <p:tgtEl>
                                          <p:spTgt spid="8"/>
                                        </p:tgtEl>
                                      </p:cBhvr>
                                      <p:from x="100000" y="100000"/>
                                      <p:to x="80000" y="100000"/>
                                    </p:animScale>
                                    <p:anim by="(#ppt_h/3+#ppt_w*0.1)" calcmode="lin" valueType="num">
                                      <p:cBhvr additive="sum">
                                        <p:cTn id="36" dur="200" decel="100000" autoRev="1" fill="hold">
                                          <p:stCondLst>
                                            <p:cond delay="600"/>
                                          </p:stCondLst>
                                        </p:cTn>
                                        <p:tgtEl>
                                          <p:spTgt spid="8"/>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strips(down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from="(-#ppt_w/2)" to="(#ppt_x)" calcmode="lin" valueType="num">
                                      <p:cBhvr>
                                        <p:cTn id="46" dur="600" fill="hold">
                                          <p:stCondLst>
                                            <p:cond delay="0"/>
                                          </p:stCondLst>
                                        </p:cTn>
                                        <p:tgtEl>
                                          <p:spTgt spid="7"/>
                                        </p:tgtEl>
                                        <p:attrNameLst>
                                          <p:attrName>ppt_x</p:attrName>
                                        </p:attrNameLst>
                                      </p:cBhvr>
                                    </p:anim>
                                    <p:anim from="0" to="-1.0" calcmode="lin" valueType="num">
                                      <p:cBhvr>
                                        <p:cTn id="47" dur="200" decel="50000" autoRev="1" fill="hold">
                                          <p:stCondLst>
                                            <p:cond delay="600"/>
                                          </p:stCondLst>
                                        </p:cTn>
                                        <p:tgtEl>
                                          <p:spTgt spid="7"/>
                                        </p:tgtEl>
                                        <p:attrNameLst>
                                          <p:attrName>xshear</p:attrName>
                                        </p:attrNameLst>
                                      </p:cBhvr>
                                    </p:anim>
                                    <p:animScale>
                                      <p:cBhvr>
                                        <p:cTn id="48" dur="200" decel="100000" autoRev="1" fill="hold">
                                          <p:stCondLst>
                                            <p:cond delay="600"/>
                                          </p:stCondLst>
                                        </p:cTn>
                                        <p:tgtEl>
                                          <p:spTgt spid="7"/>
                                        </p:tgtEl>
                                      </p:cBhvr>
                                      <p:from x="100000" y="100000"/>
                                      <p:to x="80000" y="100000"/>
                                    </p:animScale>
                                    <p:anim by="(#ppt_h/3+#ppt_w*0.1)" calcmode="lin" valueType="num">
                                      <p:cBhvr additive="sum">
                                        <p:cTn id="49" dur="200" decel="100000" autoRev="1" fill="hold">
                                          <p:stCondLst>
                                            <p:cond delay="600"/>
                                          </p:stCondLst>
                                        </p:cTn>
                                        <p:tgtEl>
                                          <p:spTgt spid="7"/>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19" presetClass="entr" presetSubtype="1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0" fill="hold"/>
                                        <p:tgtEl>
                                          <p:spTgt spid="16"/>
                                        </p:tgtEl>
                                        <p:attrNameLst>
                                          <p:attrName>ppt_w</p:attrName>
                                        </p:attrNameLst>
                                      </p:cBhvr>
                                      <p:tavLst>
                                        <p:tav tm="0" fmla="#ppt_w*sin(2.5*pi*$)">
                                          <p:val>
                                            <p:fltVal val="0"/>
                                          </p:val>
                                        </p:tav>
                                        <p:tav tm="100000">
                                          <p:val>
                                            <p:fltVal val="1"/>
                                          </p:val>
                                        </p:tav>
                                      </p:tavLst>
                                    </p:anim>
                                    <p:anim calcmode="lin" valueType="num">
                                      <p:cBhvr>
                                        <p:cTn id="55" dur="5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63;p14"/>
          <p:cNvPicPr preferRelativeResize="0"/>
          <p:nvPr/>
        </p:nvPicPr>
        <p:blipFill rotWithShape="1">
          <a:blip r:embed="rId2">
            <a:alphaModFix/>
          </a:blip>
          <a:srcRect/>
          <a:stretch/>
        </p:blipFill>
        <p:spPr>
          <a:xfrm>
            <a:off x="7708596" y="139087"/>
            <a:ext cx="1232526" cy="611875"/>
          </a:xfrm>
          <a:prstGeom prst="rect">
            <a:avLst/>
          </a:prstGeom>
          <a:noFill/>
          <a:ln>
            <a:noFill/>
          </a:ln>
        </p:spPr>
      </p:pic>
      <p:sp>
        <p:nvSpPr>
          <p:cNvPr id="6" name="Pentagon 5"/>
          <p:cNvSpPr/>
          <p:nvPr/>
        </p:nvSpPr>
        <p:spPr>
          <a:xfrm>
            <a:off x="928575" y="620232"/>
            <a:ext cx="3983665" cy="484632"/>
          </a:xfrm>
          <a:prstGeom prst="homePlate">
            <a:avLst/>
          </a:prstGeom>
          <a:solidFill>
            <a:srgbClr val="7030A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bg1"/>
                </a:solidFill>
              </a:rPr>
              <a:t>I help you to hold the things.</a:t>
            </a:r>
          </a:p>
        </p:txBody>
      </p:sp>
      <p:sp>
        <p:nvSpPr>
          <p:cNvPr id="7" name="Pentagon 6"/>
          <p:cNvSpPr/>
          <p:nvPr/>
        </p:nvSpPr>
        <p:spPr>
          <a:xfrm>
            <a:off x="868329" y="3802912"/>
            <a:ext cx="3948220" cy="484632"/>
          </a:xfrm>
          <a:prstGeom prst="homePlate">
            <a:avLst>
              <a:gd name="adj" fmla="val 52194"/>
            </a:avLst>
          </a:prstGeom>
          <a:solidFill>
            <a:srgbClr val="B1FA5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I help you to smell.</a:t>
            </a:r>
          </a:p>
        </p:txBody>
      </p:sp>
      <p:sp>
        <p:nvSpPr>
          <p:cNvPr id="8" name="Pentagon 7"/>
          <p:cNvSpPr/>
          <p:nvPr/>
        </p:nvSpPr>
        <p:spPr>
          <a:xfrm>
            <a:off x="935675" y="2264734"/>
            <a:ext cx="3912772" cy="484632"/>
          </a:xfrm>
          <a:prstGeom prst="homePlate">
            <a:avLst/>
          </a:prstGeom>
          <a:solidFill>
            <a:srgbClr val="CC0099"/>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rgbClr val="FFFF00"/>
                </a:solidFill>
              </a:rPr>
              <a:t>I help you to hear the music. </a:t>
            </a:r>
          </a:p>
        </p:txBody>
      </p:sp>
      <p:pic>
        <p:nvPicPr>
          <p:cNvPr id="9" name="Content Placeholder 3" descr="142,067 Ears Cliparts, Stock Vector And Royalty Free Ears ..."/>
          <p:cNvPicPr>
            <a:picLocks/>
          </p:cNvPicPr>
          <p:nvPr/>
        </p:nvPicPr>
        <p:blipFill>
          <a:blip r:embed="rId3" cstate="print"/>
          <a:srcRect/>
          <a:stretch>
            <a:fillRect/>
          </a:stretch>
        </p:blipFill>
        <p:spPr bwMode="auto">
          <a:xfrm>
            <a:off x="6375889" y="1681367"/>
            <a:ext cx="1332707" cy="1402084"/>
          </a:xfrm>
          <a:prstGeom prst="rect">
            <a:avLst/>
          </a:prstGeom>
          <a:ln>
            <a:noFill/>
          </a:ln>
          <a:effectLst>
            <a:softEdge rad="112500"/>
          </a:effectLst>
        </p:spPr>
      </p:pic>
      <p:pic>
        <p:nvPicPr>
          <p:cNvPr id="10" name="Content Placeholder 3" descr="Human Nose Realistic Background Isolated Design Vector ..."/>
          <p:cNvPicPr>
            <a:picLocks/>
          </p:cNvPicPr>
          <p:nvPr/>
        </p:nvPicPr>
        <p:blipFill>
          <a:blip r:embed="rId4" cstate="print"/>
          <a:srcRect/>
          <a:stretch>
            <a:fillRect/>
          </a:stretch>
        </p:blipFill>
        <p:spPr bwMode="auto">
          <a:xfrm>
            <a:off x="6229958" y="3406616"/>
            <a:ext cx="1414844" cy="1261091"/>
          </a:xfrm>
          <a:prstGeom prst="rect">
            <a:avLst/>
          </a:prstGeom>
          <a:ln>
            <a:noFill/>
          </a:ln>
          <a:effectLst>
            <a:softEdge rad="112500"/>
          </a:effectLst>
        </p:spPr>
      </p:pic>
      <p:pic>
        <p:nvPicPr>
          <p:cNvPr id="12" name="Content Placeholder 3" descr="Cuerpo Humano en Ingles Vocabulario - LengFree"/>
          <p:cNvPicPr>
            <a:picLocks/>
          </p:cNvPicPr>
          <p:nvPr/>
        </p:nvPicPr>
        <p:blipFill>
          <a:blip r:embed="rId5" cstate="print"/>
          <a:stretch>
            <a:fillRect/>
          </a:stretch>
        </p:blipFill>
        <p:spPr bwMode="auto">
          <a:xfrm>
            <a:off x="6613445" y="170128"/>
            <a:ext cx="839973" cy="12759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4)">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from="(-#ppt_w/2)" to="(#ppt_x)" calcmode="lin" valueType="num">
                                      <p:cBhvr>
                                        <p:cTn id="20" dur="600" fill="hold">
                                          <p:stCondLst>
                                            <p:cond delay="0"/>
                                          </p:stCondLst>
                                        </p:cTn>
                                        <p:tgtEl>
                                          <p:spTgt spid="8"/>
                                        </p:tgtEl>
                                        <p:attrNameLst>
                                          <p:attrName>ppt_x</p:attrName>
                                        </p:attrNameLst>
                                      </p:cBhvr>
                                    </p:anim>
                                    <p:anim from="0" to="-1.0" calcmode="lin" valueType="num">
                                      <p:cBhvr>
                                        <p:cTn id="21" dur="200" decel="50000" autoRev="1" fill="hold">
                                          <p:stCondLst>
                                            <p:cond delay="600"/>
                                          </p:stCondLst>
                                        </p:cTn>
                                        <p:tgtEl>
                                          <p:spTgt spid="8"/>
                                        </p:tgtEl>
                                        <p:attrNameLst>
                                          <p:attrName>xshear</p:attrName>
                                        </p:attrNameLst>
                                      </p:cBhvr>
                                    </p:anim>
                                    <p:animScale>
                                      <p:cBhvr>
                                        <p:cTn id="22" dur="200" decel="100000" autoRev="1" fill="hold">
                                          <p:stCondLst>
                                            <p:cond delay="600"/>
                                          </p:stCondLst>
                                        </p:cTn>
                                        <p:tgtEl>
                                          <p:spTgt spid="8"/>
                                        </p:tgtEl>
                                      </p:cBhvr>
                                      <p:from x="100000" y="100000"/>
                                      <p:to x="80000" y="100000"/>
                                    </p:animScale>
                                    <p:anim by="(#ppt_h/3+#ppt_w*0.1)" calcmode="lin" valueType="num">
                                      <p:cBhvr additive="sum">
                                        <p:cTn id="23" dur="200" decel="100000" autoRev="1" fill="hold">
                                          <p:stCondLst>
                                            <p:cond delay="600"/>
                                          </p:stCondLst>
                                        </p:cTn>
                                        <p:tgtEl>
                                          <p:spTgt spid="8"/>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4)">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from="(-#ppt_w/2)" to="(#ppt_x)" calcmode="lin" valueType="num">
                                      <p:cBhvr>
                                        <p:cTn id="33" dur="600" fill="hold">
                                          <p:stCondLst>
                                            <p:cond delay="0"/>
                                          </p:stCondLst>
                                        </p:cTn>
                                        <p:tgtEl>
                                          <p:spTgt spid="7"/>
                                        </p:tgtEl>
                                        <p:attrNameLst>
                                          <p:attrName>ppt_x</p:attrName>
                                        </p:attrNameLst>
                                      </p:cBhvr>
                                    </p:anim>
                                    <p:anim from="0" to="-1.0" calcmode="lin" valueType="num">
                                      <p:cBhvr>
                                        <p:cTn id="34" dur="200" decel="50000" autoRev="1" fill="hold">
                                          <p:stCondLst>
                                            <p:cond delay="600"/>
                                          </p:stCondLst>
                                        </p:cTn>
                                        <p:tgtEl>
                                          <p:spTgt spid="7"/>
                                        </p:tgtEl>
                                        <p:attrNameLst>
                                          <p:attrName>xshear</p:attrName>
                                        </p:attrNameLst>
                                      </p:cBhvr>
                                    </p:anim>
                                    <p:animScale>
                                      <p:cBhvr>
                                        <p:cTn id="35" dur="200" decel="100000" autoRev="1" fill="hold">
                                          <p:stCondLst>
                                            <p:cond delay="600"/>
                                          </p:stCondLst>
                                        </p:cTn>
                                        <p:tgtEl>
                                          <p:spTgt spid="7"/>
                                        </p:tgtEl>
                                      </p:cBhvr>
                                      <p:from x="100000" y="100000"/>
                                      <p:to x="80000" y="100000"/>
                                    </p:animScale>
                                    <p:anim by="(#ppt_h/3+#ppt_w*0.1)" calcmode="lin" valueType="num">
                                      <p:cBhvr additive="sum">
                                        <p:cTn id="36" dur="200" decel="100000" autoRev="1" fill="hold">
                                          <p:stCondLst>
                                            <p:cond delay="600"/>
                                          </p:stCondLst>
                                        </p:cTn>
                                        <p:tgtEl>
                                          <p:spTgt spid="7"/>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plus(in)">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635" y="168578"/>
            <a:ext cx="2048728" cy="394948"/>
          </a:xfrm>
        </p:spPr>
        <p:txBody>
          <a:bodyPr/>
          <a:lstStyle/>
          <a:p>
            <a:r>
              <a:rPr lang="en-US" sz="2000" b="1" dirty="0">
                <a:solidFill>
                  <a:srgbClr val="FF0000"/>
                </a:solidFill>
              </a:rPr>
              <a:t>Class test</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63;p14"/>
          <p:cNvPicPr preferRelativeResize="0"/>
          <p:nvPr/>
        </p:nvPicPr>
        <p:blipFill rotWithShape="1">
          <a:blip r:embed="rId2">
            <a:alphaModFix/>
          </a:blip>
          <a:srcRect/>
          <a:stretch/>
        </p:blipFill>
        <p:spPr>
          <a:xfrm>
            <a:off x="7737401" y="77827"/>
            <a:ext cx="1232526" cy="611875"/>
          </a:xfrm>
          <a:prstGeom prst="rect">
            <a:avLst/>
          </a:prstGeom>
          <a:noFill/>
          <a:ln>
            <a:noFill/>
          </a:ln>
        </p:spPr>
      </p:pic>
      <p:sp>
        <p:nvSpPr>
          <p:cNvPr id="5" name="TextBox 4"/>
          <p:cNvSpPr txBox="1"/>
          <p:nvPr/>
        </p:nvSpPr>
        <p:spPr>
          <a:xfrm>
            <a:off x="381000" y="616689"/>
            <a:ext cx="6820517" cy="400110"/>
          </a:xfrm>
          <a:prstGeom prst="rect">
            <a:avLst/>
          </a:prstGeom>
          <a:solidFill>
            <a:srgbClr val="92D050"/>
          </a:solidFill>
        </p:spPr>
        <p:txBody>
          <a:bodyPr wrap="square" rtlCol="0">
            <a:spAutoFit/>
          </a:bodyPr>
          <a:lstStyle/>
          <a:p>
            <a:r>
              <a:rPr lang="en-US" sz="2000" b="1" dirty="0">
                <a:solidFill>
                  <a:srgbClr val="FF0000"/>
                </a:solidFill>
              </a:rPr>
              <a:t>Q1.Mark the sentences as true(       ) or not true (        ) </a:t>
            </a:r>
          </a:p>
        </p:txBody>
      </p:sp>
      <p:sp>
        <p:nvSpPr>
          <p:cNvPr id="6" name="Rectangle 5"/>
          <p:cNvSpPr/>
          <p:nvPr/>
        </p:nvSpPr>
        <p:spPr>
          <a:xfrm>
            <a:off x="318975" y="1105778"/>
            <a:ext cx="7283303" cy="36576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1"/>
                </a:solidFill>
              </a:rPr>
              <a:t>1.I feel with my nose.              </a:t>
            </a:r>
          </a:p>
          <a:p>
            <a:endParaRPr lang="en-US" sz="2400" dirty="0">
              <a:solidFill>
                <a:schemeClr val="tx1"/>
              </a:solidFill>
            </a:endParaRPr>
          </a:p>
          <a:p>
            <a:r>
              <a:rPr lang="en-US" sz="2400" dirty="0">
                <a:solidFill>
                  <a:schemeClr val="tx1"/>
                </a:solidFill>
              </a:rPr>
              <a:t>2. My hand helps me to eat.</a:t>
            </a:r>
          </a:p>
          <a:p>
            <a:endParaRPr lang="en-US" sz="2400" dirty="0">
              <a:solidFill>
                <a:schemeClr val="tx1"/>
              </a:solidFill>
            </a:endParaRPr>
          </a:p>
          <a:p>
            <a:r>
              <a:rPr lang="en-US" sz="2400" dirty="0">
                <a:solidFill>
                  <a:schemeClr val="tx1"/>
                </a:solidFill>
              </a:rPr>
              <a:t>3. My tongue helps me to taste.</a:t>
            </a:r>
          </a:p>
          <a:p>
            <a:endParaRPr lang="en-US" sz="2400" dirty="0">
              <a:solidFill>
                <a:schemeClr val="tx1"/>
              </a:solidFill>
            </a:endParaRPr>
          </a:p>
          <a:p>
            <a:r>
              <a:rPr lang="en-US" sz="2400" dirty="0">
                <a:solidFill>
                  <a:schemeClr val="tx1"/>
                </a:solidFill>
              </a:rPr>
              <a:t>4. I can run with my head.</a:t>
            </a:r>
          </a:p>
          <a:p>
            <a:endParaRPr lang="en-US" sz="2400" dirty="0">
              <a:solidFill>
                <a:schemeClr val="tx1"/>
              </a:solidFill>
            </a:endParaRPr>
          </a:p>
          <a:p>
            <a:r>
              <a:rPr lang="en-US" sz="2400" dirty="0">
                <a:solidFill>
                  <a:schemeClr val="tx1"/>
                </a:solidFill>
              </a:rPr>
              <a:t>5. I can hear with my ears.</a:t>
            </a:r>
          </a:p>
        </p:txBody>
      </p:sp>
      <p:sp>
        <p:nvSpPr>
          <p:cNvPr id="7" name="Rectangle 6"/>
          <p:cNvSpPr/>
          <p:nvPr/>
        </p:nvSpPr>
        <p:spPr>
          <a:xfrm>
            <a:off x="5252484" y="1233376"/>
            <a:ext cx="669852" cy="3508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34763" y="1981199"/>
            <a:ext cx="669852" cy="3508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59572" y="2686492"/>
            <a:ext cx="669852" cy="3508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63116" y="3327990"/>
            <a:ext cx="669852" cy="3508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77293" y="4001385"/>
            <a:ext cx="669852" cy="3508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6" descr="Red X Png Transparent Background | Red cross logo, Red cross symbol,  Christian cross images"/>
          <p:cNvPicPr>
            <a:picLocks noChangeAspect="1" noChangeArrowheads="1"/>
          </p:cNvPicPr>
          <p:nvPr/>
        </p:nvPicPr>
        <p:blipFill>
          <a:blip r:embed="rId3"/>
          <a:srcRect/>
          <a:stretch>
            <a:fillRect/>
          </a:stretch>
        </p:blipFill>
        <p:spPr bwMode="auto">
          <a:xfrm>
            <a:off x="6435874" y="641198"/>
            <a:ext cx="354786" cy="375970"/>
          </a:xfrm>
          <a:prstGeom prst="rect">
            <a:avLst/>
          </a:prstGeom>
          <a:noFill/>
        </p:spPr>
      </p:pic>
      <p:pic>
        <p:nvPicPr>
          <p:cNvPr id="18" name="Picture 12" descr="Free Red Check Mark Transparent Background, Download Free Red Check Mark  Transparent Background png images, Free ClipArts on Clipart Library"/>
          <p:cNvPicPr>
            <a:picLocks noChangeAspect="1" noChangeArrowheads="1"/>
          </p:cNvPicPr>
          <p:nvPr/>
        </p:nvPicPr>
        <p:blipFill>
          <a:blip r:embed="rId4"/>
          <a:srcRect/>
          <a:stretch>
            <a:fillRect/>
          </a:stretch>
        </p:blipFill>
        <p:spPr bwMode="auto">
          <a:xfrm>
            <a:off x="4312867" y="569175"/>
            <a:ext cx="365458" cy="4186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down)">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wipe(down)">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57933"/>
            <a:ext cx="3718040" cy="490653"/>
          </a:xfrm>
          <a:solidFill>
            <a:srgbClr val="FFFF00"/>
          </a:solidFill>
        </p:spPr>
        <p:txBody>
          <a:bodyPr/>
          <a:lstStyle/>
          <a:p>
            <a:r>
              <a:rPr lang="en-US" dirty="0">
                <a:solidFill>
                  <a:srgbClr val="FF0000"/>
                </a:solidFill>
              </a:rPr>
              <a:t>Answer in one word</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63;p14"/>
          <p:cNvPicPr preferRelativeResize="0"/>
          <p:nvPr/>
        </p:nvPicPr>
        <p:blipFill rotWithShape="1">
          <a:blip r:embed="rId2">
            <a:alphaModFix/>
          </a:blip>
          <a:srcRect/>
          <a:stretch/>
        </p:blipFill>
        <p:spPr>
          <a:xfrm>
            <a:off x="7698822" y="157933"/>
            <a:ext cx="1232526" cy="611875"/>
          </a:xfrm>
          <a:prstGeom prst="rect">
            <a:avLst/>
          </a:prstGeom>
          <a:noFill/>
          <a:ln>
            <a:noFill/>
          </a:ln>
        </p:spPr>
      </p:pic>
      <p:sp>
        <p:nvSpPr>
          <p:cNvPr id="5" name="Rectangle 4"/>
          <p:cNvSpPr/>
          <p:nvPr/>
        </p:nvSpPr>
        <p:spPr>
          <a:xfrm>
            <a:off x="212652" y="786809"/>
            <a:ext cx="7123813" cy="39446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r>
              <a:rPr lang="en-US" sz="2400" dirty="0">
                <a:solidFill>
                  <a:schemeClr val="tx1"/>
                </a:solidFill>
              </a:rPr>
              <a:t>1.I see with my ______________.</a:t>
            </a:r>
          </a:p>
          <a:p>
            <a:pPr marL="342900" indent="-342900"/>
            <a:endParaRPr lang="en-US" sz="2400" dirty="0">
              <a:solidFill>
                <a:schemeClr val="tx1"/>
              </a:solidFill>
            </a:endParaRPr>
          </a:p>
          <a:p>
            <a:pPr marL="342900" indent="-342900"/>
            <a:r>
              <a:rPr lang="en-US" sz="2400" dirty="0">
                <a:solidFill>
                  <a:schemeClr val="tx1"/>
                </a:solidFill>
              </a:rPr>
              <a:t>2. I taste with my _____________.</a:t>
            </a:r>
          </a:p>
          <a:p>
            <a:pPr marL="342900" indent="-342900"/>
            <a:endParaRPr lang="en-US" sz="2400" dirty="0">
              <a:solidFill>
                <a:schemeClr val="tx1"/>
              </a:solidFill>
            </a:endParaRPr>
          </a:p>
          <a:p>
            <a:pPr marL="342900" indent="-342900"/>
            <a:r>
              <a:rPr lang="en-US" sz="2400" dirty="0">
                <a:solidFill>
                  <a:schemeClr val="tx1"/>
                </a:solidFill>
              </a:rPr>
              <a:t>3. I smell with my _____________.</a:t>
            </a:r>
          </a:p>
          <a:p>
            <a:pPr marL="342900" indent="-342900"/>
            <a:endParaRPr lang="en-US" sz="2400" dirty="0">
              <a:solidFill>
                <a:schemeClr val="tx1"/>
              </a:solidFill>
            </a:endParaRPr>
          </a:p>
          <a:p>
            <a:pPr marL="342900" indent="-342900"/>
            <a:r>
              <a:rPr lang="en-US" sz="2400" dirty="0">
                <a:solidFill>
                  <a:schemeClr val="tx1"/>
                </a:solidFill>
              </a:rPr>
              <a:t>4. I hear with my ______________.</a:t>
            </a:r>
          </a:p>
          <a:p>
            <a:pPr marL="342900" indent="-342900"/>
            <a:endParaRPr lang="en-US" sz="2400" dirty="0">
              <a:solidFill>
                <a:schemeClr val="tx1"/>
              </a:solidFill>
            </a:endParaRPr>
          </a:p>
          <a:p>
            <a:pPr marL="342900" indent="-342900"/>
            <a:r>
              <a:rPr lang="en-US" sz="2400" dirty="0">
                <a:solidFill>
                  <a:schemeClr val="tx1"/>
                </a:solidFill>
              </a:rPr>
              <a:t>5. I feel with my _______________.</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635" y="168578"/>
            <a:ext cx="2048728" cy="394948"/>
          </a:xfrm>
        </p:spPr>
        <p:txBody>
          <a:bodyPr/>
          <a:lstStyle/>
          <a:p>
            <a:r>
              <a:rPr lang="en-US" sz="2000" b="1" dirty="0">
                <a:solidFill>
                  <a:srgbClr val="FF0000"/>
                </a:solidFill>
              </a:rPr>
              <a:t>Class test</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63;p14"/>
          <p:cNvPicPr preferRelativeResize="0"/>
          <p:nvPr/>
        </p:nvPicPr>
        <p:blipFill rotWithShape="1">
          <a:blip r:embed="rId2">
            <a:alphaModFix/>
          </a:blip>
          <a:srcRect/>
          <a:stretch/>
        </p:blipFill>
        <p:spPr>
          <a:xfrm>
            <a:off x="7737401" y="168578"/>
            <a:ext cx="1232526" cy="611875"/>
          </a:xfrm>
          <a:prstGeom prst="rect">
            <a:avLst/>
          </a:prstGeom>
          <a:noFill/>
          <a:ln>
            <a:noFill/>
          </a:ln>
        </p:spPr>
      </p:pic>
      <p:sp>
        <p:nvSpPr>
          <p:cNvPr id="5" name="TextBox 4"/>
          <p:cNvSpPr txBox="1"/>
          <p:nvPr/>
        </p:nvSpPr>
        <p:spPr>
          <a:xfrm>
            <a:off x="425303" y="616689"/>
            <a:ext cx="6776214" cy="400110"/>
          </a:xfrm>
          <a:prstGeom prst="rect">
            <a:avLst/>
          </a:prstGeom>
          <a:solidFill>
            <a:srgbClr val="92D050"/>
          </a:solidFill>
        </p:spPr>
        <p:txBody>
          <a:bodyPr wrap="none" rtlCol="0">
            <a:spAutoFit/>
          </a:bodyPr>
          <a:lstStyle/>
          <a:p>
            <a:r>
              <a:rPr lang="en-US" sz="2000" b="1" dirty="0">
                <a:solidFill>
                  <a:srgbClr val="FF0000"/>
                </a:solidFill>
              </a:rPr>
              <a:t>Q1.Mark the sentences as true(       ) or not true (        ) </a:t>
            </a:r>
          </a:p>
        </p:txBody>
      </p:sp>
      <p:sp>
        <p:nvSpPr>
          <p:cNvPr id="6" name="Rectangle 5"/>
          <p:cNvSpPr/>
          <p:nvPr/>
        </p:nvSpPr>
        <p:spPr>
          <a:xfrm>
            <a:off x="318975" y="1105778"/>
            <a:ext cx="7283303" cy="36576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1"/>
                </a:solidFill>
              </a:rPr>
              <a:t>1.I feel with my nose.              </a:t>
            </a:r>
          </a:p>
          <a:p>
            <a:endParaRPr lang="en-US" sz="2400" dirty="0">
              <a:solidFill>
                <a:schemeClr val="tx1"/>
              </a:solidFill>
            </a:endParaRPr>
          </a:p>
          <a:p>
            <a:r>
              <a:rPr lang="en-US" sz="2400" dirty="0">
                <a:solidFill>
                  <a:schemeClr val="tx1"/>
                </a:solidFill>
              </a:rPr>
              <a:t>2. My hand helps me to eat.</a:t>
            </a:r>
          </a:p>
          <a:p>
            <a:endParaRPr lang="en-US" sz="2400" dirty="0">
              <a:solidFill>
                <a:schemeClr val="tx1"/>
              </a:solidFill>
            </a:endParaRPr>
          </a:p>
          <a:p>
            <a:r>
              <a:rPr lang="en-US" sz="2400" dirty="0">
                <a:solidFill>
                  <a:schemeClr val="tx1"/>
                </a:solidFill>
              </a:rPr>
              <a:t>3. My tongue helps me to taste.</a:t>
            </a:r>
          </a:p>
          <a:p>
            <a:endParaRPr lang="en-US" sz="2400" dirty="0">
              <a:solidFill>
                <a:schemeClr val="tx1"/>
              </a:solidFill>
            </a:endParaRPr>
          </a:p>
          <a:p>
            <a:r>
              <a:rPr lang="en-US" sz="2400" dirty="0">
                <a:solidFill>
                  <a:schemeClr val="tx1"/>
                </a:solidFill>
              </a:rPr>
              <a:t>4. I can run with my head.</a:t>
            </a:r>
          </a:p>
          <a:p>
            <a:endParaRPr lang="en-US" sz="2400" dirty="0">
              <a:solidFill>
                <a:schemeClr val="tx1"/>
              </a:solidFill>
            </a:endParaRPr>
          </a:p>
          <a:p>
            <a:r>
              <a:rPr lang="en-US" sz="2400" dirty="0">
                <a:solidFill>
                  <a:schemeClr val="tx1"/>
                </a:solidFill>
              </a:rPr>
              <a:t>5. I can hear with my ears.</a:t>
            </a:r>
          </a:p>
        </p:txBody>
      </p:sp>
      <p:sp>
        <p:nvSpPr>
          <p:cNvPr id="7" name="Rectangle 6"/>
          <p:cNvSpPr/>
          <p:nvPr/>
        </p:nvSpPr>
        <p:spPr>
          <a:xfrm>
            <a:off x="5252484" y="1233376"/>
            <a:ext cx="669852" cy="3508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34763" y="1981199"/>
            <a:ext cx="669852" cy="3508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59572" y="2686492"/>
            <a:ext cx="669852" cy="3508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63116" y="3327990"/>
            <a:ext cx="669852" cy="3508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77293" y="4001385"/>
            <a:ext cx="669852" cy="35087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Free Red Check Mark Transparent Background, Download Free Red Check Mark  Transparent Background png images, Free ClipArts on Clipart Library"/>
          <p:cNvPicPr>
            <a:picLocks noChangeAspect="1" noChangeArrowheads="1"/>
          </p:cNvPicPr>
          <p:nvPr/>
        </p:nvPicPr>
        <p:blipFill>
          <a:blip r:embed="rId3"/>
          <a:srcRect/>
          <a:stretch>
            <a:fillRect/>
          </a:stretch>
        </p:blipFill>
        <p:spPr bwMode="auto">
          <a:xfrm>
            <a:off x="5418653" y="1908878"/>
            <a:ext cx="365458" cy="418670"/>
          </a:xfrm>
          <a:prstGeom prst="rect">
            <a:avLst/>
          </a:prstGeom>
          <a:noFill/>
        </p:spPr>
      </p:pic>
      <p:pic>
        <p:nvPicPr>
          <p:cNvPr id="13" name="Picture 6" descr="Red X Png Transparent Background | Red cross logo, Red cross symbol,  Christian cross images"/>
          <p:cNvPicPr>
            <a:picLocks noChangeAspect="1" noChangeArrowheads="1"/>
          </p:cNvPicPr>
          <p:nvPr/>
        </p:nvPicPr>
        <p:blipFill>
          <a:blip r:embed="rId4"/>
          <a:srcRect/>
          <a:stretch>
            <a:fillRect/>
          </a:stretch>
        </p:blipFill>
        <p:spPr bwMode="auto">
          <a:xfrm>
            <a:off x="5418693" y="1229533"/>
            <a:ext cx="354786" cy="375970"/>
          </a:xfrm>
          <a:prstGeom prst="rect">
            <a:avLst/>
          </a:prstGeom>
          <a:noFill/>
        </p:spPr>
      </p:pic>
      <p:pic>
        <p:nvPicPr>
          <p:cNvPr id="14" name="Picture 12" descr="Free Red Check Mark Transparent Background, Download Free Red Check Mark  Transparent Background png images, Free ClipArts on Clipart Library"/>
          <p:cNvPicPr>
            <a:picLocks noChangeAspect="1" noChangeArrowheads="1"/>
          </p:cNvPicPr>
          <p:nvPr/>
        </p:nvPicPr>
        <p:blipFill>
          <a:blip r:embed="rId3"/>
          <a:srcRect/>
          <a:stretch>
            <a:fillRect/>
          </a:stretch>
        </p:blipFill>
        <p:spPr bwMode="auto">
          <a:xfrm>
            <a:off x="5454095" y="2624803"/>
            <a:ext cx="365458" cy="418670"/>
          </a:xfrm>
          <a:prstGeom prst="rect">
            <a:avLst/>
          </a:prstGeom>
          <a:noFill/>
        </p:spPr>
      </p:pic>
      <p:pic>
        <p:nvPicPr>
          <p:cNvPr id="15" name="Picture 12" descr="Free Red Check Mark Transparent Background, Download Free Red Check Mark  Transparent Background png images, Free ClipArts on Clipart Library"/>
          <p:cNvPicPr>
            <a:picLocks noChangeAspect="1" noChangeArrowheads="1"/>
          </p:cNvPicPr>
          <p:nvPr/>
        </p:nvPicPr>
        <p:blipFill>
          <a:blip r:embed="rId3"/>
          <a:srcRect/>
          <a:stretch>
            <a:fillRect/>
          </a:stretch>
        </p:blipFill>
        <p:spPr bwMode="auto">
          <a:xfrm>
            <a:off x="5468272" y="3882989"/>
            <a:ext cx="365458" cy="418670"/>
          </a:xfrm>
          <a:prstGeom prst="rect">
            <a:avLst/>
          </a:prstGeom>
          <a:noFill/>
        </p:spPr>
      </p:pic>
      <p:pic>
        <p:nvPicPr>
          <p:cNvPr id="16" name="Picture 6" descr="Red X Png Transparent Background | Red cross logo, Red cross symbol,  Christian cross images"/>
          <p:cNvPicPr>
            <a:picLocks noChangeAspect="1" noChangeArrowheads="1"/>
          </p:cNvPicPr>
          <p:nvPr/>
        </p:nvPicPr>
        <p:blipFill>
          <a:blip r:embed="rId4"/>
          <a:srcRect/>
          <a:stretch>
            <a:fillRect/>
          </a:stretch>
        </p:blipFill>
        <p:spPr bwMode="auto">
          <a:xfrm>
            <a:off x="5411605" y="3295793"/>
            <a:ext cx="354786" cy="375970"/>
          </a:xfrm>
          <a:prstGeom prst="rect">
            <a:avLst/>
          </a:prstGeom>
          <a:noFill/>
        </p:spPr>
      </p:pic>
      <p:pic>
        <p:nvPicPr>
          <p:cNvPr id="17" name="Picture 6" descr="Red X Png Transparent Background | Red cross logo, Red cross symbol,  Christian cross images"/>
          <p:cNvPicPr>
            <a:picLocks noChangeAspect="1" noChangeArrowheads="1"/>
          </p:cNvPicPr>
          <p:nvPr/>
        </p:nvPicPr>
        <p:blipFill>
          <a:blip r:embed="rId4"/>
          <a:srcRect/>
          <a:stretch>
            <a:fillRect/>
          </a:stretch>
        </p:blipFill>
        <p:spPr bwMode="auto">
          <a:xfrm>
            <a:off x="6435874" y="641198"/>
            <a:ext cx="354786" cy="375970"/>
          </a:xfrm>
          <a:prstGeom prst="rect">
            <a:avLst/>
          </a:prstGeom>
          <a:noFill/>
        </p:spPr>
      </p:pic>
      <p:pic>
        <p:nvPicPr>
          <p:cNvPr id="18" name="Picture 12" descr="Free Red Check Mark Transparent Background, Download Free Red Check Mark  Transparent Background png images, Free ClipArts on Clipart Library"/>
          <p:cNvPicPr>
            <a:picLocks noChangeAspect="1" noChangeArrowheads="1"/>
          </p:cNvPicPr>
          <p:nvPr/>
        </p:nvPicPr>
        <p:blipFill>
          <a:blip r:embed="rId3"/>
          <a:srcRect/>
          <a:stretch>
            <a:fillRect/>
          </a:stretch>
        </p:blipFill>
        <p:spPr bwMode="auto">
          <a:xfrm>
            <a:off x="4312867" y="569175"/>
            <a:ext cx="365458" cy="4186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down)">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wipe(down)">
                                      <p:cBhvr>
                                        <p:cTn id="32" dur="5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TotalTime>
  <Words>347</Words>
  <Application>Microsoft Office PowerPoint</Application>
  <PresentationFormat>On-screen Show (16:9)</PresentationFormat>
  <Paragraphs>78</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Simple Light</vt:lpstr>
      <vt:lpstr>PowerPoint Presentation</vt:lpstr>
      <vt:lpstr>PowerPoint Presentation</vt:lpstr>
      <vt:lpstr>        </vt:lpstr>
      <vt:lpstr>PowerPoint Presentation</vt:lpstr>
      <vt:lpstr>GUESS WHO AM I?   </vt:lpstr>
      <vt:lpstr>                       </vt:lpstr>
      <vt:lpstr>Class test</vt:lpstr>
      <vt:lpstr>Answer in one word</vt:lpstr>
      <vt:lpstr>Class test</vt:lpstr>
      <vt:lpstr>Answer in one word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Jayamma Antony</dc:creator>
  <cp:lastModifiedBy>Seemarani Sahoo</cp:lastModifiedBy>
  <cp:revision>135</cp:revision>
  <dcterms:modified xsi:type="dcterms:W3CDTF">2022-02-21T07:42:57Z</dcterms:modified>
</cp:coreProperties>
</file>